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92" r:id="rId2"/>
    <p:sldId id="432" r:id="rId3"/>
    <p:sldId id="419" r:id="rId4"/>
    <p:sldId id="389" r:id="rId5"/>
    <p:sldId id="475" r:id="rId6"/>
    <p:sldId id="476" r:id="rId7"/>
    <p:sldId id="452" r:id="rId8"/>
    <p:sldId id="477" r:id="rId9"/>
    <p:sldId id="478" r:id="rId10"/>
    <p:sldId id="41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117" autoAdjust="0"/>
  </p:normalViewPr>
  <p:slideViewPr>
    <p:cSldViewPr>
      <p:cViewPr varScale="1">
        <p:scale>
          <a:sx n="89" d="100"/>
          <a:sy n="89" d="100"/>
        </p:scale>
        <p:origin x="-22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E8372E-2A07-40AC-A676-8A8EB8A87E3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C7B6C260-71EE-4829-87D7-C95B888D977B}">
      <dgm:prSet phldrT="[Text]" custT="1"/>
      <dgm:spPr/>
      <dgm:t>
        <a:bodyPr/>
        <a:lstStyle/>
        <a:p>
          <a:r>
            <a:rPr lang="en-US" sz="2000" dirty="0">
              <a:solidFill>
                <a:srgbClr val="FF0000"/>
              </a:solidFill>
              <a:latin typeface="Arial Rounded MT Bold" panose="020F0704030504030204" pitchFamily="34" charset="0"/>
            </a:rPr>
            <a:t>Parasites</a:t>
          </a:r>
          <a:endParaRPr lang="en-IN" sz="2000" dirty="0">
            <a:solidFill>
              <a:srgbClr val="FF0000"/>
            </a:solidFill>
            <a:latin typeface="Arial Rounded MT Bold" panose="020F0704030504030204" pitchFamily="34" charset="0"/>
          </a:endParaRPr>
        </a:p>
      </dgm:t>
    </dgm:pt>
    <dgm:pt modelId="{E08FF36D-1A4B-4FBF-BFCF-557893A70987}" type="parTrans" cxnId="{FF48C0F3-3304-45A4-B585-9E1ED12FF4A4}">
      <dgm:prSet/>
      <dgm:spPr/>
      <dgm:t>
        <a:bodyPr/>
        <a:lstStyle/>
        <a:p>
          <a:endParaRPr lang="en-IN"/>
        </a:p>
      </dgm:t>
    </dgm:pt>
    <dgm:pt modelId="{22312A56-A61F-4C8C-AB6C-F18D7E6FB9D6}" type="sibTrans" cxnId="{FF48C0F3-3304-45A4-B585-9E1ED12FF4A4}">
      <dgm:prSet/>
      <dgm:spPr/>
      <dgm:t>
        <a:bodyPr/>
        <a:lstStyle/>
        <a:p>
          <a:endParaRPr lang="en-IN"/>
        </a:p>
      </dgm:t>
    </dgm:pt>
    <dgm:pt modelId="{A39BACB1-9E01-49F1-99B3-F95317FB9333}">
      <dgm:prSet phldrT="[Text]" custT="1"/>
      <dgm:spPr/>
      <dgm:t>
        <a:bodyPr/>
        <a:lstStyle/>
        <a:p>
          <a:r>
            <a:rPr lang="en-US" sz="1800" b="1" dirty="0" err="1">
              <a:solidFill>
                <a:srgbClr val="0070C0"/>
              </a:solidFill>
              <a:latin typeface="Arial Rounded MT Bold" panose="020F0704030504030204" pitchFamily="34" charset="0"/>
            </a:rPr>
            <a:t>Helminth</a:t>
          </a:r>
          <a:r>
            <a:rPr lang="en-US" sz="2000" b="1" dirty="0" err="1">
              <a:solidFill>
                <a:srgbClr val="0070C0"/>
              </a:solidFill>
              <a:latin typeface="Arial Rounded MT Bold" panose="020F0704030504030204" pitchFamily="34" charset="0"/>
            </a:rPr>
            <a:t>s</a:t>
          </a:r>
          <a:endParaRPr lang="en-US" sz="2000" b="1" dirty="0">
            <a:solidFill>
              <a:srgbClr val="0070C0"/>
            </a:solidFill>
            <a:latin typeface="Arial Rounded MT Bold" panose="020F0704030504030204" pitchFamily="34" charset="0"/>
          </a:endParaRPr>
        </a:p>
        <a:p>
          <a:r>
            <a:rPr lang="en-US" sz="1600" b="1" dirty="0">
              <a:solidFill>
                <a:srgbClr val="0070C0"/>
              </a:solidFill>
              <a:latin typeface="Arial Rounded MT Bold" panose="020F0704030504030204" pitchFamily="34" charset="0"/>
            </a:rPr>
            <a:t>(</a:t>
          </a:r>
          <a:r>
            <a:rPr lang="en-US" sz="1600" b="1" dirty="0" err="1">
              <a:solidFill>
                <a:srgbClr val="0070C0"/>
              </a:solidFill>
              <a:latin typeface="Arial Rounded MT Bold" panose="020F0704030504030204" pitchFamily="34" charset="0"/>
            </a:rPr>
            <a:t>Metazoa</a:t>
          </a:r>
          <a:r>
            <a:rPr lang="en-US" sz="1600" b="1" dirty="0">
              <a:solidFill>
                <a:srgbClr val="0070C0"/>
              </a:solidFill>
              <a:latin typeface="Arial Rounded MT Bold" panose="020F0704030504030204" pitchFamily="34" charset="0"/>
            </a:rPr>
            <a:t>- Multicellular)</a:t>
          </a:r>
          <a:endParaRPr lang="en-IN" sz="1600" b="1" dirty="0">
            <a:solidFill>
              <a:srgbClr val="0070C0"/>
            </a:solidFill>
            <a:latin typeface="Arial Rounded MT Bold" panose="020F0704030504030204" pitchFamily="34" charset="0"/>
          </a:endParaRPr>
        </a:p>
      </dgm:t>
    </dgm:pt>
    <dgm:pt modelId="{A7A634CC-8306-47B9-9885-39E767B127F2}" type="parTrans" cxnId="{62273889-BF7B-4686-9A15-6BD5B6A64FFF}">
      <dgm:prSet/>
      <dgm:spPr/>
      <dgm:t>
        <a:bodyPr/>
        <a:lstStyle/>
        <a:p>
          <a:endParaRPr lang="en-IN"/>
        </a:p>
      </dgm:t>
    </dgm:pt>
    <dgm:pt modelId="{77629FA9-B7C0-47E0-A310-B306049D10F7}" type="sibTrans" cxnId="{62273889-BF7B-4686-9A15-6BD5B6A64FFF}">
      <dgm:prSet/>
      <dgm:spPr/>
      <dgm:t>
        <a:bodyPr/>
        <a:lstStyle/>
        <a:p>
          <a:endParaRPr lang="en-IN"/>
        </a:p>
      </dgm:t>
    </dgm:pt>
    <dgm:pt modelId="{5B96B78A-98AD-4C6D-BB7A-5130CD197FF7}">
      <dgm:prSet phldrT="[Text]" custT="1"/>
      <dgm:spPr/>
      <dgm:t>
        <a:bodyPr/>
        <a:lstStyle/>
        <a:p>
          <a:r>
            <a:rPr lang="en-US" sz="1800" b="1" dirty="0">
              <a:solidFill>
                <a:srgbClr val="7030A0"/>
              </a:solidFill>
              <a:latin typeface="Arial Rounded MT Bold" panose="020F0704030504030204" pitchFamily="34" charset="0"/>
            </a:rPr>
            <a:t>Phylum:- Platyhelminthes</a:t>
          </a:r>
          <a:endParaRPr lang="en-IN" sz="1800" b="1" dirty="0">
            <a:solidFill>
              <a:srgbClr val="7030A0"/>
            </a:solidFill>
            <a:latin typeface="Arial Rounded MT Bold" panose="020F0704030504030204" pitchFamily="34" charset="0"/>
          </a:endParaRPr>
        </a:p>
      </dgm:t>
    </dgm:pt>
    <dgm:pt modelId="{D9AA5466-6335-4999-89CA-CBFAA10CE87C}" type="parTrans" cxnId="{5304738A-1DB4-4C7A-9F7D-9A6C3EAC49AE}">
      <dgm:prSet/>
      <dgm:spPr/>
      <dgm:t>
        <a:bodyPr/>
        <a:lstStyle/>
        <a:p>
          <a:endParaRPr lang="en-IN"/>
        </a:p>
      </dgm:t>
    </dgm:pt>
    <dgm:pt modelId="{491BB058-186C-439A-9401-BF46A9E93F03}" type="sibTrans" cxnId="{5304738A-1DB4-4C7A-9F7D-9A6C3EAC49AE}">
      <dgm:prSet/>
      <dgm:spPr/>
      <dgm:t>
        <a:bodyPr/>
        <a:lstStyle/>
        <a:p>
          <a:endParaRPr lang="en-IN"/>
        </a:p>
      </dgm:t>
    </dgm:pt>
    <dgm:pt modelId="{A2767ED1-81B9-4DF5-A75F-6746B7B08912}">
      <dgm:prSet phldrT="[Text]" custT="1"/>
      <dgm:spPr/>
      <dgm:t>
        <a:bodyPr/>
        <a:lstStyle/>
        <a:p>
          <a:r>
            <a:rPr lang="en-US" sz="1600" b="1" dirty="0">
              <a:solidFill>
                <a:srgbClr val="002060"/>
              </a:solidFill>
              <a:latin typeface="Arial Rounded MT Bold" panose="020F0704030504030204" pitchFamily="34" charset="0"/>
            </a:rPr>
            <a:t>Phylum:-</a:t>
          </a:r>
          <a:r>
            <a:rPr lang="en-US" sz="1600" b="1" dirty="0" err="1">
              <a:solidFill>
                <a:srgbClr val="002060"/>
              </a:solidFill>
              <a:latin typeface="Arial Rounded MT Bold" panose="020F0704030504030204" pitchFamily="34" charset="0"/>
            </a:rPr>
            <a:t>Nemathelminthes</a:t>
          </a:r>
          <a:endParaRPr lang="en-IN" sz="1600" b="1" dirty="0">
            <a:solidFill>
              <a:srgbClr val="002060"/>
            </a:solidFill>
            <a:latin typeface="Arial Rounded MT Bold" panose="020F0704030504030204" pitchFamily="34" charset="0"/>
          </a:endParaRPr>
        </a:p>
      </dgm:t>
    </dgm:pt>
    <dgm:pt modelId="{C01BFD6E-9B42-4F64-A769-DFD3BC8B0DEE}" type="parTrans" cxnId="{C6D5A81A-E6F2-4AA0-ADAC-02D333B90464}">
      <dgm:prSet/>
      <dgm:spPr/>
      <dgm:t>
        <a:bodyPr/>
        <a:lstStyle/>
        <a:p>
          <a:endParaRPr lang="en-IN"/>
        </a:p>
      </dgm:t>
    </dgm:pt>
    <dgm:pt modelId="{CCD82CAF-751E-4483-8276-B2B72CCB938C}" type="sibTrans" cxnId="{C6D5A81A-E6F2-4AA0-ADAC-02D333B90464}">
      <dgm:prSet/>
      <dgm:spPr/>
      <dgm:t>
        <a:bodyPr/>
        <a:lstStyle/>
        <a:p>
          <a:endParaRPr lang="en-IN"/>
        </a:p>
      </dgm:t>
    </dgm:pt>
    <dgm:pt modelId="{57A72682-7BEC-470B-A7BD-EF91DC4982E0}">
      <dgm:prSet phldrT="[Text]" custT="1"/>
      <dgm:spPr/>
      <dgm:t>
        <a:bodyPr/>
        <a:lstStyle/>
        <a:p>
          <a:r>
            <a:rPr lang="en-US" sz="1600" b="1" dirty="0">
              <a:solidFill>
                <a:srgbClr val="00B050"/>
              </a:solidFill>
              <a:latin typeface="Arial Rounded MT Bold" panose="020F0704030504030204" pitchFamily="34" charset="0"/>
            </a:rPr>
            <a:t>Phylum:-</a:t>
          </a:r>
          <a:r>
            <a:rPr lang="en-US" sz="1600" b="1" dirty="0" err="1">
              <a:solidFill>
                <a:srgbClr val="00B050"/>
              </a:solidFill>
              <a:latin typeface="Arial Rounded MT Bold" panose="020F0704030504030204" pitchFamily="34" charset="0"/>
            </a:rPr>
            <a:t>Acanthocephala</a:t>
          </a:r>
          <a:endParaRPr lang="en-IN" sz="1600" b="1" dirty="0">
            <a:solidFill>
              <a:srgbClr val="00B050"/>
            </a:solidFill>
            <a:latin typeface="Arial Rounded MT Bold" panose="020F0704030504030204" pitchFamily="34" charset="0"/>
          </a:endParaRPr>
        </a:p>
      </dgm:t>
    </dgm:pt>
    <dgm:pt modelId="{AEE4CF32-B43C-4054-9933-739D9F8AB93D}" type="parTrans" cxnId="{BB36D241-2E21-4587-9604-A10DB0694362}">
      <dgm:prSet/>
      <dgm:spPr>
        <a:ln>
          <a:noFill/>
        </a:ln>
      </dgm:spPr>
      <dgm:t>
        <a:bodyPr/>
        <a:lstStyle/>
        <a:p>
          <a:endParaRPr lang="en-IN"/>
        </a:p>
      </dgm:t>
    </dgm:pt>
    <dgm:pt modelId="{175DE86A-B190-4970-B710-C74388F35C36}" type="sibTrans" cxnId="{BB36D241-2E21-4587-9604-A10DB0694362}">
      <dgm:prSet/>
      <dgm:spPr/>
      <dgm:t>
        <a:bodyPr/>
        <a:lstStyle/>
        <a:p>
          <a:endParaRPr lang="en-IN"/>
        </a:p>
      </dgm:t>
    </dgm:pt>
    <dgm:pt modelId="{96327EB5-98CB-4AAA-9A11-98CD8BB53DE6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b="1" dirty="0">
              <a:latin typeface="Arial Rounded MT Bold" panose="020F0704030504030204" pitchFamily="34" charset="0"/>
            </a:rPr>
            <a:t>Arthropods</a:t>
          </a:r>
        </a:p>
        <a:p>
          <a:r>
            <a:rPr lang="en-US" sz="1800" dirty="0">
              <a:latin typeface="Arial Rounded MT Bold" panose="020F0704030504030204" pitchFamily="34" charset="0"/>
            </a:rPr>
            <a:t>(</a:t>
          </a:r>
          <a:r>
            <a:rPr lang="en-US" sz="1800" dirty="0" err="1">
              <a:latin typeface="Arial Rounded MT Bold" panose="020F0704030504030204" pitchFamily="34" charset="0"/>
            </a:rPr>
            <a:t>Metazoa</a:t>
          </a:r>
          <a:r>
            <a:rPr lang="en-US" sz="1800" dirty="0">
              <a:latin typeface="Arial Rounded MT Bold" panose="020F0704030504030204" pitchFamily="34" charset="0"/>
            </a:rPr>
            <a:t>- Multicellular)</a:t>
          </a:r>
          <a:endParaRPr lang="en-IN" sz="1800" b="1" dirty="0">
            <a:latin typeface="Arial Rounded MT Bold" panose="020F0704030504030204" pitchFamily="34" charset="0"/>
          </a:endParaRPr>
        </a:p>
      </dgm:t>
    </dgm:pt>
    <dgm:pt modelId="{0CE964CF-A07F-40A0-9BCC-CE64FC610E8E}" type="sibTrans" cxnId="{703EF545-7624-4576-B127-0F8CBDB9A9F3}">
      <dgm:prSet/>
      <dgm:spPr/>
      <dgm:t>
        <a:bodyPr/>
        <a:lstStyle/>
        <a:p>
          <a:endParaRPr lang="en-IN"/>
        </a:p>
      </dgm:t>
    </dgm:pt>
    <dgm:pt modelId="{5B207ADA-1106-4C35-B8BA-A80F5C2F9600}" type="parTrans" cxnId="{703EF545-7624-4576-B127-0F8CBDB9A9F3}">
      <dgm:prSet/>
      <dgm:spPr/>
      <dgm:t>
        <a:bodyPr/>
        <a:lstStyle/>
        <a:p>
          <a:endParaRPr lang="en-IN"/>
        </a:p>
      </dgm:t>
    </dgm:pt>
    <dgm:pt modelId="{782F571D-7187-4461-BED9-1A21ED624702}" type="pres">
      <dgm:prSet presAssocID="{10E8372E-2A07-40AC-A676-8A8EB8A87E3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16F0ABDC-3629-4483-87E6-DB1FFED097AB}" type="pres">
      <dgm:prSet presAssocID="{C7B6C260-71EE-4829-87D7-C95B888D977B}" presName="hierRoot1" presStyleCnt="0"/>
      <dgm:spPr/>
    </dgm:pt>
    <dgm:pt modelId="{BE7D0CAE-689F-4D84-8C15-D96C7E13BA46}" type="pres">
      <dgm:prSet presAssocID="{C7B6C260-71EE-4829-87D7-C95B888D977B}" presName="composite" presStyleCnt="0"/>
      <dgm:spPr/>
    </dgm:pt>
    <dgm:pt modelId="{2F8E6268-570B-4BD5-8C4E-9CA8C972DFD6}" type="pres">
      <dgm:prSet presAssocID="{C7B6C260-71EE-4829-87D7-C95B888D977B}" presName="background" presStyleLbl="node0" presStyleIdx="0" presStyleCnt="1"/>
      <dgm:spPr/>
    </dgm:pt>
    <dgm:pt modelId="{3CC351E4-8038-4185-B8A5-A4F58CC34130}" type="pres">
      <dgm:prSet presAssocID="{C7B6C260-71EE-4829-87D7-C95B888D977B}" presName="text" presStyleLbl="fgAcc0" presStyleIdx="0" presStyleCnt="1" custScaleX="129250" custLinFactNeighborX="-1647" custLinFactNeighborY="-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3DF1D26-22ED-44BC-812D-9CB19EF66763}" type="pres">
      <dgm:prSet presAssocID="{C7B6C260-71EE-4829-87D7-C95B888D977B}" presName="hierChild2" presStyleCnt="0"/>
      <dgm:spPr/>
    </dgm:pt>
    <dgm:pt modelId="{E86D81BD-9D3D-4CDF-A26F-27FAD7D0DD3E}" type="pres">
      <dgm:prSet presAssocID="{A7A634CC-8306-47B9-9885-39E767B127F2}" presName="Name10" presStyleLbl="parChTrans1D2" presStyleIdx="0" presStyleCnt="2"/>
      <dgm:spPr/>
      <dgm:t>
        <a:bodyPr/>
        <a:lstStyle/>
        <a:p>
          <a:endParaRPr lang="en-IN"/>
        </a:p>
      </dgm:t>
    </dgm:pt>
    <dgm:pt modelId="{70069863-22B5-42C5-A197-CFB8E3907FB1}" type="pres">
      <dgm:prSet presAssocID="{A39BACB1-9E01-49F1-99B3-F95317FB9333}" presName="hierRoot2" presStyleCnt="0"/>
      <dgm:spPr/>
    </dgm:pt>
    <dgm:pt modelId="{F0AF1F7A-1420-4A2C-AE7A-67A1B39EBAF5}" type="pres">
      <dgm:prSet presAssocID="{A39BACB1-9E01-49F1-99B3-F95317FB9333}" presName="composite2" presStyleCnt="0"/>
      <dgm:spPr/>
    </dgm:pt>
    <dgm:pt modelId="{4B4D7E5A-3230-4DD0-AC6E-3697F3A51820}" type="pres">
      <dgm:prSet presAssocID="{A39BACB1-9E01-49F1-99B3-F95317FB9333}" presName="background2" presStyleLbl="node2" presStyleIdx="0" presStyleCnt="2"/>
      <dgm:spPr/>
    </dgm:pt>
    <dgm:pt modelId="{356353B7-D376-434A-A8B7-B4764B266A87}" type="pres">
      <dgm:prSet presAssocID="{A39BACB1-9E01-49F1-99B3-F95317FB9333}" presName="text2" presStyleLbl="fgAcc2" presStyleIdx="0" presStyleCnt="2" custScaleX="115520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19DDDAA-691B-422C-9D06-38D6404D15E1}" type="pres">
      <dgm:prSet presAssocID="{A39BACB1-9E01-49F1-99B3-F95317FB9333}" presName="hierChild3" presStyleCnt="0"/>
      <dgm:spPr/>
    </dgm:pt>
    <dgm:pt modelId="{9F00BC89-584C-4950-B6D2-A36BFEDA629D}" type="pres">
      <dgm:prSet presAssocID="{D9AA5466-6335-4999-89CA-CBFAA10CE87C}" presName="Name17" presStyleLbl="parChTrans1D3" presStyleIdx="0" presStyleCnt="3"/>
      <dgm:spPr/>
      <dgm:t>
        <a:bodyPr/>
        <a:lstStyle/>
        <a:p>
          <a:endParaRPr lang="en-IN"/>
        </a:p>
      </dgm:t>
    </dgm:pt>
    <dgm:pt modelId="{11D14A0D-8AC5-4353-8CE6-E269624C7272}" type="pres">
      <dgm:prSet presAssocID="{5B96B78A-98AD-4C6D-BB7A-5130CD197FF7}" presName="hierRoot3" presStyleCnt="0"/>
      <dgm:spPr/>
    </dgm:pt>
    <dgm:pt modelId="{3ABC7B2A-AFE2-4D92-A608-BB8D3AB9D372}" type="pres">
      <dgm:prSet presAssocID="{5B96B78A-98AD-4C6D-BB7A-5130CD197FF7}" presName="composite3" presStyleCnt="0"/>
      <dgm:spPr/>
    </dgm:pt>
    <dgm:pt modelId="{2EC41562-6ECF-475D-9AB2-98BAB18FEAB2}" type="pres">
      <dgm:prSet presAssocID="{5B96B78A-98AD-4C6D-BB7A-5130CD197FF7}" presName="background3" presStyleLbl="node3" presStyleIdx="0" presStyleCnt="3"/>
      <dgm:spPr/>
    </dgm:pt>
    <dgm:pt modelId="{93E923F5-6B4B-43F4-8480-B87513735B3C}" type="pres">
      <dgm:prSet presAssocID="{5B96B78A-98AD-4C6D-BB7A-5130CD197FF7}" presName="text3" presStyleLbl="fgAcc3" presStyleIdx="0" presStyleCnt="3" custScaleX="147567" custLinFactNeighborX="-3815" custLinFactNeighborY="-259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9ECE2DD8-9D59-44B2-982C-52AD389D36EB}" type="pres">
      <dgm:prSet presAssocID="{5B96B78A-98AD-4C6D-BB7A-5130CD197FF7}" presName="hierChild4" presStyleCnt="0"/>
      <dgm:spPr/>
    </dgm:pt>
    <dgm:pt modelId="{EE2A4716-8D86-49D9-935C-C900ED9103AE}" type="pres">
      <dgm:prSet presAssocID="{C01BFD6E-9B42-4F64-A769-DFD3BC8B0DEE}" presName="Name17" presStyleLbl="parChTrans1D3" presStyleIdx="1" presStyleCnt="3"/>
      <dgm:spPr/>
      <dgm:t>
        <a:bodyPr/>
        <a:lstStyle/>
        <a:p>
          <a:endParaRPr lang="en-IN"/>
        </a:p>
      </dgm:t>
    </dgm:pt>
    <dgm:pt modelId="{47014EA5-98C5-403D-BA4E-0199EDB71CA4}" type="pres">
      <dgm:prSet presAssocID="{A2767ED1-81B9-4DF5-A75F-6746B7B08912}" presName="hierRoot3" presStyleCnt="0"/>
      <dgm:spPr/>
    </dgm:pt>
    <dgm:pt modelId="{0F78ADA0-5D1B-4A5A-9F9E-46BF1D167EA5}" type="pres">
      <dgm:prSet presAssocID="{A2767ED1-81B9-4DF5-A75F-6746B7B08912}" presName="composite3" presStyleCnt="0"/>
      <dgm:spPr/>
    </dgm:pt>
    <dgm:pt modelId="{632B1A82-8C59-48C0-8319-175015EE416D}" type="pres">
      <dgm:prSet presAssocID="{A2767ED1-81B9-4DF5-A75F-6746B7B08912}" presName="background3" presStyleLbl="node3" presStyleIdx="1" presStyleCnt="3"/>
      <dgm:spPr/>
    </dgm:pt>
    <dgm:pt modelId="{FF443665-41B7-4B93-A698-5A0C7B78D94F}" type="pres">
      <dgm:prSet presAssocID="{A2767ED1-81B9-4DF5-A75F-6746B7B08912}" presName="text3" presStyleLbl="fgAcc3" presStyleIdx="1" presStyleCnt="3" custScaleX="149256" custLinFactNeighborX="6985" custLinFactNeighborY="6228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67D54154-DC2C-4D6E-AC8F-A79F18E4E17D}" type="pres">
      <dgm:prSet presAssocID="{A2767ED1-81B9-4DF5-A75F-6746B7B08912}" presName="hierChild4" presStyleCnt="0"/>
      <dgm:spPr/>
    </dgm:pt>
    <dgm:pt modelId="{F5BBF593-79E1-493C-AB15-57D8BD3B937C}" type="pres">
      <dgm:prSet presAssocID="{5B207ADA-1106-4C35-B8BA-A80F5C2F9600}" presName="Name10" presStyleLbl="parChTrans1D2" presStyleIdx="1" presStyleCnt="2"/>
      <dgm:spPr/>
      <dgm:t>
        <a:bodyPr/>
        <a:lstStyle/>
        <a:p>
          <a:endParaRPr lang="en-IN"/>
        </a:p>
      </dgm:t>
    </dgm:pt>
    <dgm:pt modelId="{73859A30-3D18-4ABF-9F52-74BE6FE87407}" type="pres">
      <dgm:prSet presAssocID="{96327EB5-98CB-4AAA-9A11-98CD8BB53DE6}" presName="hierRoot2" presStyleCnt="0"/>
      <dgm:spPr/>
    </dgm:pt>
    <dgm:pt modelId="{CAD0EFF8-767F-4262-AC18-155D51985D9D}" type="pres">
      <dgm:prSet presAssocID="{96327EB5-98CB-4AAA-9A11-98CD8BB53DE6}" presName="composite2" presStyleCnt="0"/>
      <dgm:spPr/>
    </dgm:pt>
    <dgm:pt modelId="{DFDB58E4-B2B7-45FA-8F88-C3EE0A5F5A54}" type="pres">
      <dgm:prSet presAssocID="{96327EB5-98CB-4AAA-9A11-98CD8BB53DE6}" presName="background2" presStyleLbl="node2" presStyleIdx="1" presStyleCnt="2"/>
      <dgm:spPr/>
    </dgm:pt>
    <dgm:pt modelId="{166AB393-51D2-4508-9368-FC12BCF421FC}" type="pres">
      <dgm:prSet presAssocID="{96327EB5-98CB-4AAA-9A11-98CD8BB53DE6}" presName="text2" presStyleLbl="fgAcc2" presStyleIdx="1" presStyleCnt="2" custScaleX="12841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F0EF3C2-C3FD-4D88-B436-3F6BC3C48B21}" type="pres">
      <dgm:prSet presAssocID="{96327EB5-98CB-4AAA-9A11-98CD8BB53DE6}" presName="hierChild3" presStyleCnt="0"/>
      <dgm:spPr/>
    </dgm:pt>
    <dgm:pt modelId="{E8FF0D36-1984-44FF-9905-4BBEA7261DC9}" type="pres">
      <dgm:prSet presAssocID="{AEE4CF32-B43C-4054-9933-739D9F8AB93D}" presName="Name17" presStyleLbl="parChTrans1D3" presStyleIdx="2" presStyleCnt="3"/>
      <dgm:spPr/>
      <dgm:t>
        <a:bodyPr/>
        <a:lstStyle/>
        <a:p>
          <a:endParaRPr lang="en-IN"/>
        </a:p>
      </dgm:t>
    </dgm:pt>
    <dgm:pt modelId="{2484EB84-4D1C-4021-8404-C9DEA7E61DB8}" type="pres">
      <dgm:prSet presAssocID="{57A72682-7BEC-470B-A7BD-EF91DC4982E0}" presName="hierRoot3" presStyleCnt="0"/>
      <dgm:spPr/>
    </dgm:pt>
    <dgm:pt modelId="{4C74D793-347C-448E-ADFF-59E020B82713}" type="pres">
      <dgm:prSet presAssocID="{57A72682-7BEC-470B-A7BD-EF91DC4982E0}" presName="composite3" presStyleCnt="0"/>
      <dgm:spPr/>
    </dgm:pt>
    <dgm:pt modelId="{06170BC3-208C-4882-9BF4-95BA74C68FB4}" type="pres">
      <dgm:prSet presAssocID="{57A72682-7BEC-470B-A7BD-EF91DC4982E0}" presName="background3" presStyleLbl="node3" presStyleIdx="2" presStyleCnt="3"/>
      <dgm:spPr/>
    </dgm:pt>
    <dgm:pt modelId="{F640CBA8-C65D-435A-99AD-902023F5A401}" type="pres">
      <dgm:prSet presAssocID="{57A72682-7BEC-470B-A7BD-EF91DC4982E0}" presName="text3" presStyleLbl="fgAcc3" presStyleIdx="2" presStyleCnt="3" custScaleX="138425" custScaleY="78137" custLinFactNeighborX="12918" custLinFactNeighborY="5617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6AFDF47F-5141-4F87-B92F-46BCE3C68A91}" type="pres">
      <dgm:prSet presAssocID="{57A72682-7BEC-470B-A7BD-EF91DC4982E0}" presName="hierChild4" presStyleCnt="0"/>
      <dgm:spPr/>
    </dgm:pt>
  </dgm:ptLst>
  <dgm:cxnLst>
    <dgm:cxn modelId="{FF48C0F3-3304-45A4-B585-9E1ED12FF4A4}" srcId="{10E8372E-2A07-40AC-A676-8A8EB8A87E3C}" destId="{C7B6C260-71EE-4829-87D7-C95B888D977B}" srcOrd="0" destOrd="0" parTransId="{E08FF36D-1A4B-4FBF-BFCF-557893A70987}" sibTransId="{22312A56-A61F-4C8C-AB6C-F18D7E6FB9D6}"/>
    <dgm:cxn modelId="{5AB5D8DC-2F21-4241-89CE-40CABF064929}" type="presOf" srcId="{A2767ED1-81B9-4DF5-A75F-6746B7B08912}" destId="{FF443665-41B7-4B93-A698-5A0C7B78D94F}" srcOrd="0" destOrd="0" presId="urn:microsoft.com/office/officeart/2005/8/layout/hierarchy1"/>
    <dgm:cxn modelId="{3A29A592-D799-442F-97A3-7591BA98D0EB}" type="presOf" srcId="{C01BFD6E-9B42-4F64-A769-DFD3BC8B0DEE}" destId="{EE2A4716-8D86-49D9-935C-C900ED9103AE}" srcOrd="0" destOrd="0" presId="urn:microsoft.com/office/officeart/2005/8/layout/hierarchy1"/>
    <dgm:cxn modelId="{BB36D241-2E21-4587-9604-A10DB0694362}" srcId="{96327EB5-98CB-4AAA-9A11-98CD8BB53DE6}" destId="{57A72682-7BEC-470B-A7BD-EF91DC4982E0}" srcOrd="0" destOrd="0" parTransId="{AEE4CF32-B43C-4054-9933-739D9F8AB93D}" sibTransId="{175DE86A-B190-4970-B710-C74388F35C36}"/>
    <dgm:cxn modelId="{51B1F052-B700-428B-B869-1B263FB8E2CB}" type="presOf" srcId="{AEE4CF32-B43C-4054-9933-739D9F8AB93D}" destId="{E8FF0D36-1984-44FF-9905-4BBEA7261DC9}" srcOrd="0" destOrd="0" presId="urn:microsoft.com/office/officeart/2005/8/layout/hierarchy1"/>
    <dgm:cxn modelId="{703EF545-7624-4576-B127-0F8CBDB9A9F3}" srcId="{C7B6C260-71EE-4829-87D7-C95B888D977B}" destId="{96327EB5-98CB-4AAA-9A11-98CD8BB53DE6}" srcOrd="1" destOrd="0" parTransId="{5B207ADA-1106-4C35-B8BA-A80F5C2F9600}" sibTransId="{0CE964CF-A07F-40A0-9BCC-CE64FC610E8E}"/>
    <dgm:cxn modelId="{5B74F279-7F28-439F-ACA0-8558D7B625B2}" type="presOf" srcId="{D9AA5466-6335-4999-89CA-CBFAA10CE87C}" destId="{9F00BC89-584C-4950-B6D2-A36BFEDA629D}" srcOrd="0" destOrd="0" presId="urn:microsoft.com/office/officeart/2005/8/layout/hierarchy1"/>
    <dgm:cxn modelId="{62273889-BF7B-4686-9A15-6BD5B6A64FFF}" srcId="{C7B6C260-71EE-4829-87D7-C95B888D977B}" destId="{A39BACB1-9E01-49F1-99B3-F95317FB9333}" srcOrd="0" destOrd="0" parTransId="{A7A634CC-8306-47B9-9885-39E767B127F2}" sibTransId="{77629FA9-B7C0-47E0-A310-B306049D10F7}"/>
    <dgm:cxn modelId="{5304738A-1DB4-4C7A-9F7D-9A6C3EAC49AE}" srcId="{A39BACB1-9E01-49F1-99B3-F95317FB9333}" destId="{5B96B78A-98AD-4C6D-BB7A-5130CD197FF7}" srcOrd="0" destOrd="0" parTransId="{D9AA5466-6335-4999-89CA-CBFAA10CE87C}" sibTransId="{491BB058-186C-439A-9401-BF46A9E93F03}"/>
    <dgm:cxn modelId="{3580B4D2-3710-4F43-9307-CB47FA0F4F36}" type="presOf" srcId="{10E8372E-2A07-40AC-A676-8A8EB8A87E3C}" destId="{782F571D-7187-4461-BED9-1A21ED624702}" srcOrd="0" destOrd="0" presId="urn:microsoft.com/office/officeart/2005/8/layout/hierarchy1"/>
    <dgm:cxn modelId="{1944D79C-31C9-4E29-9994-F12E8F53F9C5}" type="presOf" srcId="{C7B6C260-71EE-4829-87D7-C95B888D977B}" destId="{3CC351E4-8038-4185-B8A5-A4F58CC34130}" srcOrd="0" destOrd="0" presId="urn:microsoft.com/office/officeart/2005/8/layout/hierarchy1"/>
    <dgm:cxn modelId="{6D5FF828-168A-4682-ADE4-D7C2F17202DB}" type="presOf" srcId="{A7A634CC-8306-47B9-9885-39E767B127F2}" destId="{E86D81BD-9D3D-4CDF-A26F-27FAD7D0DD3E}" srcOrd="0" destOrd="0" presId="urn:microsoft.com/office/officeart/2005/8/layout/hierarchy1"/>
    <dgm:cxn modelId="{BF823B70-5320-4828-9059-118FD4BA4B24}" type="presOf" srcId="{5B207ADA-1106-4C35-B8BA-A80F5C2F9600}" destId="{F5BBF593-79E1-493C-AB15-57D8BD3B937C}" srcOrd="0" destOrd="0" presId="urn:microsoft.com/office/officeart/2005/8/layout/hierarchy1"/>
    <dgm:cxn modelId="{C6D5A81A-E6F2-4AA0-ADAC-02D333B90464}" srcId="{A39BACB1-9E01-49F1-99B3-F95317FB9333}" destId="{A2767ED1-81B9-4DF5-A75F-6746B7B08912}" srcOrd="1" destOrd="0" parTransId="{C01BFD6E-9B42-4F64-A769-DFD3BC8B0DEE}" sibTransId="{CCD82CAF-751E-4483-8276-B2B72CCB938C}"/>
    <dgm:cxn modelId="{7E4B09EE-E49B-49BC-A43A-3274840C00CF}" type="presOf" srcId="{96327EB5-98CB-4AAA-9A11-98CD8BB53DE6}" destId="{166AB393-51D2-4508-9368-FC12BCF421FC}" srcOrd="0" destOrd="0" presId="urn:microsoft.com/office/officeart/2005/8/layout/hierarchy1"/>
    <dgm:cxn modelId="{C5C72861-776A-4674-B1E8-65483BA06B7D}" type="presOf" srcId="{5B96B78A-98AD-4C6D-BB7A-5130CD197FF7}" destId="{93E923F5-6B4B-43F4-8480-B87513735B3C}" srcOrd="0" destOrd="0" presId="urn:microsoft.com/office/officeart/2005/8/layout/hierarchy1"/>
    <dgm:cxn modelId="{2199DE05-F51A-4843-B5B9-53DBEFB4DE1B}" type="presOf" srcId="{A39BACB1-9E01-49F1-99B3-F95317FB9333}" destId="{356353B7-D376-434A-A8B7-B4764B266A87}" srcOrd="0" destOrd="0" presId="urn:microsoft.com/office/officeart/2005/8/layout/hierarchy1"/>
    <dgm:cxn modelId="{C57A4F03-3C54-4E50-9D7A-25364CF74D79}" type="presOf" srcId="{57A72682-7BEC-470B-A7BD-EF91DC4982E0}" destId="{F640CBA8-C65D-435A-99AD-902023F5A401}" srcOrd="0" destOrd="0" presId="urn:microsoft.com/office/officeart/2005/8/layout/hierarchy1"/>
    <dgm:cxn modelId="{803CE301-CB04-4BE1-AA2F-53363745A2CE}" type="presParOf" srcId="{782F571D-7187-4461-BED9-1A21ED624702}" destId="{16F0ABDC-3629-4483-87E6-DB1FFED097AB}" srcOrd="0" destOrd="0" presId="urn:microsoft.com/office/officeart/2005/8/layout/hierarchy1"/>
    <dgm:cxn modelId="{B791374C-7619-4002-BAD3-A78037BDE31E}" type="presParOf" srcId="{16F0ABDC-3629-4483-87E6-DB1FFED097AB}" destId="{BE7D0CAE-689F-4D84-8C15-D96C7E13BA46}" srcOrd="0" destOrd="0" presId="urn:microsoft.com/office/officeart/2005/8/layout/hierarchy1"/>
    <dgm:cxn modelId="{B941D65D-E0D0-4BE4-862B-F2E7B7838717}" type="presParOf" srcId="{BE7D0CAE-689F-4D84-8C15-D96C7E13BA46}" destId="{2F8E6268-570B-4BD5-8C4E-9CA8C972DFD6}" srcOrd="0" destOrd="0" presId="urn:microsoft.com/office/officeart/2005/8/layout/hierarchy1"/>
    <dgm:cxn modelId="{9B2EAEEE-54CF-4D18-A7E4-46E156B30C49}" type="presParOf" srcId="{BE7D0CAE-689F-4D84-8C15-D96C7E13BA46}" destId="{3CC351E4-8038-4185-B8A5-A4F58CC34130}" srcOrd="1" destOrd="0" presId="urn:microsoft.com/office/officeart/2005/8/layout/hierarchy1"/>
    <dgm:cxn modelId="{FD23FDEF-A9BB-492D-AE77-1D864EF7E686}" type="presParOf" srcId="{16F0ABDC-3629-4483-87E6-DB1FFED097AB}" destId="{73DF1D26-22ED-44BC-812D-9CB19EF66763}" srcOrd="1" destOrd="0" presId="urn:microsoft.com/office/officeart/2005/8/layout/hierarchy1"/>
    <dgm:cxn modelId="{01EA6290-32F4-469D-8F86-B50EF0AAB004}" type="presParOf" srcId="{73DF1D26-22ED-44BC-812D-9CB19EF66763}" destId="{E86D81BD-9D3D-4CDF-A26F-27FAD7D0DD3E}" srcOrd="0" destOrd="0" presId="urn:microsoft.com/office/officeart/2005/8/layout/hierarchy1"/>
    <dgm:cxn modelId="{DE5E9D02-4BC1-40F2-9B00-7B7EC70F8D15}" type="presParOf" srcId="{73DF1D26-22ED-44BC-812D-9CB19EF66763}" destId="{70069863-22B5-42C5-A197-CFB8E3907FB1}" srcOrd="1" destOrd="0" presId="urn:microsoft.com/office/officeart/2005/8/layout/hierarchy1"/>
    <dgm:cxn modelId="{205B7543-EBB1-4E36-8B9A-570BAB18CEEF}" type="presParOf" srcId="{70069863-22B5-42C5-A197-CFB8E3907FB1}" destId="{F0AF1F7A-1420-4A2C-AE7A-67A1B39EBAF5}" srcOrd="0" destOrd="0" presId="urn:microsoft.com/office/officeart/2005/8/layout/hierarchy1"/>
    <dgm:cxn modelId="{63210B62-2C2B-4940-ADF1-F567A3D683BA}" type="presParOf" srcId="{F0AF1F7A-1420-4A2C-AE7A-67A1B39EBAF5}" destId="{4B4D7E5A-3230-4DD0-AC6E-3697F3A51820}" srcOrd="0" destOrd="0" presId="urn:microsoft.com/office/officeart/2005/8/layout/hierarchy1"/>
    <dgm:cxn modelId="{4C1A3E06-EF84-40E3-A69B-CA3366CFF1BC}" type="presParOf" srcId="{F0AF1F7A-1420-4A2C-AE7A-67A1B39EBAF5}" destId="{356353B7-D376-434A-A8B7-B4764B266A87}" srcOrd="1" destOrd="0" presId="urn:microsoft.com/office/officeart/2005/8/layout/hierarchy1"/>
    <dgm:cxn modelId="{B59378CA-D1D0-440A-885B-36AE03F0EE92}" type="presParOf" srcId="{70069863-22B5-42C5-A197-CFB8E3907FB1}" destId="{719DDDAA-691B-422C-9D06-38D6404D15E1}" srcOrd="1" destOrd="0" presId="urn:microsoft.com/office/officeart/2005/8/layout/hierarchy1"/>
    <dgm:cxn modelId="{EDBFDCD8-F4A3-49F2-993E-8628CE48DEF3}" type="presParOf" srcId="{719DDDAA-691B-422C-9D06-38D6404D15E1}" destId="{9F00BC89-584C-4950-B6D2-A36BFEDA629D}" srcOrd="0" destOrd="0" presId="urn:microsoft.com/office/officeart/2005/8/layout/hierarchy1"/>
    <dgm:cxn modelId="{DEBAC90A-9552-4ACD-AEB5-4A7E2DDD1041}" type="presParOf" srcId="{719DDDAA-691B-422C-9D06-38D6404D15E1}" destId="{11D14A0D-8AC5-4353-8CE6-E269624C7272}" srcOrd="1" destOrd="0" presId="urn:microsoft.com/office/officeart/2005/8/layout/hierarchy1"/>
    <dgm:cxn modelId="{51443A52-3B07-4F17-B59E-8B360EA1ED67}" type="presParOf" srcId="{11D14A0D-8AC5-4353-8CE6-E269624C7272}" destId="{3ABC7B2A-AFE2-4D92-A608-BB8D3AB9D372}" srcOrd="0" destOrd="0" presId="urn:microsoft.com/office/officeart/2005/8/layout/hierarchy1"/>
    <dgm:cxn modelId="{C25F8266-8DF6-462E-9C1E-CE228509DE63}" type="presParOf" srcId="{3ABC7B2A-AFE2-4D92-A608-BB8D3AB9D372}" destId="{2EC41562-6ECF-475D-9AB2-98BAB18FEAB2}" srcOrd="0" destOrd="0" presId="urn:microsoft.com/office/officeart/2005/8/layout/hierarchy1"/>
    <dgm:cxn modelId="{47C8471C-F1FA-4E6A-BEC3-169AC4F59492}" type="presParOf" srcId="{3ABC7B2A-AFE2-4D92-A608-BB8D3AB9D372}" destId="{93E923F5-6B4B-43F4-8480-B87513735B3C}" srcOrd="1" destOrd="0" presId="urn:microsoft.com/office/officeart/2005/8/layout/hierarchy1"/>
    <dgm:cxn modelId="{512EFCBF-14E0-4784-AE1E-F5393B4ADEA6}" type="presParOf" srcId="{11D14A0D-8AC5-4353-8CE6-E269624C7272}" destId="{9ECE2DD8-9D59-44B2-982C-52AD389D36EB}" srcOrd="1" destOrd="0" presId="urn:microsoft.com/office/officeart/2005/8/layout/hierarchy1"/>
    <dgm:cxn modelId="{325A1A94-A6D7-4E12-A717-0E5EC0660CD2}" type="presParOf" srcId="{719DDDAA-691B-422C-9D06-38D6404D15E1}" destId="{EE2A4716-8D86-49D9-935C-C900ED9103AE}" srcOrd="2" destOrd="0" presId="urn:microsoft.com/office/officeart/2005/8/layout/hierarchy1"/>
    <dgm:cxn modelId="{3404C6F4-42BE-47C4-BBCB-389AD2F59154}" type="presParOf" srcId="{719DDDAA-691B-422C-9D06-38D6404D15E1}" destId="{47014EA5-98C5-403D-BA4E-0199EDB71CA4}" srcOrd="3" destOrd="0" presId="urn:microsoft.com/office/officeart/2005/8/layout/hierarchy1"/>
    <dgm:cxn modelId="{C62F0B87-FC6D-4919-BCF5-C0086773529B}" type="presParOf" srcId="{47014EA5-98C5-403D-BA4E-0199EDB71CA4}" destId="{0F78ADA0-5D1B-4A5A-9F9E-46BF1D167EA5}" srcOrd="0" destOrd="0" presId="urn:microsoft.com/office/officeart/2005/8/layout/hierarchy1"/>
    <dgm:cxn modelId="{4DECBF21-0C72-422F-97D3-7AEDC5F43C51}" type="presParOf" srcId="{0F78ADA0-5D1B-4A5A-9F9E-46BF1D167EA5}" destId="{632B1A82-8C59-48C0-8319-175015EE416D}" srcOrd="0" destOrd="0" presId="urn:microsoft.com/office/officeart/2005/8/layout/hierarchy1"/>
    <dgm:cxn modelId="{7CF81679-A878-4D7B-AE5C-7BE406E98071}" type="presParOf" srcId="{0F78ADA0-5D1B-4A5A-9F9E-46BF1D167EA5}" destId="{FF443665-41B7-4B93-A698-5A0C7B78D94F}" srcOrd="1" destOrd="0" presId="urn:microsoft.com/office/officeart/2005/8/layout/hierarchy1"/>
    <dgm:cxn modelId="{52795B51-23FD-46B5-AFAE-CF42F956D2CB}" type="presParOf" srcId="{47014EA5-98C5-403D-BA4E-0199EDB71CA4}" destId="{67D54154-DC2C-4D6E-AC8F-A79F18E4E17D}" srcOrd="1" destOrd="0" presId="urn:microsoft.com/office/officeart/2005/8/layout/hierarchy1"/>
    <dgm:cxn modelId="{5BF4BB67-68DE-43A0-9A63-A14421CA76CE}" type="presParOf" srcId="{73DF1D26-22ED-44BC-812D-9CB19EF66763}" destId="{F5BBF593-79E1-493C-AB15-57D8BD3B937C}" srcOrd="2" destOrd="0" presId="urn:microsoft.com/office/officeart/2005/8/layout/hierarchy1"/>
    <dgm:cxn modelId="{D69E6906-6897-4390-8D50-96BBD292845B}" type="presParOf" srcId="{73DF1D26-22ED-44BC-812D-9CB19EF66763}" destId="{73859A30-3D18-4ABF-9F52-74BE6FE87407}" srcOrd="3" destOrd="0" presId="urn:microsoft.com/office/officeart/2005/8/layout/hierarchy1"/>
    <dgm:cxn modelId="{526F3B8E-4CAD-44F9-9715-8528EF964782}" type="presParOf" srcId="{73859A30-3D18-4ABF-9F52-74BE6FE87407}" destId="{CAD0EFF8-767F-4262-AC18-155D51985D9D}" srcOrd="0" destOrd="0" presId="urn:microsoft.com/office/officeart/2005/8/layout/hierarchy1"/>
    <dgm:cxn modelId="{987C88DA-A159-4EA3-B165-2A391826E5C4}" type="presParOf" srcId="{CAD0EFF8-767F-4262-AC18-155D51985D9D}" destId="{DFDB58E4-B2B7-45FA-8F88-C3EE0A5F5A54}" srcOrd="0" destOrd="0" presId="urn:microsoft.com/office/officeart/2005/8/layout/hierarchy1"/>
    <dgm:cxn modelId="{DD6A5B28-62F9-4810-88F6-EA64AE01ACFD}" type="presParOf" srcId="{CAD0EFF8-767F-4262-AC18-155D51985D9D}" destId="{166AB393-51D2-4508-9368-FC12BCF421FC}" srcOrd="1" destOrd="0" presId="urn:microsoft.com/office/officeart/2005/8/layout/hierarchy1"/>
    <dgm:cxn modelId="{637AA23E-2810-464F-A870-96BDBBFA2E41}" type="presParOf" srcId="{73859A30-3D18-4ABF-9F52-74BE6FE87407}" destId="{BF0EF3C2-C3FD-4D88-B436-3F6BC3C48B21}" srcOrd="1" destOrd="0" presId="urn:microsoft.com/office/officeart/2005/8/layout/hierarchy1"/>
    <dgm:cxn modelId="{09DB2CE5-164F-4265-BC20-A022D409321C}" type="presParOf" srcId="{BF0EF3C2-C3FD-4D88-B436-3F6BC3C48B21}" destId="{E8FF0D36-1984-44FF-9905-4BBEA7261DC9}" srcOrd="0" destOrd="0" presId="urn:microsoft.com/office/officeart/2005/8/layout/hierarchy1"/>
    <dgm:cxn modelId="{B36CC03B-2A8B-450D-9838-07715ED71E74}" type="presParOf" srcId="{BF0EF3C2-C3FD-4D88-B436-3F6BC3C48B21}" destId="{2484EB84-4D1C-4021-8404-C9DEA7E61DB8}" srcOrd="1" destOrd="0" presId="urn:microsoft.com/office/officeart/2005/8/layout/hierarchy1"/>
    <dgm:cxn modelId="{EBFED777-0B7B-44ED-9C9D-5997F9DE6CE7}" type="presParOf" srcId="{2484EB84-4D1C-4021-8404-C9DEA7E61DB8}" destId="{4C74D793-347C-448E-ADFF-59E020B82713}" srcOrd="0" destOrd="0" presId="urn:microsoft.com/office/officeart/2005/8/layout/hierarchy1"/>
    <dgm:cxn modelId="{369947EB-387E-4104-8885-555EE8521BBB}" type="presParOf" srcId="{4C74D793-347C-448E-ADFF-59E020B82713}" destId="{06170BC3-208C-4882-9BF4-95BA74C68FB4}" srcOrd="0" destOrd="0" presId="urn:microsoft.com/office/officeart/2005/8/layout/hierarchy1"/>
    <dgm:cxn modelId="{84C422E5-FAA2-4198-89AA-826AEE1FBAC1}" type="presParOf" srcId="{4C74D793-347C-448E-ADFF-59E020B82713}" destId="{F640CBA8-C65D-435A-99AD-902023F5A401}" srcOrd="1" destOrd="0" presId="urn:microsoft.com/office/officeart/2005/8/layout/hierarchy1"/>
    <dgm:cxn modelId="{1873FFE3-6D47-45A5-9DF2-46674F0E964C}" type="presParOf" srcId="{2484EB84-4D1C-4021-8404-C9DEA7E61DB8}" destId="{6AFDF47F-5141-4F87-B92F-46BCE3C68A9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DE4996-DE4F-4F4F-A97F-B78B1D41C85E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2FFC8E2F-A698-46EF-A836-67028A035E63}">
      <dgm:prSet phldrT="[Text]" custT="1"/>
      <dgm:spPr/>
      <dgm:t>
        <a:bodyPr/>
        <a:lstStyle/>
        <a:p>
          <a:r>
            <a:rPr lang="en-US" sz="2400" dirty="0" err="1">
              <a:solidFill>
                <a:srgbClr val="C00000"/>
              </a:solidFill>
              <a:latin typeface="Arial Rounded MT Bold" panose="020F0704030504030204" pitchFamily="34" charset="0"/>
            </a:rPr>
            <a:t>Helminths</a:t>
          </a:r>
          <a:endParaRPr lang="en-IN" sz="2400" dirty="0">
            <a:solidFill>
              <a:srgbClr val="C00000"/>
            </a:solidFill>
            <a:latin typeface="Arial Rounded MT Bold" panose="020F0704030504030204" pitchFamily="34" charset="0"/>
          </a:endParaRPr>
        </a:p>
      </dgm:t>
    </dgm:pt>
    <dgm:pt modelId="{C6D3D2F8-AF7F-4DA8-BABA-6ED20A4A1FCA}" type="parTrans" cxnId="{D68124F7-9679-4F26-AD06-F5208D5EF73C}">
      <dgm:prSet/>
      <dgm:spPr/>
      <dgm:t>
        <a:bodyPr/>
        <a:lstStyle/>
        <a:p>
          <a:endParaRPr lang="en-IN"/>
        </a:p>
      </dgm:t>
    </dgm:pt>
    <dgm:pt modelId="{E6E2D3A0-5563-4425-960D-DCCD8D606202}" type="sibTrans" cxnId="{D68124F7-9679-4F26-AD06-F5208D5EF73C}">
      <dgm:prSet/>
      <dgm:spPr/>
      <dgm:t>
        <a:bodyPr/>
        <a:lstStyle/>
        <a:p>
          <a:endParaRPr lang="en-IN"/>
        </a:p>
      </dgm:t>
    </dgm:pt>
    <dgm:pt modelId="{51AC59E0-39A7-44D9-8920-7AF142A887E0}">
      <dgm:prSet phldrT="[Text]" custT="1"/>
      <dgm:spPr/>
      <dgm:t>
        <a:bodyPr/>
        <a:lstStyle/>
        <a:p>
          <a:r>
            <a:rPr lang="en-US" sz="1800" b="1" dirty="0">
              <a:latin typeface="Arial Rounded MT Bold" panose="020F0704030504030204" pitchFamily="34" charset="0"/>
            </a:rPr>
            <a:t>Platyhelminthe</a:t>
          </a:r>
          <a:r>
            <a:rPr lang="en-US" sz="1700" b="1" dirty="0">
              <a:latin typeface="Arial Rounded MT Bold" panose="020F0704030504030204" pitchFamily="34" charset="0"/>
            </a:rPr>
            <a:t>s</a:t>
          </a:r>
          <a:endParaRPr lang="en-IN" sz="1700" b="1" dirty="0">
            <a:latin typeface="Arial Rounded MT Bold" panose="020F0704030504030204" pitchFamily="34" charset="0"/>
          </a:endParaRPr>
        </a:p>
      </dgm:t>
    </dgm:pt>
    <dgm:pt modelId="{2E7FCA96-5FD6-485F-8E0E-32260A7F0E5B}" type="parTrans" cxnId="{8A4C158C-CABD-492F-8629-9C58DDF4FD8E}">
      <dgm:prSet/>
      <dgm:spPr/>
      <dgm:t>
        <a:bodyPr/>
        <a:lstStyle/>
        <a:p>
          <a:endParaRPr lang="en-IN"/>
        </a:p>
      </dgm:t>
    </dgm:pt>
    <dgm:pt modelId="{A4ABC7A2-6D21-4113-875E-D956B9725869}" type="sibTrans" cxnId="{8A4C158C-CABD-492F-8629-9C58DDF4FD8E}">
      <dgm:prSet/>
      <dgm:spPr/>
      <dgm:t>
        <a:bodyPr/>
        <a:lstStyle/>
        <a:p>
          <a:endParaRPr lang="en-IN"/>
        </a:p>
      </dgm:t>
    </dgm:pt>
    <dgm:pt modelId="{0435F44E-DCA5-4506-81CA-B13565B3CAB4}">
      <dgm:prSet phldrT="[Text]" custT="1"/>
      <dgm:spPr/>
      <dgm:t>
        <a:bodyPr/>
        <a:lstStyle/>
        <a:p>
          <a:r>
            <a:rPr lang="en-US" sz="1800" b="1" dirty="0" err="1">
              <a:latin typeface="Arial Rounded MT Bold" panose="020F0704030504030204" pitchFamily="34" charset="0"/>
            </a:rPr>
            <a:t>Nemathelminthes</a:t>
          </a:r>
          <a:endParaRPr lang="en-IN" sz="1800" b="1" dirty="0">
            <a:latin typeface="Arial Rounded MT Bold" panose="020F0704030504030204" pitchFamily="34" charset="0"/>
          </a:endParaRPr>
        </a:p>
      </dgm:t>
    </dgm:pt>
    <dgm:pt modelId="{BAC55733-1493-4407-BC60-B458DBD83F74}" type="parTrans" cxnId="{98FE14D7-0641-4043-ACE3-E89ACEFA8A59}">
      <dgm:prSet/>
      <dgm:spPr/>
      <dgm:t>
        <a:bodyPr/>
        <a:lstStyle/>
        <a:p>
          <a:endParaRPr lang="en-IN"/>
        </a:p>
      </dgm:t>
    </dgm:pt>
    <dgm:pt modelId="{0D785D56-FB6B-47D3-A830-23D0F3D23CC3}" type="sibTrans" cxnId="{98FE14D7-0641-4043-ACE3-E89ACEFA8A59}">
      <dgm:prSet/>
      <dgm:spPr/>
      <dgm:t>
        <a:bodyPr/>
        <a:lstStyle/>
        <a:p>
          <a:endParaRPr lang="en-IN"/>
        </a:p>
      </dgm:t>
    </dgm:pt>
    <dgm:pt modelId="{7F6CEBA6-5337-48B0-A721-1D359E765EE5}">
      <dgm:prSet phldrT="[Text]" custT="1"/>
      <dgm:spPr/>
      <dgm:t>
        <a:bodyPr/>
        <a:lstStyle/>
        <a:p>
          <a:r>
            <a:rPr lang="en-US" sz="1800" b="1" dirty="0" err="1">
              <a:latin typeface="Arial Rounded MT Bold" panose="020F0704030504030204" pitchFamily="34" charset="0"/>
            </a:rPr>
            <a:t>Acanthocephala</a:t>
          </a:r>
          <a:endParaRPr lang="en-IN" sz="1800" b="1" dirty="0">
            <a:latin typeface="Arial Rounded MT Bold" panose="020F0704030504030204" pitchFamily="34" charset="0"/>
          </a:endParaRPr>
        </a:p>
      </dgm:t>
    </dgm:pt>
    <dgm:pt modelId="{D3E7B830-C003-4DC6-8A3E-C27E08AA8CBC}" type="parTrans" cxnId="{7B195542-6343-470D-9D2F-9E39E08B222D}">
      <dgm:prSet/>
      <dgm:spPr/>
      <dgm:t>
        <a:bodyPr/>
        <a:lstStyle/>
        <a:p>
          <a:endParaRPr lang="en-IN"/>
        </a:p>
      </dgm:t>
    </dgm:pt>
    <dgm:pt modelId="{C5024271-9A4E-45E9-8F9E-E5E5EB574EF1}" type="sibTrans" cxnId="{7B195542-6343-470D-9D2F-9E39E08B222D}">
      <dgm:prSet/>
      <dgm:spPr/>
      <dgm:t>
        <a:bodyPr/>
        <a:lstStyle/>
        <a:p>
          <a:endParaRPr lang="en-IN"/>
        </a:p>
      </dgm:t>
    </dgm:pt>
    <dgm:pt modelId="{251BC892-5EE4-4685-A827-7614E092B0F6}" type="pres">
      <dgm:prSet presAssocID="{EBDE4996-DE4F-4F4F-A97F-B78B1D41C85E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C6A5D0B1-0A92-41F6-B1DB-AE5C88A1F8D5}" type="pres">
      <dgm:prSet presAssocID="{2FFC8E2F-A698-46EF-A836-67028A035E63}" presName="hierRoot1" presStyleCnt="0">
        <dgm:presLayoutVars>
          <dgm:hierBranch val="init"/>
        </dgm:presLayoutVars>
      </dgm:prSet>
      <dgm:spPr/>
    </dgm:pt>
    <dgm:pt modelId="{46A5D8AD-B65E-446A-9AC1-B6C76C62A5DB}" type="pres">
      <dgm:prSet presAssocID="{2FFC8E2F-A698-46EF-A836-67028A035E63}" presName="rootComposite1" presStyleCnt="0"/>
      <dgm:spPr/>
    </dgm:pt>
    <dgm:pt modelId="{B162C36E-67C1-4A7A-A964-C327A327646C}" type="pres">
      <dgm:prSet presAssocID="{2FFC8E2F-A698-46EF-A836-67028A035E63}" presName="rootText1" presStyleLbl="alignAcc1" presStyleIdx="0" presStyleCnt="0" custScaleX="139638" custScaleY="124400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DC5EC3E3-C5BE-415A-A177-5BB0B494C36C}" type="pres">
      <dgm:prSet presAssocID="{2FFC8E2F-A698-46EF-A836-67028A035E63}" presName="topArc1" presStyleLbl="parChTrans1D1" presStyleIdx="0" presStyleCnt="8"/>
      <dgm:spPr/>
    </dgm:pt>
    <dgm:pt modelId="{8C146983-BF30-45E3-8847-CF098EACCC0E}" type="pres">
      <dgm:prSet presAssocID="{2FFC8E2F-A698-46EF-A836-67028A035E63}" presName="bottomArc1" presStyleLbl="parChTrans1D1" presStyleIdx="1" presStyleCnt="8"/>
      <dgm:spPr/>
    </dgm:pt>
    <dgm:pt modelId="{F79DEE14-93F6-4751-9AE0-62CA6741D3EC}" type="pres">
      <dgm:prSet presAssocID="{2FFC8E2F-A698-46EF-A836-67028A035E63}" presName="topConnNode1" presStyleLbl="node1" presStyleIdx="0" presStyleCnt="0"/>
      <dgm:spPr/>
      <dgm:t>
        <a:bodyPr/>
        <a:lstStyle/>
        <a:p>
          <a:endParaRPr lang="en-IN"/>
        </a:p>
      </dgm:t>
    </dgm:pt>
    <dgm:pt modelId="{2DE96430-8060-4B4E-A665-2753BEB23C1F}" type="pres">
      <dgm:prSet presAssocID="{2FFC8E2F-A698-46EF-A836-67028A035E63}" presName="hierChild2" presStyleCnt="0"/>
      <dgm:spPr/>
    </dgm:pt>
    <dgm:pt modelId="{7FA5AF37-8483-4342-BE31-5B33F814853E}" type="pres">
      <dgm:prSet presAssocID="{2E7FCA96-5FD6-485F-8E0E-32260A7F0E5B}" presName="Name28" presStyleLbl="parChTrans1D2" presStyleIdx="0" presStyleCnt="3"/>
      <dgm:spPr/>
      <dgm:t>
        <a:bodyPr/>
        <a:lstStyle/>
        <a:p>
          <a:endParaRPr lang="en-IN"/>
        </a:p>
      </dgm:t>
    </dgm:pt>
    <dgm:pt modelId="{5416A678-0DA6-4C73-86A3-B4A324CA2DCC}" type="pres">
      <dgm:prSet presAssocID="{51AC59E0-39A7-44D9-8920-7AF142A887E0}" presName="hierRoot2" presStyleCnt="0">
        <dgm:presLayoutVars>
          <dgm:hierBranch val="init"/>
        </dgm:presLayoutVars>
      </dgm:prSet>
      <dgm:spPr/>
    </dgm:pt>
    <dgm:pt modelId="{50762529-D729-4F16-91C0-5EC0E6E7CB31}" type="pres">
      <dgm:prSet presAssocID="{51AC59E0-39A7-44D9-8920-7AF142A887E0}" presName="rootComposite2" presStyleCnt="0"/>
      <dgm:spPr/>
    </dgm:pt>
    <dgm:pt modelId="{420A9910-AB00-4F0A-9211-7CA182BB9E98}" type="pres">
      <dgm:prSet presAssocID="{51AC59E0-39A7-44D9-8920-7AF142A887E0}" presName="rootText2" presStyleLbl="alignAcc1" presStyleIdx="0" presStyleCnt="0" custScaleX="12971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D5E26620-BD06-475B-9E5C-12C86E6251FB}" type="pres">
      <dgm:prSet presAssocID="{51AC59E0-39A7-44D9-8920-7AF142A887E0}" presName="topArc2" presStyleLbl="parChTrans1D1" presStyleIdx="2" presStyleCnt="8"/>
      <dgm:spPr/>
    </dgm:pt>
    <dgm:pt modelId="{36E399AF-F609-43C3-A85A-C2EC48697918}" type="pres">
      <dgm:prSet presAssocID="{51AC59E0-39A7-44D9-8920-7AF142A887E0}" presName="bottomArc2" presStyleLbl="parChTrans1D1" presStyleIdx="3" presStyleCnt="8"/>
      <dgm:spPr/>
    </dgm:pt>
    <dgm:pt modelId="{44BED3FE-6F3F-4E90-AC68-D53E0101BCAE}" type="pres">
      <dgm:prSet presAssocID="{51AC59E0-39A7-44D9-8920-7AF142A887E0}" presName="topConnNode2" presStyleLbl="node2" presStyleIdx="0" presStyleCnt="0"/>
      <dgm:spPr/>
      <dgm:t>
        <a:bodyPr/>
        <a:lstStyle/>
        <a:p>
          <a:endParaRPr lang="en-IN"/>
        </a:p>
      </dgm:t>
    </dgm:pt>
    <dgm:pt modelId="{54A97D6A-B52C-4CC4-92C1-43AA5B3C5167}" type="pres">
      <dgm:prSet presAssocID="{51AC59E0-39A7-44D9-8920-7AF142A887E0}" presName="hierChild4" presStyleCnt="0"/>
      <dgm:spPr/>
    </dgm:pt>
    <dgm:pt modelId="{1412139A-ED9A-4978-A3BA-744922E8A06F}" type="pres">
      <dgm:prSet presAssocID="{51AC59E0-39A7-44D9-8920-7AF142A887E0}" presName="hierChild5" presStyleCnt="0"/>
      <dgm:spPr/>
    </dgm:pt>
    <dgm:pt modelId="{407A803E-40FD-433E-A360-8272B47D37A6}" type="pres">
      <dgm:prSet presAssocID="{BAC55733-1493-4407-BC60-B458DBD83F74}" presName="Name28" presStyleLbl="parChTrans1D2" presStyleIdx="1" presStyleCnt="3"/>
      <dgm:spPr/>
      <dgm:t>
        <a:bodyPr/>
        <a:lstStyle/>
        <a:p>
          <a:endParaRPr lang="en-IN"/>
        </a:p>
      </dgm:t>
    </dgm:pt>
    <dgm:pt modelId="{52D5FEA1-FD12-4BC6-91BA-1F93122322B8}" type="pres">
      <dgm:prSet presAssocID="{0435F44E-DCA5-4506-81CA-B13565B3CAB4}" presName="hierRoot2" presStyleCnt="0">
        <dgm:presLayoutVars>
          <dgm:hierBranch val="init"/>
        </dgm:presLayoutVars>
      </dgm:prSet>
      <dgm:spPr/>
    </dgm:pt>
    <dgm:pt modelId="{582CC2A3-3BF1-4D03-A814-DB7159AE1FD9}" type="pres">
      <dgm:prSet presAssocID="{0435F44E-DCA5-4506-81CA-B13565B3CAB4}" presName="rootComposite2" presStyleCnt="0"/>
      <dgm:spPr/>
    </dgm:pt>
    <dgm:pt modelId="{E21EA57F-8E1B-4E2B-8462-8648794A6BE6}" type="pres">
      <dgm:prSet presAssocID="{0435F44E-DCA5-4506-81CA-B13565B3CAB4}" presName="rootText2" presStyleLbl="alignAcc1" presStyleIdx="0" presStyleCnt="0" custScaleX="151530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86E92A5-AFA5-4F18-8758-6E5BDF4BBBAF}" type="pres">
      <dgm:prSet presAssocID="{0435F44E-DCA5-4506-81CA-B13565B3CAB4}" presName="topArc2" presStyleLbl="parChTrans1D1" presStyleIdx="4" presStyleCnt="8"/>
      <dgm:spPr/>
    </dgm:pt>
    <dgm:pt modelId="{BE9DC829-BF64-4122-AE61-B3E72BC762EB}" type="pres">
      <dgm:prSet presAssocID="{0435F44E-DCA5-4506-81CA-B13565B3CAB4}" presName="bottomArc2" presStyleLbl="parChTrans1D1" presStyleIdx="5" presStyleCnt="8"/>
      <dgm:spPr/>
    </dgm:pt>
    <dgm:pt modelId="{E91BC989-2567-46A6-9562-3F110343B558}" type="pres">
      <dgm:prSet presAssocID="{0435F44E-DCA5-4506-81CA-B13565B3CAB4}" presName="topConnNode2" presStyleLbl="node2" presStyleIdx="0" presStyleCnt="0"/>
      <dgm:spPr/>
      <dgm:t>
        <a:bodyPr/>
        <a:lstStyle/>
        <a:p>
          <a:endParaRPr lang="en-IN"/>
        </a:p>
      </dgm:t>
    </dgm:pt>
    <dgm:pt modelId="{93B8E1C8-3C2B-417D-BE98-3CEB05ECB6DC}" type="pres">
      <dgm:prSet presAssocID="{0435F44E-DCA5-4506-81CA-B13565B3CAB4}" presName="hierChild4" presStyleCnt="0"/>
      <dgm:spPr/>
    </dgm:pt>
    <dgm:pt modelId="{A85D7142-964F-4441-AD17-5B415A226220}" type="pres">
      <dgm:prSet presAssocID="{0435F44E-DCA5-4506-81CA-B13565B3CAB4}" presName="hierChild5" presStyleCnt="0"/>
      <dgm:spPr/>
    </dgm:pt>
    <dgm:pt modelId="{497CF879-4FB3-4168-B98A-3DD2DEFFB52D}" type="pres">
      <dgm:prSet presAssocID="{D3E7B830-C003-4DC6-8A3E-C27E08AA8CBC}" presName="Name28" presStyleLbl="parChTrans1D2" presStyleIdx="2" presStyleCnt="3"/>
      <dgm:spPr/>
      <dgm:t>
        <a:bodyPr/>
        <a:lstStyle/>
        <a:p>
          <a:endParaRPr lang="en-IN"/>
        </a:p>
      </dgm:t>
    </dgm:pt>
    <dgm:pt modelId="{8223E1D2-5760-4463-8D04-688860093BB1}" type="pres">
      <dgm:prSet presAssocID="{7F6CEBA6-5337-48B0-A721-1D359E765EE5}" presName="hierRoot2" presStyleCnt="0">
        <dgm:presLayoutVars>
          <dgm:hierBranch val="init"/>
        </dgm:presLayoutVars>
      </dgm:prSet>
      <dgm:spPr/>
    </dgm:pt>
    <dgm:pt modelId="{A3CCB593-CAF0-4CCF-8CB5-50D9C65A1C0D}" type="pres">
      <dgm:prSet presAssocID="{7F6CEBA6-5337-48B0-A721-1D359E765EE5}" presName="rootComposite2" presStyleCnt="0"/>
      <dgm:spPr/>
    </dgm:pt>
    <dgm:pt modelId="{FE609EC1-85CE-4B7F-91F6-17700631DF6A}" type="pres">
      <dgm:prSet presAssocID="{7F6CEBA6-5337-48B0-A721-1D359E765EE5}" presName="rootText2" presStyleLbl="alignAcc1" presStyleIdx="0" presStyleCnt="0" custScaleX="14543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684A3BB3-971B-41BF-96BA-73309FA77044}" type="pres">
      <dgm:prSet presAssocID="{7F6CEBA6-5337-48B0-A721-1D359E765EE5}" presName="topArc2" presStyleLbl="parChTrans1D1" presStyleIdx="6" presStyleCnt="8"/>
      <dgm:spPr/>
    </dgm:pt>
    <dgm:pt modelId="{8301AE5D-D05A-44A5-9063-89DB1DE82CC8}" type="pres">
      <dgm:prSet presAssocID="{7F6CEBA6-5337-48B0-A721-1D359E765EE5}" presName="bottomArc2" presStyleLbl="parChTrans1D1" presStyleIdx="7" presStyleCnt="8"/>
      <dgm:spPr/>
    </dgm:pt>
    <dgm:pt modelId="{E0C71903-196A-43B0-8D55-BF36E2CC27A6}" type="pres">
      <dgm:prSet presAssocID="{7F6CEBA6-5337-48B0-A721-1D359E765EE5}" presName="topConnNode2" presStyleLbl="node2" presStyleIdx="0" presStyleCnt="0"/>
      <dgm:spPr/>
      <dgm:t>
        <a:bodyPr/>
        <a:lstStyle/>
        <a:p>
          <a:endParaRPr lang="en-IN"/>
        </a:p>
      </dgm:t>
    </dgm:pt>
    <dgm:pt modelId="{7F22D1B3-5EA1-4FFB-8D63-5E0C7392CB15}" type="pres">
      <dgm:prSet presAssocID="{7F6CEBA6-5337-48B0-A721-1D359E765EE5}" presName="hierChild4" presStyleCnt="0"/>
      <dgm:spPr/>
    </dgm:pt>
    <dgm:pt modelId="{A84C1D79-9994-4797-AA9D-6DBF43F9248E}" type="pres">
      <dgm:prSet presAssocID="{7F6CEBA6-5337-48B0-A721-1D359E765EE5}" presName="hierChild5" presStyleCnt="0"/>
      <dgm:spPr/>
    </dgm:pt>
    <dgm:pt modelId="{15344504-0AF3-4C7E-837C-9B871B8A08BA}" type="pres">
      <dgm:prSet presAssocID="{2FFC8E2F-A698-46EF-A836-67028A035E63}" presName="hierChild3" presStyleCnt="0"/>
      <dgm:spPr/>
    </dgm:pt>
  </dgm:ptLst>
  <dgm:cxnLst>
    <dgm:cxn modelId="{98FE14D7-0641-4043-ACE3-E89ACEFA8A59}" srcId="{2FFC8E2F-A698-46EF-A836-67028A035E63}" destId="{0435F44E-DCA5-4506-81CA-B13565B3CAB4}" srcOrd="1" destOrd="0" parTransId="{BAC55733-1493-4407-BC60-B458DBD83F74}" sibTransId="{0D785D56-FB6B-47D3-A830-23D0F3D23CC3}"/>
    <dgm:cxn modelId="{2F763B8B-FCE2-4F7F-B595-D049D4E2ACCF}" type="presOf" srcId="{D3E7B830-C003-4DC6-8A3E-C27E08AA8CBC}" destId="{497CF879-4FB3-4168-B98A-3DD2DEFFB52D}" srcOrd="0" destOrd="0" presId="urn:microsoft.com/office/officeart/2008/layout/HalfCircleOrganizationChart"/>
    <dgm:cxn modelId="{885CAF14-5B17-4F0A-9563-2E23E3A7A964}" type="presOf" srcId="{2E7FCA96-5FD6-485F-8E0E-32260A7F0E5B}" destId="{7FA5AF37-8483-4342-BE31-5B33F814853E}" srcOrd="0" destOrd="0" presId="urn:microsoft.com/office/officeart/2008/layout/HalfCircleOrganizationChart"/>
    <dgm:cxn modelId="{D68124F7-9679-4F26-AD06-F5208D5EF73C}" srcId="{EBDE4996-DE4F-4F4F-A97F-B78B1D41C85E}" destId="{2FFC8E2F-A698-46EF-A836-67028A035E63}" srcOrd="0" destOrd="0" parTransId="{C6D3D2F8-AF7F-4DA8-BABA-6ED20A4A1FCA}" sibTransId="{E6E2D3A0-5563-4425-960D-DCCD8D606202}"/>
    <dgm:cxn modelId="{5F609E55-4C71-453E-BABF-B80A2C9F3DC5}" type="presOf" srcId="{0435F44E-DCA5-4506-81CA-B13565B3CAB4}" destId="{E21EA57F-8E1B-4E2B-8462-8648794A6BE6}" srcOrd="0" destOrd="0" presId="urn:microsoft.com/office/officeart/2008/layout/HalfCircleOrganizationChart"/>
    <dgm:cxn modelId="{1431564B-33CB-4B46-81F8-2734C7C6714D}" type="presOf" srcId="{EBDE4996-DE4F-4F4F-A97F-B78B1D41C85E}" destId="{251BC892-5EE4-4685-A827-7614E092B0F6}" srcOrd="0" destOrd="0" presId="urn:microsoft.com/office/officeart/2008/layout/HalfCircleOrganizationChart"/>
    <dgm:cxn modelId="{8A4C158C-CABD-492F-8629-9C58DDF4FD8E}" srcId="{2FFC8E2F-A698-46EF-A836-67028A035E63}" destId="{51AC59E0-39A7-44D9-8920-7AF142A887E0}" srcOrd="0" destOrd="0" parTransId="{2E7FCA96-5FD6-485F-8E0E-32260A7F0E5B}" sibTransId="{A4ABC7A2-6D21-4113-875E-D956B9725869}"/>
    <dgm:cxn modelId="{B711AFF6-AF67-4A92-A7D9-689C972423B0}" type="presOf" srcId="{51AC59E0-39A7-44D9-8920-7AF142A887E0}" destId="{420A9910-AB00-4F0A-9211-7CA182BB9E98}" srcOrd="0" destOrd="0" presId="urn:microsoft.com/office/officeart/2008/layout/HalfCircleOrganizationChart"/>
    <dgm:cxn modelId="{417B020C-1641-4635-9436-C1F4ABEB17DC}" type="presOf" srcId="{BAC55733-1493-4407-BC60-B458DBD83F74}" destId="{407A803E-40FD-433E-A360-8272B47D37A6}" srcOrd="0" destOrd="0" presId="urn:microsoft.com/office/officeart/2008/layout/HalfCircleOrganizationChart"/>
    <dgm:cxn modelId="{8DCD4B66-108C-43DD-83F9-8CF6D654091A}" type="presOf" srcId="{51AC59E0-39A7-44D9-8920-7AF142A887E0}" destId="{44BED3FE-6F3F-4E90-AC68-D53E0101BCAE}" srcOrd="1" destOrd="0" presId="urn:microsoft.com/office/officeart/2008/layout/HalfCircleOrganizationChart"/>
    <dgm:cxn modelId="{0E117F2F-F6C9-4F59-BC23-6DA890604972}" type="presOf" srcId="{7F6CEBA6-5337-48B0-A721-1D359E765EE5}" destId="{E0C71903-196A-43B0-8D55-BF36E2CC27A6}" srcOrd="1" destOrd="0" presId="urn:microsoft.com/office/officeart/2008/layout/HalfCircleOrganizationChart"/>
    <dgm:cxn modelId="{A1AF8F62-F2E8-482E-BA70-F18D1D1F02D8}" type="presOf" srcId="{7F6CEBA6-5337-48B0-A721-1D359E765EE5}" destId="{FE609EC1-85CE-4B7F-91F6-17700631DF6A}" srcOrd="0" destOrd="0" presId="urn:microsoft.com/office/officeart/2008/layout/HalfCircleOrganizationChart"/>
    <dgm:cxn modelId="{7B195542-6343-470D-9D2F-9E39E08B222D}" srcId="{2FFC8E2F-A698-46EF-A836-67028A035E63}" destId="{7F6CEBA6-5337-48B0-A721-1D359E765EE5}" srcOrd="2" destOrd="0" parTransId="{D3E7B830-C003-4DC6-8A3E-C27E08AA8CBC}" sibTransId="{C5024271-9A4E-45E9-8F9E-E5E5EB574EF1}"/>
    <dgm:cxn modelId="{01C846A2-8A79-41E3-9041-3DF5C16182CD}" type="presOf" srcId="{0435F44E-DCA5-4506-81CA-B13565B3CAB4}" destId="{E91BC989-2567-46A6-9562-3F110343B558}" srcOrd="1" destOrd="0" presId="urn:microsoft.com/office/officeart/2008/layout/HalfCircleOrganizationChart"/>
    <dgm:cxn modelId="{AAAFEFD1-14D2-48F0-8512-DD9F686143E8}" type="presOf" srcId="{2FFC8E2F-A698-46EF-A836-67028A035E63}" destId="{B162C36E-67C1-4A7A-A964-C327A327646C}" srcOrd="0" destOrd="0" presId="urn:microsoft.com/office/officeart/2008/layout/HalfCircleOrganizationChart"/>
    <dgm:cxn modelId="{3C606342-3731-4C4F-A88E-3D6698E0835C}" type="presOf" srcId="{2FFC8E2F-A698-46EF-A836-67028A035E63}" destId="{F79DEE14-93F6-4751-9AE0-62CA6741D3EC}" srcOrd="1" destOrd="0" presId="urn:microsoft.com/office/officeart/2008/layout/HalfCircleOrganizationChart"/>
    <dgm:cxn modelId="{9421A265-A6EC-4657-B6A1-92774E11FB7F}" type="presParOf" srcId="{251BC892-5EE4-4685-A827-7614E092B0F6}" destId="{C6A5D0B1-0A92-41F6-B1DB-AE5C88A1F8D5}" srcOrd="0" destOrd="0" presId="urn:microsoft.com/office/officeart/2008/layout/HalfCircleOrganizationChart"/>
    <dgm:cxn modelId="{1E5F3E24-57E9-4AA7-8CDF-DD9642FB7EDC}" type="presParOf" srcId="{C6A5D0B1-0A92-41F6-B1DB-AE5C88A1F8D5}" destId="{46A5D8AD-B65E-446A-9AC1-B6C76C62A5DB}" srcOrd="0" destOrd="0" presId="urn:microsoft.com/office/officeart/2008/layout/HalfCircleOrganizationChart"/>
    <dgm:cxn modelId="{A06C1B7F-BBC4-455D-A5ED-3E9B142C3722}" type="presParOf" srcId="{46A5D8AD-B65E-446A-9AC1-B6C76C62A5DB}" destId="{B162C36E-67C1-4A7A-A964-C327A327646C}" srcOrd="0" destOrd="0" presId="urn:microsoft.com/office/officeart/2008/layout/HalfCircleOrganizationChart"/>
    <dgm:cxn modelId="{EB4F9FE3-6EE4-44E2-BC8F-97B9774106C3}" type="presParOf" srcId="{46A5D8AD-B65E-446A-9AC1-B6C76C62A5DB}" destId="{DC5EC3E3-C5BE-415A-A177-5BB0B494C36C}" srcOrd="1" destOrd="0" presId="urn:microsoft.com/office/officeart/2008/layout/HalfCircleOrganizationChart"/>
    <dgm:cxn modelId="{1A1C310D-E6AC-4030-A51A-BD7F61253A92}" type="presParOf" srcId="{46A5D8AD-B65E-446A-9AC1-B6C76C62A5DB}" destId="{8C146983-BF30-45E3-8847-CF098EACCC0E}" srcOrd="2" destOrd="0" presId="urn:microsoft.com/office/officeart/2008/layout/HalfCircleOrganizationChart"/>
    <dgm:cxn modelId="{8F287812-6615-4DAB-80BE-199D5D482F9D}" type="presParOf" srcId="{46A5D8AD-B65E-446A-9AC1-B6C76C62A5DB}" destId="{F79DEE14-93F6-4751-9AE0-62CA6741D3EC}" srcOrd="3" destOrd="0" presId="urn:microsoft.com/office/officeart/2008/layout/HalfCircleOrganizationChart"/>
    <dgm:cxn modelId="{FDF884B5-4568-4188-AA39-3895C2ADF5E5}" type="presParOf" srcId="{C6A5D0B1-0A92-41F6-B1DB-AE5C88A1F8D5}" destId="{2DE96430-8060-4B4E-A665-2753BEB23C1F}" srcOrd="1" destOrd="0" presId="urn:microsoft.com/office/officeart/2008/layout/HalfCircleOrganizationChart"/>
    <dgm:cxn modelId="{7F410CFD-C734-4880-94B9-8D497CAC4DFD}" type="presParOf" srcId="{2DE96430-8060-4B4E-A665-2753BEB23C1F}" destId="{7FA5AF37-8483-4342-BE31-5B33F814853E}" srcOrd="0" destOrd="0" presId="urn:microsoft.com/office/officeart/2008/layout/HalfCircleOrganizationChart"/>
    <dgm:cxn modelId="{4E42E68B-C35D-4951-B3CF-7D60FCFC38B4}" type="presParOf" srcId="{2DE96430-8060-4B4E-A665-2753BEB23C1F}" destId="{5416A678-0DA6-4C73-86A3-B4A324CA2DCC}" srcOrd="1" destOrd="0" presId="urn:microsoft.com/office/officeart/2008/layout/HalfCircleOrganizationChart"/>
    <dgm:cxn modelId="{8E56A6D5-EA61-4921-AE6C-FBD3BF81F5FB}" type="presParOf" srcId="{5416A678-0DA6-4C73-86A3-B4A324CA2DCC}" destId="{50762529-D729-4F16-91C0-5EC0E6E7CB31}" srcOrd="0" destOrd="0" presId="urn:microsoft.com/office/officeart/2008/layout/HalfCircleOrganizationChart"/>
    <dgm:cxn modelId="{14739353-8382-4A0B-97D2-172B05F279F5}" type="presParOf" srcId="{50762529-D729-4F16-91C0-5EC0E6E7CB31}" destId="{420A9910-AB00-4F0A-9211-7CA182BB9E98}" srcOrd="0" destOrd="0" presId="urn:microsoft.com/office/officeart/2008/layout/HalfCircleOrganizationChart"/>
    <dgm:cxn modelId="{6A5D0DD6-115F-42F3-B783-B58286BE6808}" type="presParOf" srcId="{50762529-D729-4F16-91C0-5EC0E6E7CB31}" destId="{D5E26620-BD06-475B-9E5C-12C86E6251FB}" srcOrd="1" destOrd="0" presId="urn:microsoft.com/office/officeart/2008/layout/HalfCircleOrganizationChart"/>
    <dgm:cxn modelId="{7A7DEE4B-8E2B-405B-B573-300E1E20AC0E}" type="presParOf" srcId="{50762529-D729-4F16-91C0-5EC0E6E7CB31}" destId="{36E399AF-F609-43C3-A85A-C2EC48697918}" srcOrd="2" destOrd="0" presId="urn:microsoft.com/office/officeart/2008/layout/HalfCircleOrganizationChart"/>
    <dgm:cxn modelId="{F4130330-85C1-4F23-976B-1986781A4215}" type="presParOf" srcId="{50762529-D729-4F16-91C0-5EC0E6E7CB31}" destId="{44BED3FE-6F3F-4E90-AC68-D53E0101BCAE}" srcOrd="3" destOrd="0" presId="urn:microsoft.com/office/officeart/2008/layout/HalfCircleOrganizationChart"/>
    <dgm:cxn modelId="{25F18E33-E09D-4FB2-9537-3B4D26CBC31A}" type="presParOf" srcId="{5416A678-0DA6-4C73-86A3-B4A324CA2DCC}" destId="{54A97D6A-B52C-4CC4-92C1-43AA5B3C5167}" srcOrd="1" destOrd="0" presId="urn:microsoft.com/office/officeart/2008/layout/HalfCircleOrganizationChart"/>
    <dgm:cxn modelId="{39F9F7B8-7EE9-4B88-8488-47D5BCA0B723}" type="presParOf" srcId="{5416A678-0DA6-4C73-86A3-B4A324CA2DCC}" destId="{1412139A-ED9A-4978-A3BA-744922E8A06F}" srcOrd="2" destOrd="0" presId="urn:microsoft.com/office/officeart/2008/layout/HalfCircleOrganizationChart"/>
    <dgm:cxn modelId="{B43D890D-A551-4D2A-A55B-5F1CFB276281}" type="presParOf" srcId="{2DE96430-8060-4B4E-A665-2753BEB23C1F}" destId="{407A803E-40FD-433E-A360-8272B47D37A6}" srcOrd="2" destOrd="0" presId="urn:microsoft.com/office/officeart/2008/layout/HalfCircleOrganizationChart"/>
    <dgm:cxn modelId="{A9849E98-1152-4DD6-B331-9A311774A601}" type="presParOf" srcId="{2DE96430-8060-4B4E-A665-2753BEB23C1F}" destId="{52D5FEA1-FD12-4BC6-91BA-1F93122322B8}" srcOrd="3" destOrd="0" presId="urn:microsoft.com/office/officeart/2008/layout/HalfCircleOrganizationChart"/>
    <dgm:cxn modelId="{0BA945E7-7346-4E00-A6A3-BCE2F86FFAEB}" type="presParOf" srcId="{52D5FEA1-FD12-4BC6-91BA-1F93122322B8}" destId="{582CC2A3-3BF1-4D03-A814-DB7159AE1FD9}" srcOrd="0" destOrd="0" presId="urn:microsoft.com/office/officeart/2008/layout/HalfCircleOrganizationChart"/>
    <dgm:cxn modelId="{334A9E31-1AE5-4A94-857E-2613F645F689}" type="presParOf" srcId="{582CC2A3-3BF1-4D03-A814-DB7159AE1FD9}" destId="{E21EA57F-8E1B-4E2B-8462-8648794A6BE6}" srcOrd="0" destOrd="0" presId="urn:microsoft.com/office/officeart/2008/layout/HalfCircleOrganizationChart"/>
    <dgm:cxn modelId="{8E78BF55-6F40-4131-8BD7-DE720AADFE67}" type="presParOf" srcId="{582CC2A3-3BF1-4D03-A814-DB7159AE1FD9}" destId="{786E92A5-AFA5-4F18-8758-6E5BDF4BBBAF}" srcOrd="1" destOrd="0" presId="urn:microsoft.com/office/officeart/2008/layout/HalfCircleOrganizationChart"/>
    <dgm:cxn modelId="{075A5240-E92D-4EA6-B983-B523B9C5550D}" type="presParOf" srcId="{582CC2A3-3BF1-4D03-A814-DB7159AE1FD9}" destId="{BE9DC829-BF64-4122-AE61-B3E72BC762EB}" srcOrd="2" destOrd="0" presId="urn:microsoft.com/office/officeart/2008/layout/HalfCircleOrganizationChart"/>
    <dgm:cxn modelId="{5E2D0F49-0AE1-4A63-A8B0-2452721AD522}" type="presParOf" srcId="{582CC2A3-3BF1-4D03-A814-DB7159AE1FD9}" destId="{E91BC989-2567-46A6-9562-3F110343B558}" srcOrd="3" destOrd="0" presId="urn:microsoft.com/office/officeart/2008/layout/HalfCircleOrganizationChart"/>
    <dgm:cxn modelId="{9A29F30D-CB68-4575-B3B7-3BDCEFAA96C9}" type="presParOf" srcId="{52D5FEA1-FD12-4BC6-91BA-1F93122322B8}" destId="{93B8E1C8-3C2B-417D-BE98-3CEB05ECB6DC}" srcOrd="1" destOrd="0" presId="urn:microsoft.com/office/officeart/2008/layout/HalfCircleOrganizationChart"/>
    <dgm:cxn modelId="{2FB7AF16-0FB8-467F-80BD-21B80C699933}" type="presParOf" srcId="{52D5FEA1-FD12-4BC6-91BA-1F93122322B8}" destId="{A85D7142-964F-4441-AD17-5B415A226220}" srcOrd="2" destOrd="0" presId="urn:microsoft.com/office/officeart/2008/layout/HalfCircleOrganizationChart"/>
    <dgm:cxn modelId="{3DB7B25D-0BB5-4370-8AFE-61481C108086}" type="presParOf" srcId="{2DE96430-8060-4B4E-A665-2753BEB23C1F}" destId="{497CF879-4FB3-4168-B98A-3DD2DEFFB52D}" srcOrd="4" destOrd="0" presId="urn:microsoft.com/office/officeart/2008/layout/HalfCircleOrganizationChart"/>
    <dgm:cxn modelId="{A1E2679D-F216-4494-A5FB-09960C2A6227}" type="presParOf" srcId="{2DE96430-8060-4B4E-A665-2753BEB23C1F}" destId="{8223E1D2-5760-4463-8D04-688860093BB1}" srcOrd="5" destOrd="0" presId="urn:microsoft.com/office/officeart/2008/layout/HalfCircleOrganizationChart"/>
    <dgm:cxn modelId="{14DF9922-5FD1-4E74-8A1B-59F9842C2DC5}" type="presParOf" srcId="{8223E1D2-5760-4463-8D04-688860093BB1}" destId="{A3CCB593-CAF0-4CCF-8CB5-50D9C65A1C0D}" srcOrd="0" destOrd="0" presId="urn:microsoft.com/office/officeart/2008/layout/HalfCircleOrganizationChart"/>
    <dgm:cxn modelId="{65236B32-8EA3-4CBA-BB01-BA0073EC856C}" type="presParOf" srcId="{A3CCB593-CAF0-4CCF-8CB5-50D9C65A1C0D}" destId="{FE609EC1-85CE-4B7F-91F6-17700631DF6A}" srcOrd="0" destOrd="0" presId="urn:microsoft.com/office/officeart/2008/layout/HalfCircleOrganizationChart"/>
    <dgm:cxn modelId="{40A83FAB-B9D7-4AAB-960B-81E97BD8CDAB}" type="presParOf" srcId="{A3CCB593-CAF0-4CCF-8CB5-50D9C65A1C0D}" destId="{684A3BB3-971B-41BF-96BA-73309FA77044}" srcOrd="1" destOrd="0" presId="urn:microsoft.com/office/officeart/2008/layout/HalfCircleOrganizationChart"/>
    <dgm:cxn modelId="{EE4C7EFC-2D49-409C-A13E-4BB8A13C899E}" type="presParOf" srcId="{A3CCB593-CAF0-4CCF-8CB5-50D9C65A1C0D}" destId="{8301AE5D-D05A-44A5-9063-89DB1DE82CC8}" srcOrd="2" destOrd="0" presId="urn:microsoft.com/office/officeart/2008/layout/HalfCircleOrganizationChart"/>
    <dgm:cxn modelId="{9B885C92-1B45-48B3-882A-81D0BB17625C}" type="presParOf" srcId="{A3CCB593-CAF0-4CCF-8CB5-50D9C65A1C0D}" destId="{E0C71903-196A-43B0-8D55-BF36E2CC27A6}" srcOrd="3" destOrd="0" presId="urn:microsoft.com/office/officeart/2008/layout/HalfCircleOrganizationChart"/>
    <dgm:cxn modelId="{CC03287C-009C-4EF8-8781-AD345F7AF13C}" type="presParOf" srcId="{8223E1D2-5760-4463-8D04-688860093BB1}" destId="{7F22D1B3-5EA1-4FFB-8D63-5E0C7392CB15}" srcOrd="1" destOrd="0" presId="urn:microsoft.com/office/officeart/2008/layout/HalfCircleOrganizationChart"/>
    <dgm:cxn modelId="{F4A6B421-16FB-4487-887D-12B38A7E7EC8}" type="presParOf" srcId="{8223E1D2-5760-4463-8D04-688860093BB1}" destId="{A84C1D79-9994-4797-AA9D-6DBF43F9248E}" srcOrd="2" destOrd="0" presId="urn:microsoft.com/office/officeart/2008/layout/HalfCircleOrganizationChart"/>
    <dgm:cxn modelId="{72E2C256-48EC-464D-B00F-F76835678327}" type="presParOf" srcId="{C6A5D0B1-0A92-41F6-B1DB-AE5C88A1F8D5}" destId="{15344504-0AF3-4C7E-837C-9B871B8A08BA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FF0D36-1984-44FF-9905-4BBEA7261DC9}">
      <dsp:nvSpPr>
        <dsp:cNvPr id="0" name=""/>
        <dsp:cNvSpPr/>
      </dsp:nvSpPr>
      <dsp:spPr>
        <a:xfrm>
          <a:off x="5473078" y="2401642"/>
          <a:ext cx="91440" cy="4388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4365"/>
              </a:lnTo>
              <a:lnTo>
                <a:pt x="46707" y="314365"/>
              </a:lnTo>
              <a:lnTo>
                <a:pt x="46707" y="438894"/>
              </a:lnTo>
            </a:path>
          </a:pathLst>
        </a:cu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BBF593-79E1-493C-AB15-57D8BD3B937C}">
      <dsp:nvSpPr>
        <dsp:cNvPr id="0" name=""/>
        <dsp:cNvSpPr/>
      </dsp:nvSpPr>
      <dsp:spPr>
        <a:xfrm>
          <a:off x="3853263" y="1157071"/>
          <a:ext cx="1665534" cy="390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453"/>
              </a:lnTo>
              <a:lnTo>
                <a:pt x="1665534" y="266453"/>
              </a:lnTo>
              <a:lnTo>
                <a:pt x="1665534" y="39098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2A4716-8D86-49D9-935C-C900ED9103AE}">
      <dsp:nvSpPr>
        <dsp:cNvPr id="0" name=""/>
        <dsp:cNvSpPr/>
      </dsp:nvSpPr>
      <dsp:spPr>
        <a:xfrm>
          <a:off x="2145344" y="2401642"/>
          <a:ext cx="1235076" cy="4441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9581"/>
              </a:lnTo>
              <a:lnTo>
                <a:pt x="1235076" y="319581"/>
              </a:lnTo>
              <a:lnTo>
                <a:pt x="1235076" y="44410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00BC89-584C-4950-B6D2-A36BFEDA629D}">
      <dsp:nvSpPr>
        <dsp:cNvPr id="0" name=""/>
        <dsp:cNvSpPr/>
      </dsp:nvSpPr>
      <dsp:spPr>
        <a:xfrm>
          <a:off x="941527" y="2401642"/>
          <a:ext cx="1203816" cy="368805"/>
        </a:xfrm>
        <a:custGeom>
          <a:avLst/>
          <a:gdLst/>
          <a:ahLst/>
          <a:cxnLst/>
          <a:rect l="0" t="0" r="0" b="0"/>
          <a:pathLst>
            <a:path>
              <a:moveTo>
                <a:pt x="1203816" y="0"/>
              </a:moveTo>
              <a:lnTo>
                <a:pt x="1203816" y="244277"/>
              </a:lnTo>
              <a:lnTo>
                <a:pt x="0" y="244277"/>
              </a:lnTo>
              <a:lnTo>
                <a:pt x="0" y="36880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6D81BD-9D3D-4CDF-A26F-27FAD7D0DD3E}">
      <dsp:nvSpPr>
        <dsp:cNvPr id="0" name=""/>
        <dsp:cNvSpPr/>
      </dsp:nvSpPr>
      <dsp:spPr>
        <a:xfrm>
          <a:off x="2145344" y="1157071"/>
          <a:ext cx="1707918" cy="390982"/>
        </a:xfrm>
        <a:custGeom>
          <a:avLst/>
          <a:gdLst/>
          <a:ahLst/>
          <a:cxnLst/>
          <a:rect l="0" t="0" r="0" b="0"/>
          <a:pathLst>
            <a:path>
              <a:moveTo>
                <a:pt x="1707918" y="0"/>
              </a:moveTo>
              <a:lnTo>
                <a:pt x="1707918" y="266453"/>
              </a:lnTo>
              <a:lnTo>
                <a:pt x="0" y="266453"/>
              </a:lnTo>
              <a:lnTo>
                <a:pt x="0" y="39098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E6268-570B-4BD5-8C4E-9CA8C972DFD6}">
      <dsp:nvSpPr>
        <dsp:cNvPr id="0" name=""/>
        <dsp:cNvSpPr/>
      </dsp:nvSpPr>
      <dsp:spPr>
        <a:xfrm>
          <a:off x="2984552" y="303483"/>
          <a:ext cx="1737422" cy="8535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C351E4-8038-4185-B8A5-A4F58CC34130}">
      <dsp:nvSpPr>
        <dsp:cNvPr id="0" name=""/>
        <dsp:cNvSpPr/>
      </dsp:nvSpPr>
      <dsp:spPr>
        <a:xfrm>
          <a:off x="3133911" y="445374"/>
          <a:ext cx="1737422" cy="853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solidFill>
                <a:srgbClr val="FF0000"/>
              </a:solidFill>
              <a:latin typeface="Arial Rounded MT Bold" panose="020F0704030504030204" pitchFamily="34" charset="0"/>
            </a:rPr>
            <a:t>Parasites</a:t>
          </a:r>
          <a:endParaRPr lang="en-IN" sz="2000" kern="1200" dirty="0">
            <a:solidFill>
              <a:srgbClr val="FF0000"/>
            </a:solidFill>
            <a:latin typeface="Arial Rounded MT Bold" panose="020F0704030504030204" pitchFamily="34" charset="0"/>
          </a:endParaRPr>
        </a:p>
      </dsp:txBody>
      <dsp:txXfrm>
        <a:off x="3158912" y="470375"/>
        <a:ext cx="1687420" cy="803586"/>
      </dsp:txXfrm>
    </dsp:sp>
    <dsp:sp modelId="{4B4D7E5A-3230-4DD0-AC6E-3697F3A51820}">
      <dsp:nvSpPr>
        <dsp:cNvPr id="0" name=""/>
        <dsp:cNvSpPr/>
      </dsp:nvSpPr>
      <dsp:spPr>
        <a:xfrm>
          <a:off x="1368915" y="1548054"/>
          <a:ext cx="1552858" cy="8535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6353B7-D376-434A-A8B7-B4764B266A87}">
      <dsp:nvSpPr>
        <dsp:cNvPr id="0" name=""/>
        <dsp:cNvSpPr/>
      </dsp:nvSpPr>
      <dsp:spPr>
        <a:xfrm>
          <a:off x="1518274" y="1689945"/>
          <a:ext cx="1552858" cy="853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>
              <a:solidFill>
                <a:srgbClr val="0070C0"/>
              </a:solidFill>
              <a:latin typeface="Arial Rounded MT Bold" panose="020F0704030504030204" pitchFamily="34" charset="0"/>
            </a:rPr>
            <a:t>Helminth</a:t>
          </a:r>
          <a:r>
            <a:rPr lang="en-US" sz="2000" b="1" kern="1200" dirty="0" err="1">
              <a:solidFill>
                <a:srgbClr val="0070C0"/>
              </a:solidFill>
              <a:latin typeface="Arial Rounded MT Bold" panose="020F0704030504030204" pitchFamily="34" charset="0"/>
            </a:rPr>
            <a:t>s</a:t>
          </a:r>
          <a:endParaRPr lang="en-US" sz="2000" b="1" kern="1200" dirty="0">
            <a:solidFill>
              <a:srgbClr val="0070C0"/>
            </a:solidFill>
            <a:latin typeface="Arial Rounded MT Bold" panose="020F070403050403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rgbClr val="0070C0"/>
              </a:solidFill>
              <a:latin typeface="Arial Rounded MT Bold" panose="020F0704030504030204" pitchFamily="34" charset="0"/>
            </a:rPr>
            <a:t>(</a:t>
          </a:r>
          <a:r>
            <a:rPr lang="en-US" sz="1600" b="1" kern="1200" dirty="0" err="1">
              <a:solidFill>
                <a:srgbClr val="0070C0"/>
              </a:solidFill>
              <a:latin typeface="Arial Rounded MT Bold" panose="020F0704030504030204" pitchFamily="34" charset="0"/>
            </a:rPr>
            <a:t>Metazoa</a:t>
          </a:r>
          <a:r>
            <a:rPr lang="en-US" sz="1600" b="1" kern="1200" dirty="0">
              <a:solidFill>
                <a:srgbClr val="0070C0"/>
              </a:solidFill>
              <a:latin typeface="Arial Rounded MT Bold" panose="020F0704030504030204" pitchFamily="34" charset="0"/>
            </a:rPr>
            <a:t>- Multicellular)</a:t>
          </a:r>
          <a:endParaRPr lang="en-IN" sz="1600" b="1" kern="1200" dirty="0">
            <a:solidFill>
              <a:srgbClr val="0070C0"/>
            </a:solidFill>
            <a:latin typeface="Arial Rounded MT Bold" panose="020F0704030504030204" pitchFamily="34" charset="0"/>
          </a:endParaRPr>
        </a:p>
      </dsp:txBody>
      <dsp:txXfrm>
        <a:off x="1543275" y="1714946"/>
        <a:ext cx="1502856" cy="803586"/>
      </dsp:txXfrm>
    </dsp:sp>
    <dsp:sp modelId="{2EC41562-6ECF-475D-9AB2-98BAB18FEAB2}">
      <dsp:nvSpPr>
        <dsp:cNvPr id="0" name=""/>
        <dsp:cNvSpPr/>
      </dsp:nvSpPr>
      <dsp:spPr>
        <a:xfrm>
          <a:off x="-50294" y="2770448"/>
          <a:ext cx="1983645" cy="8535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E923F5-6B4B-43F4-8480-B87513735B3C}">
      <dsp:nvSpPr>
        <dsp:cNvPr id="0" name=""/>
        <dsp:cNvSpPr/>
      </dsp:nvSpPr>
      <dsp:spPr>
        <a:xfrm>
          <a:off x="99064" y="2912339"/>
          <a:ext cx="1983645" cy="853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rgbClr val="7030A0"/>
              </a:solidFill>
              <a:latin typeface="Arial Rounded MT Bold" panose="020F0704030504030204" pitchFamily="34" charset="0"/>
            </a:rPr>
            <a:t>Phylum:- Platyhelminthes</a:t>
          </a:r>
          <a:endParaRPr lang="en-IN" sz="1800" b="1" kern="1200" dirty="0">
            <a:solidFill>
              <a:srgbClr val="7030A0"/>
            </a:solidFill>
            <a:latin typeface="Arial Rounded MT Bold" panose="020F0704030504030204" pitchFamily="34" charset="0"/>
          </a:endParaRPr>
        </a:p>
      </dsp:txBody>
      <dsp:txXfrm>
        <a:off x="124065" y="2937340"/>
        <a:ext cx="1933643" cy="803586"/>
      </dsp:txXfrm>
    </dsp:sp>
    <dsp:sp modelId="{632B1A82-8C59-48C0-8319-175015EE416D}">
      <dsp:nvSpPr>
        <dsp:cNvPr id="0" name=""/>
        <dsp:cNvSpPr/>
      </dsp:nvSpPr>
      <dsp:spPr>
        <a:xfrm>
          <a:off x="2377246" y="2845752"/>
          <a:ext cx="2006349" cy="8535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443665-41B7-4B93-A698-5A0C7B78D94F}">
      <dsp:nvSpPr>
        <dsp:cNvPr id="0" name=""/>
        <dsp:cNvSpPr/>
      </dsp:nvSpPr>
      <dsp:spPr>
        <a:xfrm>
          <a:off x="2526605" y="2987643"/>
          <a:ext cx="2006349" cy="853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rgbClr val="002060"/>
              </a:solidFill>
              <a:latin typeface="Arial Rounded MT Bold" panose="020F0704030504030204" pitchFamily="34" charset="0"/>
            </a:rPr>
            <a:t>Phylum:-</a:t>
          </a:r>
          <a:r>
            <a:rPr lang="en-US" sz="1600" b="1" kern="1200" dirty="0" err="1">
              <a:solidFill>
                <a:srgbClr val="002060"/>
              </a:solidFill>
              <a:latin typeface="Arial Rounded MT Bold" panose="020F0704030504030204" pitchFamily="34" charset="0"/>
            </a:rPr>
            <a:t>Nemathelminthes</a:t>
          </a:r>
          <a:endParaRPr lang="en-IN" sz="1600" b="1" kern="1200" dirty="0">
            <a:solidFill>
              <a:srgbClr val="002060"/>
            </a:solidFill>
            <a:latin typeface="Arial Rounded MT Bold" panose="020F0704030504030204" pitchFamily="34" charset="0"/>
          </a:endParaRPr>
        </a:p>
      </dsp:txBody>
      <dsp:txXfrm>
        <a:off x="2551606" y="3012644"/>
        <a:ext cx="1956347" cy="803586"/>
      </dsp:txXfrm>
    </dsp:sp>
    <dsp:sp modelId="{DFDB58E4-B2B7-45FA-8F88-C3EE0A5F5A54}">
      <dsp:nvSpPr>
        <dsp:cNvPr id="0" name=""/>
        <dsp:cNvSpPr/>
      </dsp:nvSpPr>
      <dsp:spPr>
        <a:xfrm>
          <a:off x="4655705" y="1548054"/>
          <a:ext cx="1726184" cy="8535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6AB393-51D2-4508-9368-FC12BCF421FC}">
      <dsp:nvSpPr>
        <dsp:cNvPr id="0" name=""/>
        <dsp:cNvSpPr/>
      </dsp:nvSpPr>
      <dsp:spPr>
        <a:xfrm>
          <a:off x="4805065" y="1689945"/>
          <a:ext cx="1726184" cy="853588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latin typeface="Arial Rounded MT Bold" panose="020F0704030504030204" pitchFamily="34" charset="0"/>
            </a:rPr>
            <a:t>Arthropods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Arial Rounded MT Bold" panose="020F0704030504030204" pitchFamily="34" charset="0"/>
            </a:rPr>
            <a:t>(</a:t>
          </a:r>
          <a:r>
            <a:rPr lang="en-US" sz="1800" kern="1200" dirty="0" err="1">
              <a:latin typeface="Arial Rounded MT Bold" panose="020F0704030504030204" pitchFamily="34" charset="0"/>
            </a:rPr>
            <a:t>Metazoa</a:t>
          </a:r>
          <a:r>
            <a:rPr lang="en-US" sz="1800" kern="1200" dirty="0">
              <a:latin typeface="Arial Rounded MT Bold" panose="020F0704030504030204" pitchFamily="34" charset="0"/>
            </a:rPr>
            <a:t>- Multicellular)</a:t>
          </a:r>
          <a:endParaRPr lang="en-IN" sz="1800" b="1" kern="1200" dirty="0">
            <a:latin typeface="Arial Rounded MT Bold" panose="020F0704030504030204" pitchFamily="34" charset="0"/>
          </a:endParaRPr>
        </a:p>
      </dsp:txBody>
      <dsp:txXfrm>
        <a:off x="4830066" y="1714946"/>
        <a:ext cx="1676182" cy="803586"/>
      </dsp:txXfrm>
    </dsp:sp>
    <dsp:sp modelId="{06170BC3-208C-4882-9BF4-95BA74C68FB4}">
      <dsp:nvSpPr>
        <dsp:cNvPr id="0" name=""/>
        <dsp:cNvSpPr/>
      </dsp:nvSpPr>
      <dsp:spPr>
        <a:xfrm>
          <a:off x="4589407" y="2840536"/>
          <a:ext cx="1860755" cy="6669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40CBA8-C65D-435A-99AD-902023F5A401}">
      <dsp:nvSpPr>
        <dsp:cNvPr id="0" name=""/>
        <dsp:cNvSpPr/>
      </dsp:nvSpPr>
      <dsp:spPr>
        <a:xfrm>
          <a:off x="4738767" y="2982428"/>
          <a:ext cx="1860755" cy="6669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rgbClr val="00B050"/>
              </a:solidFill>
              <a:latin typeface="Arial Rounded MT Bold" panose="020F0704030504030204" pitchFamily="34" charset="0"/>
            </a:rPr>
            <a:t>Phylum:-</a:t>
          </a:r>
          <a:r>
            <a:rPr lang="en-US" sz="1600" b="1" kern="1200" dirty="0" err="1">
              <a:solidFill>
                <a:srgbClr val="00B050"/>
              </a:solidFill>
              <a:latin typeface="Arial Rounded MT Bold" panose="020F0704030504030204" pitchFamily="34" charset="0"/>
            </a:rPr>
            <a:t>Acanthocephala</a:t>
          </a:r>
          <a:endParaRPr lang="en-IN" sz="1600" b="1" kern="1200" dirty="0">
            <a:solidFill>
              <a:srgbClr val="00B050"/>
            </a:solidFill>
            <a:latin typeface="Arial Rounded MT Bold" panose="020F0704030504030204" pitchFamily="34" charset="0"/>
          </a:endParaRPr>
        </a:p>
      </dsp:txBody>
      <dsp:txXfrm>
        <a:off x="4758302" y="3001963"/>
        <a:ext cx="1821685" cy="6278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7CF879-4FB3-4168-B98A-3DD2DEFFB52D}">
      <dsp:nvSpPr>
        <dsp:cNvPr id="0" name=""/>
        <dsp:cNvSpPr/>
      </dsp:nvSpPr>
      <dsp:spPr>
        <a:xfrm>
          <a:off x="3384376" y="1168492"/>
          <a:ext cx="2333645" cy="3032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609"/>
              </a:lnTo>
              <a:lnTo>
                <a:pt x="2333645" y="151609"/>
              </a:lnTo>
              <a:lnTo>
                <a:pt x="2333645" y="30321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7A803E-40FD-433E-A360-8272B47D37A6}">
      <dsp:nvSpPr>
        <dsp:cNvPr id="0" name=""/>
        <dsp:cNvSpPr/>
      </dsp:nvSpPr>
      <dsp:spPr>
        <a:xfrm>
          <a:off x="3270842" y="1168492"/>
          <a:ext cx="113533" cy="303218"/>
        </a:xfrm>
        <a:custGeom>
          <a:avLst/>
          <a:gdLst/>
          <a:ahLst/>
          <a:cxnLst/>
          <a:rect l="0" t="0" r="0" b="0"/>
          <a:pathLst>
            <a:path>
              <a:moveTo>
                <a:pt x="113533" y="0"/>
              </a:moveTo>
              <a:lnTo>
                <a:pt x="113533" y="151609"/>
              </a:lnTo>
              <a:lnTo>
                <a:pt x="0" y="151609"/>
              </a:lnTo>
              <a:lnTo>
                <a:pt x="0" y="30321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A5AF37-8483-4342-BE31-5B33F814853E}">
      <dsp:nvSpPr>
        <dsp:cNvPr id="0" name=""/>
        <dsp:cNvSpPr/>
      </dsp:nvSpPr>
      <dsp:spPr>
        <a:xfrm>
          <a:off x="937196" y="1168492"/>
          <a:ext cx="2447179" cy="303218"/>
        </a:xfrm>
        <a:custGeom>
          <a:avLst/>
          <a:gdLst/>
          <a:ahLst/>
          <a:cxnLst/>
          <a:rect l="0" t="0" r="0" b="0"/>
          <a:pathLst>
            <a:path>
              <a:moveTo>
                <a:pt x="2447179" y="0"/>
              </a:moveTo>
              <a:lnTo>
                <a:pt x="2447179" y="151609"/>
              </a:lnTo>
              <a:lnTo>
                <a:pt x="0" y="151609"/>
              </a:lnTo>
              <a:lnTo>
                <a:pt x="0" y="30321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5EC3E3-C5BE-415A-A177-5BB0B494C36C}">
      <dsp:nvSpPr>
        <dsp:cNvPr id="0" name=""/>
        <dsp:cNvSpPr/>
      </dsp:nvSpPr>
      <dsp:spPr>
        <a:xfrm>
          <a:off x="2880319" y="270389"/>
          <a:ext cx="1008113" cy="898103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146983-BF30-45E3-8847-CF098EACCC0E}">
      <dsp:nvSpPr>
        <dsp:cNvPr id="0" name=""/>
        <dsp:cNvSpPr/>
      </dsp:nvSpPr>
      <dsp:spPr>
        <a:xfrm>
          <a:off x="2880319" y="270389"/>
          <a:ext cx="1008113" cy="898103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62C36E-67C1-4A7A-A964-C327A327646C}">
      <dsp:nvSpPr>
        <dsp:cNvPr id="0" name=""/>
        <dsp:cNvSpPr/>
      </dsp:nvSpPr>
      <dsp:spPr>
        <a:xfrm>
          <a:off x="2376262" y="432047"/>
          <a:ext cx="2016227" cy="574786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>
              <a:solidFill>
                <a:srgbClr val="C00000"/>
              </a:solidFill>
              <a:latin typeface="Arial Rounded MT Bold" panose="020F0704030504030204" pitchFamily="34" charset="0"/>
            </a:rPr>
            <a:t>Helminths</a:t>
          </a:r>
          <a:endParaRPr lang="en-IN" sz="2400" kern="1200" dirty="0">
            <a:solidFill>
              <a:srgbClr val="C00000"/>
            </a:solidFill>
            <a:latin typeface="Arial Rounded MT Bold" panose="020F0704030504030204" pitchFamily="34" charset="0"/>
          </a:endParaRPr>
        </a:p>
      </dsp:txBody>
      <dsp:txXfrm>
        <a:off x="2376262" y="432047"/>
        <a:ext cx="2016227" cy="574786"/>
      </dsp:txXfrm>
    </dsp:sp>
    <dsp:sp modelId="{D5E26620-BD06-475B-9E5C-12C86E6251FB}">
      <dsp:nvSpPr>
        <dsp:cNvPr id="0" name=""/>
        <dsp:cNvSpPr/>
      </dsp:nvSpPr>
      <dsp:spPr>
        <a:xfrm>
          <a:off x="468966" y="1471710"/>
          <a:ext cx="936460" cy="721947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E399AF-F609-43C3-A85A-C2EC48697918}">
      <dsp:nvSpPr>
        <dsp:cNvPr id="0" name=""/>
        <dsp:cNvSpPr/>
      </dsp:nvSpPr>
      <dsp:spPr>
        <a:xfrm>
          <a:off x="468966" y="1471710"/>
          <a:ext cx="936460" cy="721947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0A9910-AB00-4F0A-9211-7CA182BB9E98}">
      <dsp:nvSpPr>
        <dsp:cNvPr id="0" name=""/>
        <dsp:cNvSpPr/>
      </dsp:nvSpPr>
      <dsp:spPr>
        <a:xfrm>
          <a:off x="736" y="1601661"/>
          <a:ext cx="1872920" cy="462046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latin typeface="Arial Rounded MT Bold" panose="020F0704030504030204" pitchFamily="34" charset="0"/>
            </a:rPr>
            <a:t>Platyhelminthe</a:t>
          </a:r>
          <a:r>
            <a:rPr lang="en-US" sz="1700" b="1" kern="1200" dirty="0">
              <a:latin typeface="Arial Rounded MT Bold" panose="020F0704030504030204" pitchFamily="34" charset="0"/>
            </a:rPr>
            <a:t>s</a:t>
          </a:r>
          <a:endParaRPr lang="en-IN" sz="1700" b="1" kern="1200" dirty="0">
            <a:latin typeface="Arial Rounded MT Bold" panose="020F0704030504030204" pitchFamily="34" charset="0"/>
          </a:endParaRPr>
        </a:p>
      </dsp:txBody>
      <dsp:txXfrm>
        <a:off x="736" y="1601661"/>
        <a:ext cx="1872920" cy="462046"/>
      </dsp:txXfrm>
    </dsp:sp>
    <dsp:sp modelId="{786E92A5-AFA5-4F18-8758-6E5BDF4BBBAF}">
      <dsp:nvSpPr>
        <dsp:cNvPr id="0" name=""/>
        <dsp:cNvSpPr/>
      </dsp:nvSpPr>
      <dsp:spPr>
        <a:xfrm>
          <a:off x="2723858" y="1471710"/>
          <a:ext cx="1093967" cy="721947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9DC829-BF64-4122-AE61-B3E72BC762EB}">
      <dsp:nvSpPr>
        <dsp:cNvPr id="0" name=""/>
        <dsp:cNvSpPr/>
      </dsp:nvSpPr>
      <dsp:spPr>
        <a:xfrm>
          <a:off x="2723858" y="1471710"/>
          <a:ext cx="1093967" cy="721947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1EA57F-8E1B-4E2B-8462-8648794A6BE6}">
      <dsp:nvSpPr>
        <dsp:cNvPr id="0" name=""/>
        <dsp:cNvSpPr/>
      </dsp:nvSpPr>
      <dsp:spPr>
        <a:xfrm>
          <a:off x="2176874" y="1601661"/>
          <a:ext cx="2187935" cy="462046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>
              <a:latin typeface="Arial Rounded MT Bold" panose="020F0704030504030204" pitchFamily="34" charset="0"/>
            </a:rPr>
            <a:t>Nemathelminthes</a:t>
          </a:r>
          <a:endParaRPr lang="en-IN" sz="1800" b="1" kern="1200" dirty="0">
            <a:latin typeface="Arial Rounded MT Bold" panose="020F0704030504030204" pitchFamily="34" charset="0"/>
          </a:endParaRPr>
        </a:p>
      </dsp:txBody>
      <dsp:txXfrm>
        <a:off x="2176874" y="1601661"/>
        <a:ext cx="2187935" cy="462046"/>
      </dsp:txXfrm>
    </dsp:sp>
    <dsp:sp modelId="{684A3BB3-971B-41BF-96BA-73309FA77044}">
      <dsp:nvSpPr>
        <dsp:cNvPr id="0" name=""/>
        <dsp:cNvSpPr/>
      </dsp:nvSpPr>
      <dsp:spPr>
        <a:xfrm>
          <a:off x="5193025" y="1471710"/>
          <a:ext cx="1049993" cy="721947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01AE5D-D05A-44A5-9063-89DB1DE82CC8}">
      <dsp:nvSpPr>
        <dsp:cNvPr id="0" name=""/>
        <dsp:cNvSpPr/>
      </dsp:nvSpPr>
      <dsp:spPr>
        <a:xfrm>
          <a:off x="5193025" y="1471710"/>
          <a:ext cx="1049993" cy="721947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609EC1-85CE-4B7F-91F6-17700631DF6A}">
      <dsp:nvSpPr>
        <dsp:cNvPr id="0" name=""/>
        <dsp:cNvSpPr/>
      </dsp:nvSpPr>
      <dsp:spPr>
        <a:xfrm>
          <a:off x="4668028" y="1601661"/>
          <a:ext cx="2099987" cy="462046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>
              <a:latin typeface="Arial Rounded MT Bold" panose="020F0704030504030204" pitchFamily="34" charset="0"/>
            </a:rPr>
            <a:t>Acanthocephala</a:t>
          </a:r>
          <a:endParaRPr lang="en-IN" sz="1800" b="1" kern="1200" dirty="0">
            <a:latin typeface="Arial Rounded MT Bold" panose="020F0704030504030204" pitchFamily="34" charset="0"/>
          </a:endParaRPr>
        </a:p>
      </dsp:txBody>
      <dsp:txXfrm>
        <a:off x="4668028" y="1601661"/>
        <a:ext cx="2099987" cy="4620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6AC89-1D24-4F9E-982F-DA5BF7ECD9F4}" type="datetimeFigureOut">
              <a:rPr lang="en-IN" smtClean="0"/>
              <a:pPr/>
              <a:t>04-11-2020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56353-8F37-4299-9A00-D215CE4B5BD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0395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2938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2938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2938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5EC24-4952-459B-B93A-BEA715CF627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15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5EC24-4952-459B-B93A-BEA715CF627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78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5EC24-4952-459B-B93A-BEA715CF627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35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3766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pPr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2517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pPr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7388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5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73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2090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09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5849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06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55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2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4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9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73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12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95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0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0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4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su.org.in/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8"/>
            <a:ext cx="6477000" cy="214314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pt-BR" sz="2000" b="1" dirty="0">
                <a:solidFill>
                  <a:srgbClr val="7030A0"/>
                </a:solidFill>
                <a:latin typeface="Arial Black" panose="020B0A04020102020204" pitchFamily="34" charset="0"/>
              </a:rPr>
              <a:t>Dr. AJIT KUMAR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 b="1" dirty="0">
                <a:solidFill>
                  <a:srgbClr val="7030A0"/>
                </a:solidFill>
                <a:latin typeface="Arial Black" panose="020B0A04020102020204" pitchFamily="34" charset="0"/>
              </a:rPr>
              <a:t>Department of Veterinary Parasitology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 b="1" dirty="0">
                <a:solidFill>
                  <a:srgbClr val="7030A0"/>
                </a:solidFill>
                <a:latin typeface="Arial Black" panose="020B0A04020102020204" pitchFamily="34" charset="0"/>
              </a:rPr>
              <a:t>Bihar Veterinary College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 b="1" dirty="0">
                <a:solidFill>
                  <a:srgbClr val="7030A0"/>
                </a:solidFill>
                <a:latin typeface="Arial Black" panose="020B0A04020102020204" pitchFamily="34" charset="0"/>
              </a:rPr>
              <a:t>Bihar Animal Sciences University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 b="1" dirty="0">
                <a:solidFill>
                  <a:srgbClr val="7030A0"/>
                </a:solidFill>
                <a:latin typeface="Arial Black" panose="020B0A04020102020204" pitchFamily="34" charset="0"/>
              </a:rPr>
              <a:t>Patna-800014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971600" y="240365"/>
            <a:ext cx="619268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Salient Characters 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of 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Phylum: </a:t>
            </a:r>
            <a:r>
              <a:rPr lang="en-US" sz="2800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Acanthocephala</a:t>
            </a:r>
            <a:endParaRPr lang="en-US" sz="28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0" name="Picture 9" descr="Bihar Animal Sciences University | बिहार पशु विज्ञान विश्वविद्यालय">
            <a:hlinkClick r:id="rId3" tooltip="&quot;Bihar Animal Sciences University | बिहार पशु विज्ञान विश्वविद्यालय - 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428604"/>
            <a:ext cx="1149087" cy="119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olour Logofinal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8332" y="232060"/>
            <a:ext cx="1099890" cy="124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086600" y="6671733"/>
            <a:ext cx="2057400" cy="160867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  <p:pic>
        <p:nvPicPr>
          <p:cNvPr id="15" name="Picture 14" descr="Monoclonal Porcine (Pig) Antibody Production - Creative Biolabs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8" t="2663" r="8400"/>
          <a:stretch/>
        </p:blipFill>
        <p:spPr bwMode="auto">
          <a:xfrm>
            <a:off x="3347864" y="2636912"/>
            <a:ext cx="2552700" cy="19234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Macracanthorhynchus sp. Thorny-headed Worms - MONSTER HUNTER'S GUIDE TO:  VETERINARY PARASITOLOGY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3" t="2687" r="4319" b="17371"/>
          <a:stretch/>
        </p:blipFill>
        <p:spPr bwMode="auto">
          <a:xfrm rot="1053227">
            <a:off x="2200766" y="1997001"/>
            <a:ext cx="1887722" cy="12798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4255935"/>
      </p:ext>
    </p:extLst>
  </p:cSld>
  <p:clrMapOvr>
    <a:masterClrMapping/>
  </p:clrMapOvr>
  <p:transition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371600"/>
            <a:ext cx="6347713" cy="350520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838200" y="2967335"/>
            <a:ext cx="60198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>
                <a:ln/>
                <a:solidFill>
                  <a:schemeClr val="accent3"/>
                </a:solidFill>
                <a:effectLst/>
              </a:rPr>
              <a:t>THANK U</a:t>
            </a:r>
          </a:p>
        </p:txBody>
      </p:sp>
    </p:spTree>
    <p:extLst>
      <p:ext uri="{BB962C8B-B14F-4D97-AF65-F5344CB8AC3E}">
        <p14:creationId xmlns:p14="http://schemas.microsoft.com/office/powerpoint/2010/main" val="3757680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84590" y="1916832"/>
            <a:ext cx="7934836" cy="5076122"/>
          </a:xfrm>
        </p:spPr>
        <p:txBody>
          <a:bodyPr>
            <a:norm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rgbClr val="7030A0"/>
                </a:solidFill>
                <a:latin typeface="Arial Rounded MT Bold" pitchFamily="34" charset="0"/>
              </a:rPr>
              <a:t>Parasites are eukaryotic organisms.  </a:t>
            </a:r>
          </a:p>
          <a:p>
            <a:pPr lvl="0" algn="just"/>
            <a:endParaRPr lang="en-US" sz="2000" b="1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467544" y="0"/>
            <a:ext cx="823588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Arial Black" pitchFamily="34" charset="0"/>
              </a:rPr>
              <a:t>Salient Characters of 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Arial Black" pitchFamily="34" charset="0"/>
              </a:rPr>
              <a:t>Phylum: </a:t>
            </a:r>
            <a:r>
              <a:rPr lang="en-US" sz="2400" b="1" dirty="0" err="1">
                <a:solidFill>
                  <a:srgbClr val="FF0000"/>
                </a:solidFill>
                <a:latin typeface="Arial Black" pitchFamily="34" charset="0"/>
              </a:rPr>
              <a:t>Nemathelminthes</a:t>
            </a:r>
            <a:r>
              <a:rPr lang="en-US" sz="2400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en-US" sz="24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 Black" pitchFamily="34" charset="0"/>
              </a:rPr>
              <a:t>&amp; </a:t>
            </a:r>
          </a:p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Arial Black" pitchFamily="34" charset="0"/>
              </a:rPr>
              <a:t>Acanthocephala</a:t>
            </a:r>
            <a:r>
              <a:rPr lang="en-US" sz="24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en-US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41786090"/>
              </p:ext>
            </p:extLst>
          </p:nvPr>
        </p:nvGraphicFramePr>
        <p:xfrm>
          <a:off x="309162" y="2116537"/>
          <a:ext cx="6599523" cy="4091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952265" y="3167185"/>
            <a:ext cx="1567160" cy="995146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Rounded Rectangle 9"/>
          <p:cNvSpPr/>
          <p:nvPr/>
        </p:nvSpPr>
        <p:spPr>
          <a:xfrm>
            <a:off x="7111576" y="3356992"/>
            <a:ext cx="1708896" cy="990923"/>
          </a:xfrm>
          <a:prstGeom prst="roundRect">
            <a:avLst>
              <a:gd name="adj" fmla="val 1000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Protozoa</a:t>
            </a:r>
          </a:p>
          <a:p>
            <a:pPr lvl="0"/>
            <a:r>
              <a:rPr lang="en-US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(Unicellular)</a:t>
            </a:r>
            <a:endParaRPr lang="en-IN" b="1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203289" y="2843493"/>
            <a:ext cx="2448272" cy="94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651561" y="2852936"/>
            <a:ext cx="0" cy="265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608924" y="4437112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841172" y="443711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255935"/>
      </p:ext>
    </p:extLst>
  </p:cSld>
  <p:clrMapOvr>
    <a:masterClrMapping/>
  </p:clrMapOvr>
  <p:transition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42910" y="1428736"/>
            <a:ext cx="7529490" cy="5214974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b="1" dirty="0" err="1">
                <a:solidFill>
                  <a:srgbClr val="7030A0"/>
                </a:solidFill>
                <a:latin typeface="Arial Rounded MT Bold" panose="020F0704030504030204" pitchFamily="34" charset="0"/>
              </a:rPr>
              <a:t>Helminth</a:t>
            </a:r>
            <a:r>
              <a:rPr lang="en-US" sz="20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 word has been derived from a Greek word </a:t>
            </a:r>
            <a:r>
              <a:rPr lang="en-US" sz="2000" b="1" dirty="0" err="1">
                <a:solidFill>
                  <a:srgbClr val="7030A0"/>
                </a:solidFill>
                <a:latin typeface="Arial Rounded MT Bold" panose="020F0704030504030204" pitchFamily="34" charset="0"/>
              </a:rPr>
              <a:t>helmins</a:t>
            </a:r>
            <a:r>
              <a:rPr lang="en-US" sz="20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 or </a:t>
            </a:r>
            <a:r>
              <a:rPr lang="en-US" sz="2000" b="1" dirty="0" err="1">
                <a:solidFill>
                  <a:srgbClr val="7030A0"/>
                </a:solidFill>
                <a:latin typeface="Arial Rounded MT Bold" panose="020F0704030504030204" pitchFamily="34" charset="0"/>
              </a:rPr>
              <a:t>helminthos</a:t>
            </a:r>
            <a:r>
              <a:rPr lang="en-US" sz="20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 which means a </a:t>
            </a:r>
            <a:r>
              <a:rPr lang="en-US" sz="2000" b="1" u="sng" dirty="0">
                <a:solidFill>
                  <a:srgbClr val="7030A0"/>
                </a:solidFill>
                <a:latin typeface="Arial Rounded MT Bold" panose="020F0704030504030204" pitchFamily="34" charset="0"/>
              </a:rPr>
              <a:t>worm</a:t>
            </a:r>
            <a:r>
              <a:rPr lang="en-US" sz="20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. 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b="1" dirty="0" err="1">
                <a:solidFill>
                  <a:srgbClr val="7030A0"/>
                </a:solidFill>
                <a:latin typeface="Arial Rounded MT Bold" panose="020F0704030504030204" pitchFamily="34" charset="0"/>
              </a:rPr>
              <a:t>Helminths</a:t>
            </a:r>
            <a:r>
              <a:rPr lang="en-US" sz="20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 (worms)  are mainly </a:t>
            </a:r>
            <a:r>
              <a:rPr lang="en-US" sz="2000" b="1" dirty="0" err="1">
                <a:solidFill>
                  <a:srgbClr val="7030A0"/>
                </a:solidFill>
                <a:latin typeface="Arial Rounded MT Bold" panose="020F0704030504030204" pitchFamily="34" charset="0"/>
              </a:rPr>
              <a:t>endoparasites</a:t>
            </a:r>
            <a:r>
              <a:rPr lang="en-US" sz="20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.</a:t>
            </a:r>
          </a:p>
          <a:p>
            <a:pPr lvl="0" algn="just">
              <a:lnSpc>
                <a:spcPct val="150000"/>
              </a:lnSpc>
            </a:pPr>
            <a:r>
              <a:rPr lang="en-US" sz="2000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899592" y="39507"/>
            <a:ext cx="648072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Arial Black" pitchFamily="34" charset="0"/>
              </a:rPr>
              <a:t>Salient Characters of 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Arial Black" pitchFamily="34" charset="0"/>
              </a:rPr>
              <a:t>Phylum: </a:t>
            </a:r>
            <a:r>
              <a:rPr lang="en-US" sz="3200" b="1" dirty="0" err="1">
                <a:solidFill>
                  <a:srgbClr val="FF0000"/>
                </a:solidFill>
                <a:latin typeface="Arial Black" pitchFamily="34" charset="0"/>
              </a:rPr>
              <a:t>Nemathelminthes</a:t>
            </a:r>
            <a:r>
              <a:rPr lang="en-US" sz="3200" b="1" dirty="0">
                <a:solidFill>
                  <a:srgbClr val="FF0000"/>
                </a:solidFill>
                <a:latin typeface="Arial Black" pitchFamily="34" charset="0"/>
              </a:rPr>
              <a:t> &amp; </a:t>
            </a:r>
            <a:r>
              <a:rPr lang="en-US" sz="3200" b="1" dirty="0" err="1">
                <a:solidFill>
                  <a:srgbClr val="FF0000"/>
                </a:solidFill>
                <a:latin typeface="Arial Black" pitchFamily="34" charset="0"/>
              </a:rPr>
              <a:t>Acanthocephala</a:t>
            </a:r>
            <a:r>
              <a:rPr lang="en-US" sz="3200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9983846"/>
              </p:ext>
            </p:extLst>
          </p:nvPr>
        </p:nvGraphicFramePr>
        <p:xfrm>
          <a:off x="1043608" y="2996952"/>
          <a:ext cx="6768752" cy="2464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54255935"/>
      </p:ext>
    </p:extLst>
  </p:cSld>
  <p:clrMapOvr>
    <a:masterClrMapping/>
  </p:clrMapOvr>
  <p:transition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08" y="532458"/>
            <a:ext cx="7164288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</a:rPr>
              <a:t>General Characters: </a:t>
            </a:r>
          </a:p>
          <a:p>
            <a:pPr lvl="0" algn="just"/>
            <a:r>
              <a:rPr lang="en-US" sz="2400" b="1" dirty="0"/>
              <a:t>Body is cylindrical with thick cuticle like nematodes</a:t>
            </a:r>
          </a:p>
          <a:p>
            <a:pPr lvl="0" algn="just"/>
            <a:r>
              <a:rPr lang="en-US" sz="2400" b="1" dirty="0">
                <a:solidFill>
                  <a:srgbClr val="C00000"/>
                </a:solidFill>
              </a:rPr>
              <a:t>A retractable proboscis at the anterior end and it is armed with hooks, hence they are called as thorny –headed </a:t>
            </a:r>
            <a:r>
              <a:rPr lang="en-US" sz="2800" b="1" dirty="0">
                <a:solidFill>
                  <a:srgbClr val="C00000"/>
                </a:solidFill>
              </a:rPr>
              <a:t>worms.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8915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Characters of Phylum- </a:t>
            </a:r>
            <a:r>
              <a:rPr lang="en-US" sz="2800" b="1" dirty="0" err="1">
                <a:solidFill>
                  <a:srgbClr val="C00000"/>
                </a:solidFill>
              </a:rPr>
              <a:t>Acanthocephala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6" name="Picture 5" descr="Bdelloidea - an overview | ScienceDirect Topics">
            <a:extLst>
              <a:ext uri="{FF2B5EF4-FFF2-40B4-BE49-F238E27FC236}">
                <a16:creationId xmlns:a16="http://schemas.microsoft.com/office/drawing/2014/main" xmlns="" id="{ABD0D644-AEA9-4565-A1BC-B632236F5907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52"/>
          <a:stretch/>
        </p:blipFill>
        <p:spPr bwMode="auto">
          <a:xfrm>
            <a:off x="1907704" y="3634674"/>
            <a:ext cx="4032448" cy="32015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086600" y="6671733"/>
            <a:ext cx="2057400" cy="160867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1654639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609600"/>
            <a:ext cx="5184576" cy="6400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sz="2800" b="1" dirty="0"/>
              <a:t> </a:t>
            </a:r>
            <a:endParaRPr lang="en-US" sz="3500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</a:rPr>
              <a:t>General Characters: </a:t>
            </a:r>
          </a:p>
          <a:p>
            <a:pPr lvl="0" algn="just">
              <a:lnSpc>
                <a:spcPct val="200000"/>
              </a:lnSpc>
            </a:pPr>
            <a:r>
              <a:rPr lang="en-US" sz="2400" b="1" dirty="0">
                <a:solidFill>
                  <a:srgbClr val="7030A0"/>
                </a:solidFill>
              </a:rPr>
              <a:t>Body cavity present (Pseudocoelomate)</a:t>
            </a:r>
          </a:p>
          <a:p>
            <a:pPr lvl="0" algn="just">
              <a:lnSpc>
                <a:spcPct val="200000"/>
              </a:lnSpc>
            </a:pPr>
            <a:r>
              <a:rPr lang="en-US" sz="2400" b="1" dirty="0">
                <a:solidFill>
                  <a:srgbClr val="92D050"/>
                </a:solidFill>
              </a:rPr>
              <a:t>Body segmentation absent</a:t>
            </a:r>
          </a:p>
          <a:p>
            <a:pPr lvl="0" algn="just">
              <a:lnSpc>
                <a:spcPct val="200000"/>
              </a:lnSpc>
            </a:pPr>
            <a:r>
              <a:rPr lang="en-US" sz="2400" b="1" dirty="0"/>
              <a:t>Sucker absent</a:t>
            </a:r>
          </a:p>
          <a:p>
            <a:pPr lvl="0" algn="just">
              <a:lnSpc>
                <a:spcPct val="200000"/>
              </a:lnSpc>
            </a:pPr>
            <a:r>
              <a:rPr lang="en-US" sz="2400" b="1" dirty="0"/>
              <a:t> </a:t>
            </a:r>
            <a:r>
              <a:rPr lang="en-US" sz="2400" b="1" dirty="0">
                <a:solidFill>
                  <a:srgbClr val="00B050"/>
                </a:solidFill>
              </a:rPr>
              <a:t>Alimentary canal absent.</a:t>
            </a:r>
          </a:p>
          <a:p>
            <a:pPr marL="0" lvl="0" indent="0" algn="just">
              <a:buNone/>
            </a:pP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8915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Characters of Phylum- </a:t>
            </a:r>
            <a:r>
              <a:rPr lang="en-US" sz="2800" b="1" dirty="0" err="1">
                <a:solidFill>
                  <a:srgbClr val="C00000"/>
                </a:solidFill>
              </a:rPr>
              <a:t>Acanthocephala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333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764704"/>
            <a:ext cx="3672408" cy="6245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sz="2800" b="1" dirty="0"/>
              <a:t> </a:t>
            </a:r>
            <a:endParaRPr lang="en-US" sz="3500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800" b="1" dirty="0">
                <a:solidFill>
                  <a:srgbClr val="7030A0"/>
                </a:solidFill>
              </a:rPr>
              <a:t>General Characters: </a:t>
            </a:r>
          </a:p>
          <a:p>
            <a:pPr lvl="0" algn="just">
              <a:lnSpc>
                <a:spcPct val="150000"/>
              </a:lnSpc>
            </a:pPr>
            <a:r>
              <a:rPr lang="en-US" sz="2800" b="1" dirty="0">
                <a:solidFill>
                  <a:srgbClr val="00B0F0"/>
                </a:solidFill>
              </a:rPr>
              <a:t>Unisexual </a:t>
            </a:r>
          </a:p>
          <a:p>
            <a:pPr lvl="0" algn="just">
              <a:lnSpc>
                <a:spcPct val="150000"/>
              </a:lnSpc>
            </a:pPr>
            <a:r>
              <a:rPr lang="en-US" sz="2800" b="1" dirty="0">
                <a:solidFill>
                  <a:srgbClr val="0070C0"/>
                </a:solidFill>
              </a:rPr>
              <a:t>Excretory system absent or a pair of nephridia present.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8915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Characters of Phylum- </a:t>
            </a:r>
            <a:r>
              <a:rPr lang="en-US" sz="2800" b="1" dirty="0" err="1">
                <a:solidFill>
                  <a:srgbClr val="C00000"/>
                </a:solidFill>
              </a:rPr>
              <a:t>Acanthocephala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6" name="Picture 5" descr="Parasites metazoan (cestode, nematode,acantho)">
            <a:extLst>
              <a:ext uri="{FF2B5EF4-FFF2-40B4-BE49-F238E27FC236}">
                <a16:creationId xmlns:a16="http://schemas.microsoft.com/office/drawing/2014/main" xmlns="" id="{925A4BC5-E9E7-42D4-84A8-764A13953DD1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85" t="6823" r="256" b="5460"/>
          <a:stretch/>
        </p:blipFill>
        <p:spPr bwMode="auto">
          <a:xfrm>
            <a:off x="4932040" y="1088740"/>
            <a:ext cx="4211960" cy="46805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086600" y="6671733"/>
            <a:ext cx="2057400" cy="160867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1963141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1142508"/>
            <a:ext cx="4536504" cy="5598860"/>
          </a:xfrm>
        </p:spPr>
        <p:txBody>
          <a:bodyPr>
            <a:norm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2060"/>
                </a:solidFill>
                <a:latin typeface="Arial Rounded MT Bold" pitchFamily="34" charset="0"/>
              </a:rPr>
              <a:t>Life-cycle: </a:t>
            </a:r>
            <a:r>
              <a:rPr lang="en-US" sz="2000" dirty="0">
                <a:solidFill>
                  <a:srgbClr val="0070C0"/>
                </a:solidFill>
                <a:latin typeface="Arial Rounded MT Bold" pitchFamily="34" charset="0"/>
              </a:rPr>
              <a:t>Indirect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70C0"/>
                </a:solidFill>
                <a:latin typeface="Arial Rounded MT Bold" pitchFamily="34" charset="0"/>
              </a:rPr>
              <a:t>Females are </a:t>
            </a:r>
            <a:r>
              <a:rPr lang="en-US" sz="2000" dirty="0" err="1">
                <a:solidFill>
                  <a:srgbClr val="0070C0"/>
                </a:solidFill>
                <a:latin typeface="Arial Rounded MT Bold" pitchFamily="34" charset="0"/>
              </a:rPr>
              <a:t>ovo-viviparpous</a:t>
            </a:r>
            <a:r>
              <a:rPr lang="en-US" sz="2000" dirty="0" smtClean="0">
                <a:solidFill>
                  <a:srgbClr val="0070C0"/>
                </a:solidFill>
                <a:latin typeface="Arial Rounded MT Bold" pitchFamily="34" charset="0"/>
              </a:rPr>
              <a:t>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00B0F0"/>
                </a:solidFill>
                <a:latin typeface="Arial Rounded MT Bold" pitchFamily="34" charset="0"/>
              </a:rPr>
              <a:t>Females are  longer than male.</a:t>
            </a:r>
            <a:endParaRPr lang="en-US" sz="2000" dirty="0">
              <a:solidFill>
                <a:srgbClr val="00B0F0"/>
              </a:solidFill>
              <a:latin typeface="Arial Rounded MT Bold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2060"/>
                </a:solidFill>
                <a:latin typeface="Arial Rounded MT Bold" pitchFamily="34" charset="0"/>
              </a:rPr>
              <a:t>Eggs are spindle shaped with </a:t>
            </a:r>
            <a:r>
              <a:rPr lang="en-US" sz="2000" dirty="0" smtClean="0">
                <a:solidFill>
                  <a:srgbClr val="002060"/>
                </a:solidFill>
                <a:latin typeface="Arial Rounded MT Bold" pitchFamily="34" charset="0"/>
              </a:rPr>
              <a:t>thickened </a:t>
            </a:r>
            <a:r>
              <a:rPr lang="en-US" sz="2000" dirty="0">
                <a:solidFill>
                  <a:srgbClr val="002060"/>
                </a:solidFill>
                <a:latin typeface="Arial Rounded MT Bold" pitchFamily="34" charset="0"/>
              </a:rPr>
              <a:t>shell containing a larva called </a:t>
            </a:r>
            <a:r>
              <a:rPr lang="en-US" sz="2000" dirty="0" err="1">
                <a:solidFill>
                  <a:srgbClr val="002060"/>
                </a:solidFill>
                <a:latin typeface="Arial Rounded MT Bold" pitchFamily="34" charset="0"/>
              </a:rPr>
              <a:t>acanthor</a:t>
            </a:r>
            <a:r>
              <a:rPr lang="en-US" sz="2000" dirty="0">
                <a:solidFill>
                  <a:srgbClr val="002060"/>
                </a:solidFill>
                <a:latin typeface="Arial Rounded MT Bold" pitchFamily="34" charset="0"/>
              </a:rPr>
              <a:t> which has an anterior circlet of hooks.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000" dirty="0" err="1">
                <a:solidFill>
                  <a:srgbClr val="0070C0"/>
                </a:solidFill>
                <a:latin typeface="Arial Rounded MT Bold" pitchFamily="34" charset="0"/>
              </a:rPr>
              <a:t>Larvated</a:t>
            </a:r>
            <a:r>
              <a:rPr lang="en-US" sz="2000" dirty="0">
                <a:solidFill>
                  <a:srgbClr val="0070C0"/>
                </a:solidFill>
                <a:latin typeface="Arial Rounded MT Bold" pitchFamily="34" charset="0"/>
              </a:rPr>
              <a:t> eggs are ingested by the </a:t>
            </a:r>
            <a:r>
              <a:rPr lang="en-US" sz="2000" dirty="0" smtClean="0">
                <a:solidFill>
                  <a:srgbClr val="0070C0"/>
                </a:solidFill>
                <a:latin typeface="Arial Rounded MT Bold" pitchFamily="34" charset="0"/>
              </a:rPr>
              <a:t>arthropod </a:t>
            </a:r>
            <a:r>
              <a:rPr lang="en-US" sz="2000" dirty="0">
                <a:solidFill>
                  <a:srgbClr val="0070C0"/>
                </a:solidFill>
                <a:latin typeface="Arial Rounded MT Bold" pitchFamily="34" charset="0"/>
              </a:rPr>
              <a:t>intermediate hosts and develop into </a:t>
            </a:r>
            <a:r>
              <a:rPr lang="en-US" sz="2000" u="sng" dirty="0" err="1" smtClean="0">
                <a:solidFill>
                  <a:srgbClr val="0070C0"/>
                </a:solidFill>
                <a:latin typeface="Arial Rounded MT Bold" pitchFamily="34" charset="0"/>
              </a:rPr>
              <a:t>cystacanth</a:t>
            </a:r>
            <a:r>
              <a:rPr lang="en-US" sz="2000" u="sng" dirty="0" smtClean="0">
                <a:solidFill>
                  <a:srgbClr val="0070C0"/>
                </a:solidFill>
                <a:latin typeface="Arial Rounded MT Bold" pitchFamily="34" charset="0"/>
              </a:rPr>
              <a:t>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00B050"/>
                </a:solidFill>
                <a:latin typeface="Arial Rounded MT Bold" pitchFamily="34" charset="0"/>
              </a:rPr>
              <a:t>Final hosts get infection by the ingestion of </a:t>
            </a:r>
            <a:r>
              <a:rPr lang="en-US" sz="2000" dirty="0" err="1" smtClean="0">
                <a:solidFill>
                  <a:srgbClr val="00B050"/>
                </a:solidFill>
                <a:latin typeface="Arial Rounded MT Bold" pitchFamily="34" charset="0"/>
              </a:rPr>
              <a:t>cystacanth</a:t>
            </a:r>
            <a:r>
              <a:rPr lang="en-US" sz="2000" dirty="0" smtClean="0">
                <a:solidFill>
                  <a:srgbClr val="00B050"/>
                </a:solidFill>
                <a:latin typeface="Arial Rounded MT Bold" pitchFamily="34" charset="0"/>
              </a:rPr>
              <a:t> infected arthropods.</a:t>
            </a:r>
            <a:endParaRPr lang="en-US" sz="2000" dirty="0">
              <a:solidFill>
                <a:srgbClr val="00B050"/>
              </a:solidFill>
              <a:latin typeface="Arial Rounded MT Bold" pitchFamily="34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827584" y="0"/>
            <a:ext cx="626469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 Black" pitchFamily="34" charset="0"/>
              </a:rPr>
              <a:t>Salient Characters of 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Arial Black" pitchFamily="34" charset="0"/>
              </a:rPr>
              <a:t>Phylum: </a:t>
            </a:r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</a:rPr>
              <a:t>Acanthocephala</a:t>
            </a:r>
            <a:endParaRPr lang="en-US" sz="2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86600" y="6671733"/>
            <a:ext cx="2057400" cy="160867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  <p:pic>
        <p:nvPicPr>
          <p:cNvPr id="6" name="Picture 5" descr="Macracanthorhynchus sp. Thorny-headed Worms - MONSTER HUNTER'S GUIDE TO:  VETERINARY PARASITOLOGY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40" t="9387" r="23073" b="15529"/>
          <a:stretch/>
        </p:blipFill>
        <p:spPr bwMode="auto">
          <a:xfrm>
            <a:off x="6444208" y="1268760"/>
            <a:ext cx="1780788" cy="21804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Creepy Dreadful Wonderful Parasites: Answer to Case of the Week 54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509120"/>
            <a:ext cx="2644140" cy="164274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6516216" y="3573016"/>
            <a:ext cx="1512168" cy="396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Egg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2172328"/>
      </p:ext>
    </p:extLst>
  </p:cSld>
  <p:clrMapOvr>
    <a:masterClrMapping/>
  </p:clrMapOvr>
  <p:transition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99592" y="954107"/>
            <a:ext cx="5400600" cy="5598860"/>
          </a:xfrm>
        </p:spPr>
        <p:txBody>
          <a:bodyPr>
            <a:normAutofit/>
          </a:bodyPr>
          <a:lstStyle/>
          <a:p>
            <a:pPr algn="just"/>
            <a:r>
              <a:rPr lang="en-US" sz="2000" dirty="0">
                <a:solidFill>
                  <a:srgbClr val="0070C0"/>
                </a:solidFill>
                <a:latin typeface="Arial Rounded MT Bold" pitchFamily="34" charset="0"/>
              </a:rPr>
              <a:t>Life-cycle: </a:t>
            </a:r>
            <a:r>
              <a:rPr lang="en-US" sz="2000" dirty="0" smtClean="0">
                <a:solidFill>
                  <a:srgbClr val="0070C0"/>
                </a:solidFill>
                <a:latin typeface="Arial Rounded MT Bold" pitchFamily="34" charset="0"/>
              </a:rPr>
              <a:t>Indirect</a:t>
            </a:r>
            <a:endParaRPr lang="en-US" sz="2000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827584" y="0"/>
            <a:ext cx="626469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 Black" pitchFamily="34" charset="0"/>
              </a:rPr>
              <a:t>Salient Characters of 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Arial Black" pitchFamily="34" charset="0"/>
              </a:rPr>
              <a:t>Phylum: </a:t>
            </a:r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</a:rPr>
              <a:t>Acanthocephala</a:t>
            </a:r>
            <a:endParaRPr lang="en-US" sz="2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86600" y="6671733"/>
            <a:ext cx="2057400" cy="160867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  <p:pic>
        <p:nvPicPr>
          <p:cNvPr id="6" name="Picture 5" descr="Acanthocephaliasis - Pag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00" y="1340768"/>
            <a:ext cx="6682928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2931045"/>
      </p:ext>
    </p:extLst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67922" y="908720"/>
            <a:ext cx="6440382" cy="559886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rgbClr val="0070C0"/>
                </a:solidFill>
                <a:latin typeface="Arial Rounded MT Bold" pitchFamily="34" charset="0"/>
              </a:rPr>
              <a:t>Family: </a:t>
            </a:r>
            <a:r>
              <a:rPr lang="en-US" sz="2400" dirty="0" err="1" smtClean="0">
                <a:solidFill>
                  <a:srgbClr val="0070C0"/>
                </a:solidFill>
                <a:latin typeface="Arial Rounded MT Bold" pitchFamily="34" charset="0"/>
              </a:rPr>
              <a:t>Oligacanthorhynchidae</a:t>
            </a:r>
            <a:endParaRPr lang="en-US" sz="2400" dirty="0" smtClean="0">
              <a:solidFill>
                <a:srgbClr val="0070C0"/>
              </a:solidFill>
              <a:latin typeface="Arial Rounded MT Bold" pitchFamily="34" charset="0"/>
            </a:endParaRPr>
          </a:p>
          <a:p>
            <a:pPr algn="just"/>
            <a:r>
              <a:rPr lang="en-US" sz="2000" dirty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Arial Rounded MT Bold" pitchFamily="34" charset="0"/>
              </a:rPr>
              <a:t>        Genus: </a:t>
            </a:r>
            <a:r>
              <a:rPr lang="en-US" sz="2000" i="1" dirty="0" err="1" smtClean="0">
                <a:solidFill>
                  <a:srgbClr val="0070C0"/>
                </a:solidFill>
                <a:latin typeface="Arial Rounded MT Bold" pitchFamily="34" charset="0"/>
              </a:rPr>
              <a:t>Macrocanthorhynchus</a:t>
            </a:r>
            <a:endParaRPr lang="en-US" sz="2000" i="1" dirty="0" smtClean="0">
              <a:solidFill>
                <a:srgbClr val="0070C0"/>
              </a:solidFill>
              <a:latin typeface="Arial Rounded MT Bold" pitchFamily="34" charset="0"/>
            </a:endParaRPr>
          </a:p>
          <a:p>
            <a:pPr algn="just"/>
            <a:r>
              <a:rPr lang="en-US" sz="2000" dirty="0" smtClean="0">
                <a:solidFill>
                  <a:srgbClr val="002060"/>
                </a:solidFill>
                <a:latin typeface="Arial Rounded MT Bold" pitchFamily="34" charset="0"/>
              </a:rPr>
              <a:t>Species</a:t>
            </a:r>
            <a:r>
              <a:rPr lang="en-US" sz="2000" dirty="0">
                <a:solidFill>
                  <a:srgbClr val="002060"/>
                </a:solidFill>
                <a:latin typeface="Arial Rounded MT Bold" pitchFamily="34" charset="0"/>
              </a:rPr>
              <a:t>: </a:t>
            </a:r>
            <a:r>
              <a:rPr lang="en-US" sz="2000" i="1" dirty="0" err="1" smtClean="0">
                <a:solidFill>
                  <a:srgbClr val="0070C0"/>
                </a:solidFill>
                <a:latin typeface="Arial Rounded MT Bold" pitchFamily="34" charset="0"/>
              </a:rPr>
              <a:t>Macrocanthorhynchus</a:t>
            </a:r>
            <a:r>
              <a:rPr lang="en-US" sz="2000" i="1" dirty="0" smtClean="0">
                <a:solidFill>
                  <a:srgbClr val="0070C0"/>
                </a:solidFill>
                <a:latin typeface="Arial Rounded MT Bold" pitchFamily="34" charset="0"/>
              </a:rPr>
              <a:t> </a:t>
            </a:r>
            <a:r>
              <a:rPr lang="en-US" sz="2000" i="1" dirty="0" err="1" smtClean="0">
                <a:solidFill>
                  <a:srgbClr val="0070C0"/>
                </a:solidFill>
                <a:latin typeface="Arial Rounded MT Bold" pitchFamily="34" charset="0"/>
              </a:rPr>
              <a:t>hirudinaceus</a:t>
            </a:r>
            <a:endParaRPr lang="en-US" sz="2000" i="1" dirty="0">
              <a:solidFill>
                <a:srgbClr val="0070C0"/>
              </a:solidFill>
              <a:latin typeface="Arial Rounded MT Bold" pitchFamily="34" charset="0"/>
            </a:endParaRPr>
          </a:p>
          <a:p>
            <a:pPr algn="just"/>
            <a:endParaRPr lang="en-US" sz="2000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827584" y="215443"/>
            <a:ext cx="62646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Phylum</a:t>
            </a: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</a:rPr>
              <a:t>: </a:t>
            </a:r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</a:rPr>
              <a:t>Acanthocephala</a:t>
            </a:r>
            <a:endParaRPr lang="en-US" sz="2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86600" y="6671733"/>
            <a:ext cx="2057400" cy="160867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  <p:pic>
        <p:nvPicPr>
          <p:cNvPr id="7" name="Picture 6" descr="Macracanthorhynchus | SpringerLink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348880"/>
            <a:ext cx="5616624" cy="3456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0093209"/>
      </p:ext>
    </p:extLst>
  </p:cSld>
  <p:clrMapOvr>
    <a:masterClrMapping/>
  </p:clrMapOvr>
  <p:transition>
    <p:blinds dir="vert"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2620</TotalTime>
  <Words>315</Words>
  <Application>Microsoft Office PowerPoint</Application>
  <PresentationFormat>On-screen Show (4:3)</PresentationFormat>
  <Paragraphs>86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PowerPoint Presentation</vt:lpstr>
      <vt:lpstr>PowerPoint Presentation</vt:lpstr>
      <vt:lpstr>PowerPoint Presentation</vt:lpstr>
      <vt:lpstr> </vt:lpstr>
      <vt:lpstr> </vt:lpstr>
      <vt:lpstr>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VETERINARY PARASITOLOGY</dc:title>
  <dc:creator>Dr.Ajit</dc:creator>
  <cp:lastModifiedBy>Ajit Kumar</cp:lastModifiedBy>
  <cp:revision>320</cp:revision>
  <dcterms:created xsi:type="dcterms:W3CDTF">2006-08-16T00:00:00Z</dcterms:created>
  <dcterms:modified xsi:type="dcterms:W3CDTF">2020-11-04T08:44:14Z</dcterms:modified>
</cp:coreProperties>
</file>