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82" d="100"/>
          <a:sy n="82" d="100"/>
        </p:scale>
        <p:origin x="691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F8818A6-2416-4E6A-81DB-0608E57D489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6DF3FC0-A94E-4961-86C1-584803825B6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3E62250-2D0F-4170-9FD7-DAFB028BEB2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6886FD7-38CF-4B3E-AB37-F176C96D8FA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DD9144C-1481-4983-BA10-C88182EF71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7494756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7853D4-3F98-4B58-A0A8-48C85F68558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9E3B01F-7B2D-43A7-BA6A-C5020139DEE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A20DF72-47FF-48F6-9BEB-60C473B0E8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2B08E06-2520-4715-AAA6-2E03F51B34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9119184-D695-4040-ABB2-BAD49436BA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8177192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4857F3F-2956-49FE-A946-CEBFEB0D08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5836795-00F2-4B63-9D00-C7A97A21092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3AD6F7E-36FC-4074-BA56-76C1010F11A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27B5612-5EDF-4585-B146-F8B6CA8C84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D12EEBC-9736-4593-9C43-D6B0E88759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8086878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30D301-7A01-4F73-8FA0-065BFEB481E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36E9DB-E78B-4C78-BB62-97E3F62BAA4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FDC89AE-3E1D-49C4-982B-30DD5075E7B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6C460D6-CD51-4DDF-82CE-BB9FE332C3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A7245E6-3C60-401A-90CA-E302E8B4EC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F530D93-84ED-4EB6-8596-7B41CA5A5DA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7811154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9B41CEB-80A9-4FD6-BF8F-D4C1792D1B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7FA84B0-DE5A-4F0A-8CE8-C5867764FAF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B999C12-0566-43EC-BC8C-BBA5C442BC6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EAA5A58-7636-4068-80C0-22F60ADB54C4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B4DE5BE2-CEDC-47E4-B83C-EB05F37AC55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D3017D0-6F67-453C-8575-5C55FA0E71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79424BCF-257A-4778-8492-045CC996E8A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B7173E48-B4C3-4831-BA0C-6BE86D2139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1066347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1421E7-7C4B-49E4-96A3-B0345D0FFD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0699F6A-D44C-422F-96D8-BA49EEEB558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A1180D7-112B-4139-B803-896C386DDBF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D819201-93F8-41DE-B7C8-DDF1B02D057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6426936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B8CD17F-A6DF-4338-9C13-BEC40AADDD2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0D6D23F-F14B-4C1B-BEF4-68BC461799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D1BEEF8-9404-4B81-AD6C-288910E144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6319637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0BDD92-4866-429C-99FB-2F3C41CCFDF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E5766D1-B59F-4D72-85CC-53530BA91B1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0B4BCB5-AD8E-46CD-8A00-67E04719721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8E2596A-4FDA-467D-835E-FE84E2DF205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6D0AD9E-5A73-48AF-BFA0-0D00038EEE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7EB2878-383D-4F14-9165-DE166F83373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0420777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DA6ECD-BE47-43BC-841E-9B5DD47EAE0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0985A263-228D-4878-9552-CE019F58848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9AB442D-7F6E-4FFC-8418-9B5ACFED785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A169F0F-5E58-4058-A783-CFF9DE27C3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64657F0-0EEB-4F68-8379-685AB4AF5B2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AFAABA9-660A-49B0-A802-586A5B1B65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459464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55C1D40-CA21-4C54-93DE-5CDDDB51E41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ADCA1FD-8CD1-4907-96FA-386404AE178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2C06D4A-6242-4C30-9153-99DA017D3F4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B9A3C6A-F4CA-4320-B506-F998D96936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0A68ECA-8421-4C68-9054-C4F5E76A45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6395749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1C5E24B8-B08F-45BB-AFEF-3C74D50F70A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E235798-F46F-4821-B7BE-8CE2C4BA807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542A1F7-DE20-48B4-9176-11A2BD00B6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18A6393-A9C8-4984-9252-059E9007CC7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6F48636-C8B4-489B-BE4B-76FCED318D7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8432160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2AB8F06-4396-43C0-9B72-33456E993F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53791F5-3FC0-40F2-9392-048A0BF5E6A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AB67A62-80BE-446E-B86C-F6AE0A2C663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4F490F4-96AF-4FD0-AB21-8B438E513F9F}" type="datetimeFigureOut">
              <a:rPr lang="en-IN" smtClean="0"/>
              <a:t>04-11-2020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E575A2B-7059-463F-95CD-AE17D0F344F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1A3F918-5845-4AC1-9203-64E794E1D28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0699BF6-5E70-4BAF-A4D4-C0EE0A23C420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8023553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45A74C-1797-4C94-ACBB-F73DECF5C32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" y="0"/>
            <a:ext cx="12111134" cy="2575249"/>
          </a:xfrm>
        </p:spPr>
        <p:txBody>
          <a:bodyPr/>
          <a:lstStyle/>
          <a:p>
            <a:r>
              <a:rPr lang="en-IN" dirty="0"/>
              <a:t>LPT- 609  (Unit-2)</a:t>
            </a:r>
            <a:br>
              <a:rPr lang="en-IN" dirty="0"/>
            </a:br>
            <a:r>
              <a:rPr lang="en-IN" dirty="0"/>
              <a:t>HACCP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1050C0C-2CF4-4755-90E0-CD1E6CEF3ED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0" y="3602038"/>
            <a:ext cx="12192000" cy="3255962"/>
          </a:xfrm>
        </p:spPr>
        <p:txBody>
          <a:bodyPr>
            <a:normAutofit/>
          </a:bodyPr>
          <a:lstStyle/>
          <a:p>
            <a:r>
              <a:rPr lang="en-IN" dirty="0"/>
              <a:t>BY-</a:t>
            </a:r>
          </a:p>
          <a:p>
            <a:r>
              <a:rPr lang="en-IN" dirty="0"/>
              <a:t>                                              </a:t>
            </a:r>
            <a:r>
              <a:rPr lang="en-IN" dirty="0" err="1"/>
              <a:t>Dr.</a:t>
            </a:r>
            <a:r>
              <a:rPr lang="en-IN" dirty="0"/>
              <a:t> SUSHMA KUMARI</a:t>
            </a:r>
          </a:p>
          <a:p>
            <a:r>
              <a:rPr lang="en-IN" dirty="0"/>
              <a:t>                                                ASST.PROF., DEPT. OF LPT, BVC</a:t>
            </a:r>
          </a:p>
          <a:p>
            <a:r>
              <a:rPr lang="en-IN" dirty="0"/>
              <a:t>                                                       BIHAR ANIMAL SCIENCES UNIVERSITY</a:t>
            </a:r>
          </a:p>
          <a:p>
            <a:endParaRPr lang="en-IN" dirty="0"/>
          </a:p>
          <a:p>
            <a:r>
              <a:rPr lang="en-IN" dirty="0"/>
              <a:t>                                                                                                                                  DATED:   04.11.2020</a:t>
            </a:r>
          </a:p>
        </p:txBody>
      </p:sp>
    </p:spTree>
    <p:extLst>
      <p:ext uri="{BB962C8B-B14F-4D97-AF65-F5344CB8AC3E}">
        <p14:creationId xmlns:p14="http://schemas.microsoft.com/office/powerpoint/2010/main" val="284748916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935E18-0902-42CB-B931-5B93369C06D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"/>
            <a:ext cx="11353800" cy="951721"/>
          </a:xfrm>
        </p:spPr>
        <p:txBody>
          <a:bodyPr/>
          <a:lstStyle/>
          <a:p>
            <a:r>
              <a:rPr lang="en-IN" dirty="0"/>
              <a:t>HACCP</a:t>
            </a:r>
          </a:p>
        </p:txBody>
      </p:sp>
      <p:pic>
        <p:nvPicPr>
          <p:cNvPr id="1026" name="Picture 2" descr="HACCP - definition and meaning - Market Business News">
            <a:extLst>
              <a:ext uri="{FF2B5EF4-FFF2-40B4-BE49-F238E27FC236}">
                <a16:creationId xmlns:a16="http://schemas.microsoft.com/office/drawing/2014/main" id="{8541AB1B-0BD5-48DB-A5F9-AB7DBD2D6056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322" y="886409"/>
            <a:ext cx="12117355" cy="597159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979313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2AE6C7C-D360-466F-866C-B155BA494E3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"/>
            <a:ext cx="11353800" cy="979713"/>
          </a:xfrm>
        </p:spPr>
        <p:txBody>
          <a:bodyPr/>
          <a:lstStyle/>
          <a:p>
            <a:r>
              <a:rPr lang="en-IN" dirty="0"/>
              <a:t>HACCP</a:t>
            </a:r>
          </a:p>
        </p:txBody>
      </p:sp>
      <p:pic>
        <p:nvPicPr>
          <p:cNvPr id="2050" name="Picture 2" descr="Haccp">
            <a:extLst>
              <a:ext uri="{FF2B5EF4-FFF2-40B4-BE49-F238E27FC236}">
                <a16:creationId xmlns:a16="http://schemas.microsoft.com/office/drawing/2014/main" id="{4CA0E941-6B4A-4524-B123-C7E204E2B6C1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979714"/>
            <a:ext cx="12192000" cy="58782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8896792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0427BC-02FB-4432-9070-F369FA4B6F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"/>
            <a:ext cx="11353800" cy="681036"/>
          </a:xfrm>
        </p:spPr>
        <p:txBody>
          <a:bodyPr>
            <a:normAutofit fontScale="90000"/>
          </a:bodyPr>
          <a:lstStyle/>
          <a:p>
            <a:r>
              <a:rPr lang="en-IN" dirty="0"/>
              <a:t>HACCP</a:t>
            </a:r>
          </a:p>
        </p:txBody>
      </p:sp>
      <p:pic>
        <p:nvPicPr>
          <p:cNvPr id="3074" name="Picture 2" descr="Women Hand Writing Meaning Of HACCP Concept Hazard Analysis Of.. Stock  Photo, Picture And Royalty Free Image. Image 44170743.">
            <a:extLst>
              <a:ext uri="{FF2B5EF4-FFF2-40B4-BE49-F238E27FC236}">
                <a16:creationId xmlns:a16="http://schemas.microsoft.com/office/drawing/2014/main" id="{25FB3109-2BD2-4E8A-9333-752D4D2D8A87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830424"/>
            <a:ext cx="12191999" cy="60275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5874552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7965F74-5093-4CD0-80C0-1FCB3092D7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" y="1"/>
            <a:ext cx="12120465" cy="765109"/>
          </a:xfrm>
        </p:spPr>
        <p:txBody>
          <a:bodyPr/>
          <a:lstStyle/>
          <a:p>
            <a:r>
              <a:rPr lang="en-IN" dirty="0"/>
              <a:t>Definition</a:t>
            </a:r>
          </a:p>
        </p:txBody>
      </p:sp>
      <p:pic>
        <p:nvPicPr>
          <p:cNvPr id="4098" name="Picture 2" descr="Haccp">
            <a:extLst>
              <a:ext uri="{FF2B5EF4-FFF2-40B4-BE49-F238E27FC236}">
                <a16:creationId xmlns:a16="http://schemas.microsoft.com/office/drawing/2014/main" id="{222C3544-22C9-4A1F-87F8-83625410E57B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867747"/>
            <a:ext cx="12192000" cy="59902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3695148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A855D0E-9A07-4D34-8627-5C3C823C713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12192000" cy="1240972"/>
          </a:xfrm>
        </p:spPr>
        <p:txBody>
          <a:bodyPr/>
          <a:lstStyle/>
          <a:p>
            <a:r>
              <a:rPr lang="en-IN" dirty="0"/>
              <a:t>HACCP Principles</a:t>
            </a:r>
          </a:p>
        </p:txBody>
      </p:sp>
      <p:pic>
        <p:nvPicPr>
          <p:cNvPr id="5122" name="Picture 2" descr="HACCP Certification Training Info | HACCP Principles | HACCP Food Safety  Training Online – HACCP Certification">
            <a:extLst>
              <a:ext uri="{FF2B5EF4-FFF2-40B4-BE49-F238E27FC236}">
                <a16:creationId xmlns:a16="http://schemas.microsoft.com/office/drawing/2014/main" id="{DB425C9D-C9B9-4B25-91D7-BBF3515B1B3B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914400"/>
            <a:ext cx="12192000" cy="5943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2394794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10923A4-C526-44C6-81BA-6190BD81068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HACCP  Logo</a:t>
            </a:r>
          </a:p>
        </p:txBody>
      </p:sp>
      <p:pic>
        <p:nvPicPr>
          <p:cNvPr id="6146" name="Picture 2" descr="Food Safety — One Earth Gourmet">
            <a:extLst>
              <a:ext uri="{FF2B5EF4-FFF2-40B4-BE49-F238E27FC236}">
                <a16:creationId xmlns:a16="http://schemas.microsoft.com/office/drawing/2014/main" id="{7EC6AC4C-4838-4257-98CF-3199C6D1BA20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64498" y="1390261"/>
            <a:ext cx="7128588" cy="54677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8960926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977BBA-369F-442F-9CA8-9D5C57CCFB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HACCP  Certificate</a:t>
            </a:r>
          </a:p>
        </p:txBody>
      </p:sp>
      <p:pic>
        <p:nvPicPr>
          <p:cNvPr id="7170" name="Picture 2" descr="HACCP Certification and Consultancy Service for Industrial, | ID:  20397785555">
            <a:extLst>
              <a:ext uri="{FF2B5EF4-FFF2-40B4-BE49-F238E27FC236}">
                <a16:creationId xmlns:a16="http://schemas.microsoft.com/office/drawing/2014/main" id="{6AF12956-965F-4CD6-BADB-E77406BCA820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77886" y="1408922"/>
            <a:ext cx="6568751" cy="54677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714748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85E4C57-190E-4787-9FC5-3EF6955EA8D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HACCP Implementation in Milk Processing</a:t>
            </a:r>
          </a:p>
        </p:txBody>
      </p:sp>
      <p:pic>
        <p:nvPicPr>
          <p:cNvPr id="8194" name="Picture 2" descr="Process Anaysis From Milk To The">
            <a:extLst>
              <a:ext uri="{FF2B5EF4-FFF2-40B4-BE49-F238E27FC236}">
                <a16:creationId xmlns:a16="http://schemas.microsoft.com/office/drawing/2014/main" id="{56E4583A-2C7D-442B-B7C8-6772EBAF40DC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04661" y="1352938"/>
            <a:ext cx="8080310" cy="55050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8061967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650203-3F5B-4184-BCB0-EB5E48F503F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pic>
        <p:nvPicPr>
          <p:cNvPr id="9218" name="Picture 2" descr="Table 3 from Quality Management Systems in Dairy Industry | Semantic Scholar">
            <a:extLst>
              <a:ext uri="{FF2B5EF4-FFF2-40B4-BE49-F238E27FC236}">
                <a16:creationId xmlns:a16="http://schemas.microsoft.com/office/drawing/2014/main" id="{72D2DFB3-19F7-44FF-9A4A-0B03EDFE7376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0449849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E11EF64-B4E2-4444-8521-FCD4D300AC3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-877078"/>
            <a:ext cx="10515600" cy="550508"/>
          </a:xfrm>
        </p:spPr>
        <p:txBody>
          <a:bodyPr>
            <a:normAutofit fontScale="90000"/>
          </a:bodyPr>
          <a:lstStyle/>
          <a:p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165440B-5915-4405-A7FF-9E0E4C8B849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ctr"/>
            <a:r>
              <a:rPr lang="en-IN" sz="8800" dirty="0"/>
              <a:t>THANKS</a:t>
            </a:r>
          </a:p>
        </p:txBody>
      </p:sp>
    </p:spTree>
    <p:extLst>
      <p:ext uri="{BB962C8B-B14F-4D97-AF65-F5344CB8AC3E}">
        <p14:creationId xmlns:p14="http://schemas.microsoft.com/office/powerpoint/2010/main" val="143822281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27</TotalTime>
  <Words>49</Words>
  <Application>Microsoft Office PowerPoint</Application>
  <PresentationFormat>Widescreen</PresentationFormat>
  <Paragraphs>16</Paragraphs>
  <Slides>11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5" baseType="lpstr">
      <vt:lpstr>Arial</vt:lpstr>
      <vt:lpstr>Calibri</vt:lpstr>
      <vt:lpstr>Calibri Light</vt:lpstr>
      <vt:lpstr>Office Theme</vt:lpstr>
      <vt:lpstr>LPT- 609  (Unit-2) HACCP</vt:lpstr>
      <vt:lpstr>HACCP</vt:lpstr>
      <vt:lpstr>HACCP</vt:lpstr>
      <vt:lpstr>HACCP</vt:lpstr>
      <vt:lpstr>Definition</vt:lpstr>
      <vt:lpstr>HACCP Principles</vt:lpstr>
      <vt:lpstr>HACCP  Logo</vt:lpstr>
      <vt:lpstr>HACCP  Certificate</vt:lpstr>
      <vt:lpstr>HACCP Implementation in Milk Processing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SAKET GUNGUN</dc:creator>
  <cp:lastModifiedBy>SAKET GUNGUN</cp:lastModifiedBy>
  <cp:revision>3</cp:revision>
  <dcterms:created xsi:type="dcterms:W3CDTF">2020-11-04T04:03:09Z</dcterms:created>
  <dcterms:modified xsi:type="dcterms:W3CDTF">2020-11-04T04:30:34Z</dcterms:modified>
</cp:coreProperties>
</file>