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3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3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6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7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9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6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9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2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98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65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93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42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93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FBD53-D936-4238-BC6C-E43FAF3BDAB2}" type="datetimeFigureOut">
              <a:rPr lang="en-IN" smtClean="0"/>
              <a:t>23-11-2020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39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588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IN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 ANIMAL SCIENCES UNIVERSITY, PATNA, BIHAR</a:t>
            </a:r>
            <a:br>
              <a:rPr lang="en-IN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</a:t>
            </a:r>
            <a:r>
              <a:rPr lang="en-IN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Veterinary College, Patna</a:t>
            </a:r>
            <a:endParaRPr lang="en-IN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19050"/>
            <a:ext cx="1709737" cy="1485900"/>
          </a:xfrm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19050"/>
            <a:ext cx="14700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681163" y="4454525"/>
            <a:ext cx="9013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Speaker: </a:t>
            </a:r>
            <a:r>
              <a:rPr lang="en-I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Ramesh Kumar Singh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cum Jr. Scientist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Animal Genetics and Breeding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 Veterinary College, Patna</a:t>
            </a:r>
            <a:endParaRPr lang="en-I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8552" y="2439620"/>
            <a:ext cx="935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Conservation</a:t>
            </a:r>
          </a:p>
        </p:txBody>
      </p:sp>
    </p:spTree>
    <p:extLst>
      <p:ext uri="{BB962C8B-B14F-4D97-AF65-F5344CB8AC3E}">
        <p14:creationId xmlns:p14="http://schemas.microsoft.com/office/powerpoint/2010/main" val="194880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22824"/>
            <a:ext cx="9601196" cy="13038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  <a:r>
              <a: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07" y="2470245"/>
            <a:ext cx="9601196" cy="3228202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Conservation includes preservation along with up gradation of the genetic potential and management of a breed for use in future.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covers both continued maintenance of genetic variability, improvement and sustainable utilization by exploiting the genetic variability.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also defined as the management of the biosphere of human use for benefits in present time together with maintaining its potentiality to meet the future needs. 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401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22824"/>
            <a:ext cx="9601196" cy="13038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Preservation </a:t>
            </a:r>
            <a:r>
              <a: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07" y="2470245"/>
            <a:ext cx="9601196" cy="3228202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Preservation covers the continued maintenance of genetic variability.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required when population reaches an endangered level or on the verge of extinction.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Preservation and Multiplication is required for animals having unique traits or exceptional genetic merit.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960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Causes of loss of genetic diversity</a:t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 breed dilution (a) Upgrading (b) Cross breeding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Geographical reorganization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Purpose based farming system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Economic viability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Modern Agriculture practices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factors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178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Objectives of conservation </a:t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Genetic insurance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Economic potential in a particular environment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 considerations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Scientific study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 source   </a:t>
            </a:r>
          </a:p>
          <a:p>
            <a:pPr marL="0" indent="0">
              <a:buNone/>
            </a:pPr>
            <a:endParaRPr lang="e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Methods of conservations </a:t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In-situ conservation </a:t>
            </a:r>
          </a:p>
          <a:p>
            <a:pPr lvl="0"/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Ex-situ conservation (a) In vivo method (b) In vitro method </a:t>
            </a:r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866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752022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</TotalTime>
  <Words>224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BIHAR ANIMAL SCIENCES UNIVERSITY, PATNA, BIHAR Bihar Veterinary College, Patna</vt:lpstr>
      <vt:lpstr>Conservation  </vt:lpstr>
      <vt:lpstr>Preservation   </vt:lpstr>
      <vt:lpstr>Causes of loss of genetic diversity </vt:lpstr>
      <vt:lpstr>Objectives of conservation  </vt:lpstr>
      <vt:lpstr>Methods of conservations 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BIHAR ANIMAL SCIENCES UNIVERSITY, PATNA, BIHAR Bihar Veterinary College, Patna</dc:title>
  <dc:creator>user</dc:creator>
  <cp:lastModifiedBy>Nirbhay Kumar Mishra</cp:lastModifiedBy>
  <cp:revision>31</cp:revision>
  <dcterms:created xsi:type="dcterms:W3CDTF">2020-06-12T19:05:00Z</dcterms:created>
  <dcterms:modified xsi:type="dcterms:W3CDTF">2020-11-23T09:28:22Z</dcterms:modified>
</cp:coreProperties>
</file>