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0" r:id="rId2"/>
    <p:sldId id="296" r:id="rId3"/>
    <p:sldId id="297" r:id="rId4"/>
    <p:sldId id="298" r:id="rId5"/>
    <p:sldId id="299" r:id="rId6"/>
    <p:sldId id="257" r:id="rId7"/>
    <p:sldId id="258" r:id="rId8"/>
    <p:sldId id="259" r:id="rId9"/>
    <p:sldId id="260" r:id="rId10"/>
    <p:sldId id="261" r:id="rId11"/>
    <p:sldId id="279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58" autoAdjust="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7425-707C-4A9E-A265-8F4683B70D0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9DA60-F85F-48CE-A847-420F6F1FD8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25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A89C05-CC66-4BC3-89D1-66D0A1224BB2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191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9DA60-F85F-48CE-A847-420F6F1FD8C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09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353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16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08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58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6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5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94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07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43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99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8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B069-EEC3-492A-B229-126723BD53CE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0E93-BA71-497E-BE9F-AA991B7B17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6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588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hangingPunct="1"/>
            <a:r>
              <a:rPr lang="en-IN" altLang="en-US" sz="2400" i="1" dirty="0" smtClean="0">
                <a:ln w="0"/>
                <a:solidFill>
                  <a:srgbClr val="0000CC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PATNA, BIHAR</a:t>
            </a:r>
            <a:br>
              <a:rPr lang="en-IN" altLang="en-US" sz="2400" i="1" dirty="0" smtClean="0">
                <a:ln w="0"/>
                <a:solidFill>
                  <a:srgbClr val="0000CC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altLang="en-US" sz="2400" dirty="0" smtClean="0">
                <a:ln w="0"/>
                <a:solidFill>
                  <a:srgbClr val="0000CC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</a:t>
            </a:r>
          </a:p>
        </p:txBody>
      </p:sp>
      <p:pic>
        <p:nvPicPr>
          <p:cNvPr id="3075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88" y="19050"/>
            <a:ext cx="1709737" cy="1485900"/>
          </a:xfrm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988" y="19050"/>
            <a:ext cx="14700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681163" y="4454525"/>
            <a:ext cx="90138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Speaker: </a:t>
            </a:r>
            <a:r>
              <a:rPr kumimoji="0" lang="en-IN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Ramesh Kumar Singh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Assistant Professor cum Jr. Scientist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Division </a:t>
            </a:r>
            <a:r>
              <a:rPr kumimoji="0" lang="en-IN" sz="2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Animal Genetics </a:t>
            </a:r>
            <a:r>
              <a:rPr kumimoji="0" lang="en-IN" sz="2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IN" sz="2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Breeding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altLang="en-US" sz="2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Bihar Veterinary College, Patna</a:t>
            </a:r>
            <a:endParaRPr kumimoji="0" lang="en-IN" sz="2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0000CC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8552" y="2439620"/>
            <a:ext cx="9356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Introduction to Presentation of Data 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 descr="Bihar Animal Sciences University | बिहार पशु विज्ञान विश्वविद्यालय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" y="0"/>
            <a:ext cx="1862773" cy="1504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14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diagram – it is of following types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1717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One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dimensional Eq.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 &amp;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Two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dimensional Eq. Rectangles,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Squares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Pie-chart 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Three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dimensional Eq.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Cubes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Spheres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Cylinder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etc. 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Pictograms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+mj-lt"/>
              <a:buAutoNum type="arabicParenBoth"/>
            </a:pP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Cartograms 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876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Types of One-dimensional </a:t>
            </a:r>
            <a:r>
              <a:rPr lang="en-IN" b="1" dirty="0"/>
              <a:t>diagrams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091" y="1825625"/>
            <a:ext cx="90793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38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8800" dirty="0" smtClean="0">
                <a:solidFill>
                  <a:srgbClr val="0070C0"/>
                </a:solidFill>
                <a:latin typeface="AdineKirnberg-Script" pitchFamily="2" charset="0"/>
              </a:rPr>
              <a:t>Thanking You</a:t>
            </a:r>
            <a:endParaRPr lang="en-IN" sz="8800" dirty="0">
              <a:solidFill>
                <a:srgbClr val="0070C0"/>
              </a:solidFill>
              <a:latin typeface="AdineKirnberg-Scrip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3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I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Since most data are available to researchers in a raw format, they must be summarized, organized, and analysed to usefully derive information from them. </a:t>
            </a:r>
            <a:endParaRPr lang="en-IN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Furthermore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each data set needs to be presented in a certain way depending on what it is used for. </a:t>
            </a:r>
            <a:endParaRPr lang="en-IN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the data will be presented is essential before appropriately processing raw data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First, a question for which an answer is desired must be clearly defined. </a:t>
            </a:r>
            <a:endParaRPr lang="en-IN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well-defined question is crucial for the data to be well-understood later. Once a detailed question is ready, the raw data must be prepared before processing.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920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Presentation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Data can be presented in one of the three ways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14400" lvl="2" indent="0">
              <a:buNone/>
            </a:pP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as </a:t>
            </a:r>
            <a:r>
              <a:rPr lang="e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14400" lvl="2" indent="0">
              <a:buNone/>
            </a:pP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in tabular </a:t>
            </a:r>
            <a:r>
              <a:rPr lang="e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14400" lvl="2" indent="0">
              <a:buNone/>
            </a:pP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in graphical </a:t>
            </a:r>
            <a:r>
              <a:rPr lang="e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</a:p>
          <a:p>
            <a:pPr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Methods of presentation must be determined according to the data format, the method of analysis to be used, and the information to be emphasized.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186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presentation</a:t>
            </a:r>
            <a:br>
              <a:rPr lang="en-I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7000"/>
              </a:lnSpc>
              <a:spcAft>
                <a:spcPts val="0"/>
              </a:spcAft>
            </a:pP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is the main method of conveying information as it is used to explain results and trends, and provide contextual information. 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7000"/>
              </a:lnSpc>
              <a:spcAft>
                <a:spcPts val="0"/>
              </a:spcAft>
            </a:pPr>
            <a:r>
              <a:rPr lang="e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</a:t>
            </a: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fundamentally presented in paragraphs or sentences. 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7000"/>
              </a:lnSpc>
              <a:spcAft>
                <a:spcPts val="0"/>
              </a:spcAft>
            </a:pPr>
            <a:r>
              <a:rPr lang="e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</a:t>
            </a: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be used to provide interpretation or emphasize certain data. </a:t>
            </a:r>
            <a:endParaRPr lang="en-IN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27000"/>
              </a:lnSpc>
              <a:spcAft>
                <a:spcPts val="0"/>
              </a:spcAft>
            </a:pPr>
            <a:r>
              <a:rPr lang="e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</a:t>
            </a:r>
            <a:r>
              <a:rPr lang="e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quantitative information to be conveyed consists of one or two numbers, it is more appropriate to use written language than tables or graphs. </a:t>
            </a:r>
            <a:endParaRPr lang="en-IN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64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Contd</a:t>
            </a:r>
            <a:r>
              <a:rPr lang="en-IN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I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more data are to be presented, or other information such as that regarding data trends are to be conveyed, a table or a graph would be more appropriate. </a:t>
            </a:r>
          </a:p>
          <a:p>
            <a:pPr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nature, data take longer to read when presented as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texts. </a:t>
            </a:r>
          </a:p>
          <a:p>
            <a:pPr algn="just"/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main text includes a long list of information, readers and reviewers may have difficulties in understanding the information.</a:t>
            </a:r>
          </a:p>
          <a:p>
            <a:pPr algn="just"/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67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Diagrammatic and Graphic Representation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classification and tabulation are the devices of presenting the statistical data in neat, concise, systematic and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readily comprehensible and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intelligible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 thus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highlighting the salient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features. </a:t>
            </a:r>
          </a:p>
          <a:p>
            <a:pPr algn="just"/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Diagrammatic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graphic representation is an another important, convincing, appealing and easily understandable form of data presentation which have a number of advantages.</a:t>
            </a:r>
          </a:p>
          <a:p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49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</a:t>
            </a:r>
            <a:endParaRPr lang="en-I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509"/>
            <a:ext cx="10515600" cy="4828454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Diagrams and graphs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visual aid which present the data in simple and readily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comprehensible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form. If properly constructed, if highlight hidden fact of data otherwise if might have been lost. </a:t>
            </a:r>
          </a:p>
          <a:p>
            <a:pPr lvl="0"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Diagrams are very attractive as they delight the eyes and appeal to mind and leave long lasting impression to mind of people in general. </a:t>
            </a:r>
          </a:p>
          <a:p>
            <a:pPr lvl="0"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are early intelligible </a:t>
            </a:r>
          </a:p>
          <a:p>
            <a:pPr lvl="0"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are highly impressive</a:t>
            </a:r>
          </a:p>
          <a:p>
            <a:pPr lvl="0"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are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easily comparable </a:t>
            </a: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consume less time and energy </a:t>
            </a:r>
          </a:p>
          <a:p>
            <a:pPr lvl="0" algn="just"/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They are very much helpful in </a:t>
            </a:r>
            <a:r>
              <a:rPr lang="e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various types </a:t>
            </a:r>
            <a:r>
              <a:rPr lang="e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studies.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861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between diagrams </a:t>
            </a:r>
            <a:r>
              <a:rPr lang="en-I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I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en-I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846770"/>
              </p:ext>
            </p:extLst>
          </p:nvPr>
        </p:nvGraphicFramePr>
        <p:xfrm>
          <a:off x="646544" y="1889861"/>
          <a:ext cx="10631056" cy="3979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5528">
                  <a:extLst>
                    <a:ext uri="{9D8B030D-6E8A-4147-A177-3AD203B41FA5}">
                      <a16:colId xmlns:a16="http://schemas.microsoft.com/office/drawing/2014/main" val="1126930978"/>
                    </a:ext>
                  </a:extLst>
                </a:gridCol>
                <a:gridCol w="5315528">
                  <a:extLst>
                    <a:ext uri="{9D8B030D-6E8A-4147-A177-3AD203B41FA5}">
                      <a16:colId xmlns:a16="http://schemas.microsoft.com/office/drawing/2014/main" val="2642510716"/>
                    </a:ext>
                  </a:extLst>
                </a:gridCol>
              </a:tblGrid>
              <a:tr h="4945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Diagram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</a:rPr>
                        <a:t>Graph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375623"/>
                  </a:ext>
                </a:extLst>
              </a:tr>
              <a:tr h="33698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"/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constructed on plain paper and used for </a:t>
                      </a: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comprehension only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not for relationship study 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"/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furnishes only approximate </a:t>
                      </a: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"/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Useful in depicting categorical and </a:t>
                      </a: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geographical 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 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"/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 paper is used which helps to study the relationship between two variables.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"/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more precise and </a:t>
                      </a: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accurate</a:t>
                      </a:r>
                      <a:r>
                        <a:rPr lang="en-IN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 to study slope, rates of </a:t>
                      </a:r>
                      <a:r>
                        <a:rPr lang="en-IN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and 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estimation.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"/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Useful in study of time series and frequency distribution data. 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740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13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rules for constructing the diagrams 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 </a:t>
            </a:r>
            <a:r>
              <a:rPr lang="en-IN" dirty="0"/>
              <a:t>It should have neatness in clarity.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It </a:t>
            </a:r>
            <a:r>
              <a:rPr lang="en-IN" dirty="0"/>
              <a:t>should have title &amp; foot note.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Selection </a:t>
            </a:r>
            <a:r>
              <a:rPr lang="en-IN" dirty="0"/>
              <a:t>of scale should be appropriate.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Proportion </a:t>
            </a:r>
            <a:r>
              <a:rPr lang="en-IN" dirty="0"/>
              <a:t>between width and height should be maintained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Diagram </a:t>
            </a:r>
            <a:r>
              <a:rPr lang="en-IN" dirty="0"/>
              <a:t>should be selected with almost care.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It </a:t>
            </a:r>
            <a:r>
              <a:rPr lang="en-IN" dirty="0"/>
              <a:t>should have source note and number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It </a:t>
            </a:r>
            <a:r>
              <a:rPr lang="en-IN" dirty="0"/>
              <a:t>should have index also.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N" dirty="0" smtClean="0"/>
              <a:t>It </a:t>
            </a:r>
            <a:r>
              <a:rPr lang="en-IN" dirty="0"/>
              <a:t>should be simple.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207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599</Words>
  <Application>Microsoft Office PowerPoint</Application>
  <PresentationFormat>Widescreen</PresentationFormat>
  <Paragraphs>67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AdineKirnberg-Script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BIHAR ANIMAL SCIENCES UNIVERSITY, PATNA, BIHAR Bihar Veterinary College, Patna</vt:lpstr>
      <vt:lpstr>Introduction</vt:lpstr>
      <vt:lpstr>Data Presentation </vt:lpstr>
      <vt:lpstr>Text presentation </vt:lpstr>
      <vt:lpstr>Contd…</vt:lpstr>
      <vt:lpstr>Diagrammatic and Graphic Representation </vt:lpstr>
      <vt:lpstr>Advantages</vt:lpstr>
      <vt:lpstr>Different between diagrams and graph </vt:lpstr>
      <vt:lpstr>General rules for constructing the diagrams  </vt:lpstr>
      <vt:lpstr>Types of diagram – it is of following types  </vt:lpstr>
      <vt:lpstr>Types of One-dimensional diagrams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Diagrammatic and Graphic Representation </dc:title>
  <dc:creator>HP</dc:creator>
  <cp:lastModifiedBy>HP</cp:lastModifiedBy>
  <cp:revision>65</cp:revision>
  <dcterms:created xsi:type="dcterms:W3CDTF">2019-11-05T07:21:36Z</dcterms:created>
  <dcterms:modified xsi:type="dcterms:W3CDTF">2020-11-05T11:03:40Z</dcterms:modified>
</cp:coreProperties>
</file>