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7"/>
  </p:notesMasterIdLst>
  <p:sldIdLst>
    <p:sldId id="257" r:id="rId2"/>
    <p:sldId id="274" r:id="rId3"/>
    <p:sldId id="276" r:id="rId4"/>
    <p:sldId id="259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CA748-D4AF-43BB-8426-CBB8E16FD22D}" type="datetimeFigureOut">
              <a:rPr lang="en-IN" smtClean="0"/>
              <a:t>31-10-2020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6B393-094F-4021-BA06-4363C5122C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091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4AF57F-BE10-4E9B-AF90-7281271B93B4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6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31-10-2020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557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31-10-2020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337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31-10-2020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47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31-10-2020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9177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31-10-2020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616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31-10-2020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2338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31-10-2020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3590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31-10-2020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784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31-10-2020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015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31-10-2020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77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31-10-2020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119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31-10-2020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380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31-10-2020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05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31-10-2020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227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31-10-2020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229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9F7B-D99E-4AF0-9688-F8C74E7229E3}" type="datetimeFigureOut">
              <a:rPr lang="en-IN" smtClean="0"/>
              <a:t>31-10-2020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44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09F7B-D99E-4AF0-9688-F8C74E7229E3}" type="datetimeFigureOut">
              <a:rPr lang="en-IN" smtClean="0"/>
              <a:t>31-10-2020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311BA3-62E5-4D06-BD16-FCF9267724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52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91307" y="1301262"/>
            <a:ext cx="7816361" cy="16063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4">
                    <a:lumMod val="50000"/>
                  </a:schemeClr>
                </a:solidFill>
              </a:rPr>
              <a:t>LAMENESS PART -III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Fourth Professional(OLD)</a:t>
            </a:r>
            <a:endParaRPr lang="en-US" sz="6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GB" sz="60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46285" y="3857136"/>
            <a:ext cx="7253653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+mn-lt"/>
              </a:rPr>
              <a:t>Dr. RAMESH TIWARY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+mn-lt"/>
              </a:rPr>
              <a:t>ASSSITANT PROFESSOR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en-US" sz="2400" b="1" dirty="0">
                <a:solidFill>
                  <a:srgbClr val="00B0F0"/>
                </a:solidFill>
                <a:latin typeface="+mn-lt"/>
              </a:rPr>
              <a:t>Department of Veterinary Surgery &amp; Radiology</a:t>
            </a:r>
          </a:p>
          <a:p>
            <a:pPr algn="ctr" eaLnBrk="1" hangingPunct="1"/>
            <a:r>
              <a:rPr lang="en-US" sz="2400" b="1" dirty="0">
                <a:solidFill>
                  <a:srgbClr val="00B0F0"/>
                </a:solidFill>
                <a:latin typeface="+mn-lt"/>
              </a:rPr>
              <a:t>BVC, PATNA-14</a:t>
            </a:r>
          </a:p>
        </p:txBody>
      </p:sp>
    </p:spTree>
    <p:extLst>
      <p:ext uri="{BB962C8B-B14F-4D97-AF65-F5344CB8AC3E}">
        <p14:creationId xmlns:p14="http://schemas.microsoft.com/office/powerpoint/2010/main" val="138913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17" y="413238"/>
            <a:ext cx="8871437" cy="641838"/>
          </a:xfrm>
        </p:spPr>
        <p:txBody>
          <a:bodyPr>
            <a:normAutofit/>
          </a:bodyPr>
          <a:lstStyle/>
          <a:p>
            <a:r>
              <a:rPr lang="en-US" dirty="0"/>
              <a:t>Rupture of </a:t>
            </a:r>
            <a:r>
              <a:rPr lang="en-US" dirty="0" err="1" smtClean="0"/>
              <a:t>Tendoachilles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BFA5C4-5BD3-49D5-B55D-EC2EC2E45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7" y="2911719"/>
            <a:ext cx="4962525" cy="3848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39F96E-C9E0-4A36-A22B-233547BA0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40" y="3244334"/>
            <a:ext cx="5130800" cy="3848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3210" y="1429399"/>
            <a:ext cx="542673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Rupture of the gastrocnemius muscle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5472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" y="958363"/>
            <a:ext cx="8781633" cy="5083000"/>
          </a:xfrm>
        </p:spPr>
        <p:txBody>
          <a:bodyPr/>
          <a:lstStyle/>
          <a:p>
            <a:r>
              <a:rPr lang="en-US" dirty="0"/>
              <a:t>Excessive strain on the tendon during </a:t>
            </a:r>
            <a:r>
              <a:rPr lang="en-US" dirty="0" smtClean="0"/>
              <a:t>jumping</a:t>
            </a:r>
          </a:p>
          <a:p>
            <a:r>
              <a:rPr lang="en-IN" dirty="0"/>
              <a:t>Malicious cutting of </a:t>
            </a:r>
            <a:r>
              <a:rPr lang="en-IN" dirty="0" smtClean="0"/>
              <a:t>the tendon-Hamstringing</a:t>
            </a:r>
          </a:p>
          <a:p>
            <a:r>
              <a:rPr lang="en-US" dirty="0"/>
              <a:t>Keep the hock extended by putting </a:t>
            </a:r>
            <a:r>
              <a:rPr lang="en-US" i="1" dirty="0"/>
              <a:t>plaster of </a:t>
            </a:r>
            <a:r>
              <a:rPr lang="en-US" i="1" dirty="0" smtClean="0"/>
              <a:t>Paris </a:t>
            </a:r>
            <a:r>
              <a:rPr lang="en-IN" dirty="0" smtClean="0"/>
              <a:t>bandage 6-8 wks.</a:t>
            </a:r>
          </a:p>
        </p:txBody>
      </p:sp>
    </p:spTree>
    <p:extLst>
      <p:ext uri="{BB962C8B-B14F-4D97-AF65-F5344CB8AC3E}">
        <p14:creationId xmlns:p14="http://schemas.microsoft.com/office/powerpoint/2010/main" val="41655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947" y="263769"/>
            <a:ext cx="8068408" cy="81475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Rupture of Peroneus Tertius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78" y="1301261"/>
            <a:ext cx="5037991" cy="461303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Due </a:t>
            </a:r>
            <a:r>
              <a:rPr lang="en-US" dirty="0"/>
              <a:t>to overextension of the hock </a:t>
            </a:r>
            <a:r>
              <a:rPr lang="en-US" dirty="0" smtClean="0"/>
              <a:t>joint</a:t>
            </a:r>
          </a:p>
          <a:p>
            <a:r>
              <a:rPr lang="en-US" dirty="0"/>
              <a:t>Rupture of the peroneus </a:t>
            </a:r>
            <a:r>
              <a:rPr lang="en-US" dirty="0" err="1"/>
              <a:t>tertius</a:t>
            </a:r>
            <a:r>
              <a:rPr lang="en-US" dirty="0"/>
              <a:t> </a:t>
            </a:r>
            <a:r>
              <a:rPr lang="en-IN" dirty="0"/>
              <a:t>hock can be </a:t>
            </a:r>
            <a:r>
              <a:rPr lang="en-IN" dirty="0" smtClean="0"/>
              <a:t>extended without </a:t>
            </a:r>
            <a:r>
              <a:rPr lang="en-IN" dirty="0"/>
              <a:t>extending the </a:t>
            </a:r>
            <a:r>
              <a:rPr lang="en-IN" dirty="0" smtClean="0"/>
              <a:t>stifle.</a:t>
            </a:r>
          </a:p>
          <a:p>
            <a:r>
              <a:rPr lang="en-US" dirty="0"/>
              <a:t>Complete rest is the best </a:t>
            </a:r>
            <a:r>
              <a:rPr lang="en-US" dirty="0" smtClean="0"/>
              <a:t>treatment 4-6 wks.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281" y="1301261"/>
            <a:ext cx="3758711" cy="365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239A0-3690-4688-8594-23D3B1E3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Fibrotic Myopathy/Ossifying Myopathy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03BC1-0C8C-4746-B039-827B37781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54115"/>
            <a:ext cx="2909928" cy="24003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The limb jerks backward and downward </a:t>
            </a:r>
            <a:r>
              <a:rPr lang="en-US" dirty="0" smtClean="0"/>
              <a:t>during </a:t>
            </a:r>
            <a:r>
              <a:rPr lang="en-US" dirty="0"/>
              <a:t>the last 3 to 5 inches of the stride, resulting in slapping of the foot on the ground.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564" y="1703060"/>
            <a:ext cx="2631438" cy="38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86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559</TotalTime>
  <Words>120</Words>
  <Application>Microsoft Office PowerPoint</Application>
  <PresentationFormat>Widescreen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Times New Roman</vt:lpstr>
      <vt:lpstr>Times-Roman</vt:lpstr>
      <vt:lpstr>Trebuchet MS</vt:lpstr>
      <vt:lpstr>Wingdings</vt:lpstr>
      <vt:lpstr>Wingdings 3</vt:lpstr>
      <vt:lpstr>Facet</vt:lpstr>
      <vt:lpstr>PowerPoint Presentation</vt:lpstr>
      <vt:lpstr>Rupture of Tendoachilles</vt:lpstr>
      <vt:lpstr>PowerPoint Presentation</vt:lpstr>
      <vt:lpstr>Rupture of Peroneus Tertius</vt:lpstr>
      <vt:lpstr>Fibrotic Myopathy/Ossifying Myopathy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Ramesh Tiwary</dc:creator>
  <cp:lastModifiedBy>Dr. Ramesh Tiwary</cp:lastModifiedBy>
  <cp:revision>36</cp:revision>
  <dcterms:created xsi:type="dcterms:W3CDTF">2020-10-12T12:55:28Z</dcterms:created>
  <dcterms:modified xsi:type="dcterms:W3CDTF">2020-10-31T06:51:37Z</dcterms:modified>
</cp:coreProperties>
</file>