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6" r:id="rId2"/>
    <p:sldId id="273" r:id="rId3"/>
    <p:sldId id="275" r:id="rId4"/>
    <p:sldId id="276" r:id="rId5"/>
    <p:sldId id="274" r:id="rId6"/>
    <p:sldId id="256" r:id="rId7"/>
    <p:sldId id="26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19FFC6-3A95-4DF9-A0B8-8D4F628FE582}" type="datetimeFigureOut">
              <a:rPr lang="en-IN" smtClean="0"/>
              <a:t>08-11-2020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D26087-B5ED-43AF-BAD3-7255A510761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31283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E629B9-1414-4C73-BA96-D30963918A51}" type="slidenum">
              <a:rPr lang="en-IN" smtClean="0"/>
              <a:pPr/>
              <a:t>5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51DB0-3923-4739-8457-752B6326B4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536B69-AEFA-4794-889C-43957B6F4D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AF342D-9C82-463E-B30D-EA77B05D9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101C-F7C7-4158-84A8-2C0D7F1BD548}" type="datetimeFigureOut">
              <a:rPr lang="en-IN" smtClean="0"/>
              <a:t>08-11-2020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370AE1-7922-4EE5-ABDE-0E6EF0B4E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083267-85C4-4EF0-A628-812A5ADCB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F4D97-A593-4036-828B-C8C27581173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27572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6A0B9-6698-4E0D-AC97-A84DD5DEF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E3DF55-3970-4A73-8F4D-43483B564A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03725E-02C0-4F6A-92D8-E42DDD06E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101C-F7C7-4158-84A8-2C0D7F1BD548}" type="datetimeFigureOut">
              <a:rPr lang="en-IN" smtClean="0"/>
              <a:t>08-11-2020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2B5ABB-4B4C-4A9E-A05F-F657D64E0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9E01EB-8FA9-479D-ABEE-D60D63241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F4D97-A593-4036-828B-C8C27581173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75637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9983171-ED58-401F-B849-1A2E75F481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8BE500-3CEC-4769-91C5-448BA0DA15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F41C96-82B3-4E6A-9190-DBF1C6DCC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101C-F7C7-4158-84A8-2C0D7F1BD548}" type="datetimeFigureOut">
              <a:rPr lang="en-IN" smtClean="0"/>
              <a:t>08-11-2020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7F8537-2EAD-45C5-8A3B-CD10DDCD5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41BF11-FD5A-4C9F-9087-85BAAB244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F4D97-A593-4036-828B-C8C27581173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87563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59137-11AA-43C2-A61D-FB32BE8CD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30310E-0FE7-45BF-9391-0C32483051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8A91E4-FF00-4552-BB75-7890BB8D5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101C-F7C7-4158-84A8-2C0D7F1BD548}" type="datetimeFigureOut">
              <a:rPr lang="en-IN" smtClean="0"/>
              <a:t>08-11-2020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21B14E-3AB2-41C3-BC46-D065E7678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123F4E-6E70-4580-A0A0-501FD75B8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F4D97-A593-4036-828B-C8C27581173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8968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90257-ECB8-4F8C-B0DE-C52027B86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7C5A0E-7349-4705-AABF-5CE209CDFB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D691F9-7411-4ABB-92EE-7E170B7AE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101C-F7C7-4158-84A8-2C0D7F1BD548}" type="datetimeFigureOut">
              <a:rPr lang="en-IN" smtClean="0"/>
              <a:t>08-11-2020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CAC3EF-38AC-4AE1-B0B0-473D52492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6BFFE2-EC78-4517-A843-F4D7A9AB1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F4D97-A593-4036-828B-C8C27581173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45010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0B4AB-3F67-48E9-8688-2032CA960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2F7522-F617-4F4E-B6E9-8DA7287C70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AE7B86-6FED-4429-B801-518AC6350D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637C1D-6F52-44E8-BC37-1867F5235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101C-F7C7-4158-84A8-2C0D7F1BD548}" type="datetimeFigureOut">
              <a:rPr lang="en-IN" smtClean="0"/>
              <a:t>08-11-2020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44210D-367B-4B7D-A76D-4184BF74C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291364-31FD-4801-816B-49E6BD695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F4D97-A593-4036-828B-C8C27581173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13751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0834B-FC80-47E7-ACA6-340C7C519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E6447D-C2C2-4419-A951-788F8F7CF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0CA207-DF32-45FD-AE38-1307B890B2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E7BCC7-C0BF-4458-AAC2-80DEA2D779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055074-46D0-4338-B575-C0310CE73C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003C09-2C85-4976-9FEE-561F44688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101C-F7C7-4158-84A8-2C0D7F1BD548}" type="datetimeFigureOut">
              <a:rPr lang="en-IN" smtClean="0"/>
              <a:t>08-11-2020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E684C7-6D6E-44DA-81E4-26C9190E7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D8CDCB0-060A-4BE7-B05A-9E3D68AAB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F4D97-A593-4036-828B-C8C27581173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71863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C80673-F604-4648-B363-673D56060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399718-332E-42DC-828C-900E81E1E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101C-F7C7-4158-84A8-2C0D7F1BD548}" type="datetimeFigureOut">
              <a:rPr lang="en-IN" smtClean="0"/>
              <a:t>08-11-2020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1E2DF1-BB4A-4B15-9EE5-AA5BEA950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23AA85-CC21-41FC-86D3-5047FC3FB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F4D97-A593-4036-828B-C8C27581173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78330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65FDD1-063F-47FD-BDBF-B06B29A9B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101C-F7C7-4158-84A8-2C0D7F1BD548}" type="datetimeFigureOut">
              <a:rPr lang="en-IN" smtClean="0"/>
              <a:t>08-11-2020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8C8A3D-9DFF-4F36-9862-FD72E7C12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BE8728-0224-4003-B834-353307EC9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F4D97-A593-4036-828B-C8C27581173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89353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EEB59-E90A-42E4-AF54-1B1C83D48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83070-EFC3-44BF-9031-3012A1CA9F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DB96EF-A075-4C1F-A329-F91BF2EA48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3CA7ED-F58C-4F8D-9C12-0520DB1E5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101C-F7C7-4158-84A8-2C0D7F1BD548}" type="datetimeFigureOut">
              <a:rPr lang="en-IN" smtClean="0"/>
              <a:t>08-11-2020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9DE1F9-2B9F-4A08-9D09-441266824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E2F057-FDF9-4D78-BD6B-69418F0E3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F4D97-A593-4036-828B-C8C27581173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6550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4DFE9-F06C-4075-B5F0-C50891305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133729-0B57-4105-8AB7-CD9B16558B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754D37-F85B-49E2-8039-BAA4B7C6FA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9B861E-6A6D-4807-889D-D95FC8E38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101C-F7C7-4158-84A8-2C0D7F1BD548}" type="datetimeFigureOut">
              <a:rPr lang="en-IN" smtClean="0"/>
              <a:t>08-11-2020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A7C0BE-ACC2-4292-BC1D-16D112568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6B4752-18A1-49B0-9126-3CB6C63ED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F4D97-A593-4036-828B-C8C27581173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74913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B56839-F64B-4876-B7A6-75B67E52B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0D70E1-7101-4B59-B9AA-6937FACA0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FFBB39-F5A8-4FB8-AB6E-412E14E0F6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4101C-F7C7-4158-84A8-2C0D7F1BD548}" type="datetimeFigureOut">
              <a:rPr lang="en-IN" smtClean="0"/>
              <a:t>08-11-2020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5B3347-7994-46D0-8905-55B51371CC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158238-5210-44F1-8E1C-094F832683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F4D97-A593-4036-828B-C8C27581173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8758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3E136-459B-49B9-9AB4-F58165760A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3509963"/>
          </a:xfrm>
        </p:spPr>
        <p:txBody>
          <a:bodyPr/>
          <a:lstStyle/>
          <a:p>
            <a:r>
              <a:rPr lang="en-IN" dirty="0"/>
              <a:t> MILK PRODUCTS</a:t>
            </a:r>
            <a:br>
              <a:rPr lang="en-IN" dirty="0"/>
            </a:br>
            <a:br>
              <a:rPr lang="en-IN" dirty="0"/>
            </a:br>
            <a:r>
              <a:rPr lang="en-IN" dirty="0"/>
              <a:t>(Part-1)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6D3080-D660-4821-83DD-FECB9224F0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900196"/>
            <a:ext cx="12192000" cy="2957804"/>
          </a:xfrm>
        </p:spPr>
        <p:txBody>
          <a:bodyPr>
            <a:normAutofit/>
          </a:bodyPr>
          <a:lstStyle/>
          <a:p>
            <a:r>
              <a:rPr lang="en-IN" dirty="0"/>
              <a:t>     BY-</a:t>
            </a:r>
          </a:p>
          <a:p>
            <a:r>
              <a:rPr lang="en-IN" dirty="0"/>
              <a:t>                                                        </a:t>
            </a:r>
            <a:r>
              <a:rPr lang="en-IN" dirty="0" err="1"/>
              <a:t>Dr.</a:t>
            </a:r>
            <a:r>
              <a:rPr lang="en-IN" dirty="0"/>
              <a:t> SUSHMA KUMARI</a:t>
            </a:r>
          </a:p>
          <a:p>
            <a:r>
              <a:rPr lang="en-IN" dirty="0"/>
              <a:t>                                                     HOD,</a:t>
            </a:r>
          </a:p>
          <a:p>
            <a:r>
              <a:rPr lang="en-IN" dirty="0"/>
              <a:t>                                                       DEPT. OF LPT,BVC,</a:t>
            </a:r>
          </a:p>
          <a:p>
            <a:r>
              <a:rPr lang="en-IN" dirty="0"/>
              <a:t>                                                             Bihar Animal Sciences University, Patna</a:t>
            </a:r>
          </a:p>
        </p:txBody>
      </p:sp>
    </p:spTree>
    <p:extLst>
      <p:ext uri="{BB962C8B-B14F-4D97-AF65-F5344CB8AC3E}">
        <p14:creationId xmlns:p14="http://schemas.microsoft.com/office/powerpoint/2010/main" val="3194084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rgbClr val="00B0F0"/>
                </a:solidFill>
              </a:rPr>
              <a:t>Milk Products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967" y="1600200"/>
            <a:ext cx="12080033" cy="5257800"/>
          </a:xfrm>
        </p:spPr>
        <p:txBody>
          <a:bodyPr>
            <a:normAutofit/>
          </a:bodyPr>
          <a:lstStyle/>
          <a:p>
            <a:r>
              <a:rPr lang="en-IN" dirty="0">
                <a:solidFill>
                  <a:srgbClr val="92D050"/>
                </a:solidFill>
              </a:rPr>
              <a:t>Primary milk products- </a:t>
            </a:r>
            <a:r>
              <a:rPr lang="en-IN" dirty="0"/>
              <a:t>Khoa, </a:t>
            </a:r>
            <a:r>
              <a:rPr lang="en-IN" dirty="0" err="1"/>
              <a:t>Channa</a:t>
            </a:r>
            <a:r>
              <a:rPr lang="en-IN" dirty="0"/>
              <a:t>, Curd,   Paneer  etc.</a:t>
            </a:r>
          </a:p>
          <a:p>
            <a:r>
              <a:rPr lang="en-IN" dirty="0">
                <a:solidFill>
                  <a:srgbClr val="00B050"/>
                </a:solidFill>
              </a:rPr>
              <a:t>Secondary milk products-</a:t>
            </a:r>
          </a:p>
          <a:p>
            <a:r>
              <a:rPr lang="en-IN" dirty="0"/>
              <a:t>              </a:t>
            </a:r>
            <a:r>
              <a:rPr lang="en-IN" dirty="0" err="1"/>
              <a:t>Matha</a:t>
            </a:r>
            <a:r>
              <a:rPr lang="en-IN" dirty="0"/>
              <a:t> ,Lassi- curd</a:t>
            </a:r>
          </a:p>
          <a:p>
            <a:r>
              <a:rPr lang="en-IN" dirty="0"/>
              <a:t>               </a:t>
            </a:r>
            <a:r>
              <a:rPr lang="en-IN" dirty="0" err="1"/>
              <a:t>Rasogulla</a:t>
            </a:r>
            <a:r>
              <a:rPr lang="en-IN" dirty="0"/>
              <a:t>-      </a:t>
            </a:r>
            <a:r>
              <a:rPr lang="en-IN" dirty="0" err="1"/>
              <a:t>channa</a:t>
            </a:r>
            <a:endParaRPr lang="en-IN" dirty="0"/>
          </a:p>
          <a:p>
            <a:r>
              <a:rPr lang="en-IN" dirty="0"/>
              <a:t>                </a:t>
            </a:r>
            <a:r>
              <a:rPr lang="en-IN" dirty="0" err="1"/>
              <a:t>Gulabjamun</a:t>
            </a:r>
            <a:r>
              <a:rPr lang="en-IN" dirty="0"/>
              <a:t>-  </a:t>
            </a:r>
            <a:r>
              <a:rPr lang="en-IN" dirty="0" err="1"/>
              <a:t>Khoa</a:t>
            </a:r>
            <a:r>
              <a:rPr lang="en-IN" dirty="0"/>
              <a:t> </a:t>
            </a:r>
          </a:p>
          <a:p>
            <a:r>
              <a:rPr lang="en-IN" dirty="0">
                <a:solidFill>
                  <a:srgbClr val="C00000"/>
                </a:solidFill>
              </a:rPr>
              <a:t>Milk by-products-</a:t>
            </a:r>
          </a:p>
          <a:p>
            <a:r>
              <a:rPr lang="en-IN" dirty="0"/>
              <a:t>       whey- </a:t>
            </a:r>
            <a:r>
              <a:rPr lang="en-IN" dirty="0" err="1"/>
              <a:t>channa</a:t>
            </a:r>
            <a:r>
              <a:rPr lang="en-IN" dirty="0"/>
              <a:t>, </a:t>
            </a:r>
            <a:r>
              <a:rPr lang="en-IN" dirty="0" err="1"/>
              <a:t>paneer</a:t>
            </a:r>
            <a:r>
              <a:rPr lang="en-IN" dirty="0"/>
              <a:t>, cheese</a:t>
            </a:r>
          </a:p>
          <a:p>
            <a:r>
              <a:rPr lang="en-IN" dirty="0"/>
              <a:t>        Ghee residue- ghee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2BA4B-8C7B-4CFF-8C91-9BCEC4646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94593"/>
          </a:xfrm>
        </p:spPr>
        <p:txBody>
          <a:bodyPr/>
          <a:lstStyle/>
          <a:p>
            <a:r>
              <a:rPr lang="en-IN" dirty="0"/>
              <a:t>MILK PRODUCTS</a:t>
            </a:r>
          </a:p>
        </p:txBody>
      </p:sp>
      <p:pic>
        <p:nvPicPr>
          <p:cNvPr id="1026" name="Picture 2" descr="Culture For All Fermented Dairy Products at Rs 320/packet | Dairy Products  | ID: 19753110788">
            <a:extLst>
              <a:ext uri="{FF2B5EF4-FFF2-40B4-BE49-F238E27FC236}">
                <a16:creationId xmlns:a16="http://schemas.microsoft.com/office/drawing/2014/main" id="{9CCA1CF4-4899-4E6F-ABBE-BCEE4EDBDF4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306286"/>
            <a:ext cx="12269754" cy="5551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2636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FE66E-D3C0-473C-A3A4-AA2DE84E4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38335"/>
          </a:xfrm>
        </p:spPr>
        <p:txBody>
          <a:bodyPr/>
          <a:lstStyle/>
          <a:p>
            <a:r>
              <a:rPr lang="en-IN" dirty="0"/>
              <a:t>MILK PRODUCTS</a:t>
            </a:r>
          </a:p>
        </p:txBody>
      </p:sp>
      <p:pic>
        <p:nvPicPr>
          <p:cNvPr id="2050" name="Picture 2" descr="Dairy Products, Packaging Type: Carton, Packet, Box, Rs 30 /litre | ID:  18302793612">
            <a:extLst>
              <a:ext uri="{FF2B5EF4-FFF2-40B4-BE49-F238E27FC236}">
                <a16:creationId xmlns:a16="http://schemas.microsoft.com/office/drawing/2014/main" id="{4B46EFFB-4DA4-4B97-8201-C68BB335878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12192000" cy="5719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4216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Classification of milk products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80931"/>
            <a:ext cx="12192000" cy="5477069"/>
          </a:xfrm>
        </p:spPr>
        <p:txBody>
          <a:bodyPr>
            <a:normAutofit/>
          </a:bodyPr>
          <a:lstStyle/>
          <a:p>
            <a:r>
              <a:rPr lang="en-IN" dirty="0"/>
              <a:t>1. Fermented milk products- </a:t>
            </a:r>
          </a:p>
          <a:p>
            <a:pPr marL="0" indent="0">
              <a:buNone/>
            </a:pPr>
            <a:r>
              <a:rPr lang="en-IN" dirty="0"/>
              <a:t>                                                         curd, lassi, </a:t>
            </a:r>
            <a:r>
              <a:rPr lang="en-IN" dirty="0" err="1"/>
              <a:t>matha</a:t>
            </a:r>
            <a:endParaRPr lang="en-IN" dirty="0"/>
          </a:p>
          <a:p>
            <a:r>
              <a:rPr lang="en-IN" dirty="0"/>
              <a:t>2. Acid coagulated milk products-</a:t>
            </a:r>
          </a:p>
          <a:p>
            <a:pPr marL="0" indent="0">
              <a:buNone/>
            </a:pPr>
            <a:r>
              <a:rPr lang="en-IN" dirty="0"/>
              <a:t>                                                                    </a:t>
            </a:r>
            <a:r>
              <a:rPr lang="en-IN" dirty="0" err="1"/>
              <a:t>channa</a:t>
            </a:r>
            <a:r>
              <a:rPr lang="en-IN" dirty="0"/>
              <a:t>, paneer</a:t>
            </a:r>
          </a:p>
          <a:p>
            <a:r>
              <a:rPr lang="en-IN" dirty="0"/>
              <a:t>3. Acid and Rennet coagulated milk products-</a:t>
            </a:r>
          </a:p>
          <a:p>
            <a:pPr>
              <a:buNone/>
            </a:pPr>
            <a:r>
              <a:rPr lang="en-IN" dirty="0"/>
              <a:t>                                                                                    cheese</a:t>
            </a:r>
          </a:p>
          <a:p>
            <a:r>
              <a:rPr lang="en-IN" dirty="0"/>
              <a:t>4.Concentrated milk products-</a:t>
            </a:r>
          </a:p>
          <a:p>
            <a:pPr marL="0" indent="0">
              <a:buNone/>
            </a:pPr>
            <a:r>
              <a:rPr lang="en-IN" dirty="0"/>
              <a:t>                                                     evaporated milk, condensed milk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068A2-063B-42F5-881C-5D4B4370D7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flipV="1">
            <a:off x="1524000" y="-839755"/>
            <a:ext cx="9144000" cy="662473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7861D3-C6E4-4408-B4E8-272705E027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1999" cy="6008914"/>
          </a:xfrm>
        </p:spPr>
        <p:txBody>
          <a:bodyPr>
            <a:normAutofit/>
          </a:bodyPr>
          <a:lstStyle/>
          <a:p>
            <a:pPr algn="l"/>
            <a:endParaRPr lang="en-IN" sz="3200" dirty="0"/>
          </a:p>
          <a:p>
            <a:pPr algn="l"/>
            <a:endParaRPr lang="en-IN" sz="3200" dirty="0"/>
          </a:p>
          <a:p>
            <a:pPr algn="l"/>
            <a:r>
              <a:rPr lang="en-IN" sz="3200" dirty="0"/>
              <a:t>5. Dehydrated milk products-</a:t>
            </a:r>
          </a:p>
          <a:p>
            <a:pPr algn="l"/>
            <a:r>
              <a:rPr lang="en-IN" sz="3200" dirty="0"/>
              <a:t>                                                           khoa</a:t>
            </a:r>
          </a:p>
          <a:p>
            <a:pPr algn="l"/>
            <a:r>
              <a:rPr lang="en-IN" sz="3200" dirty="0"/>
              <a:t>6.  Dried milk products-</a:t>
            </a:r>
          </a:p>
          <a:p>
            <a:pPr algn="l"/>
            <a:r>
              <a:rPr lang="en-IN" sz="3200" dirty="0"/>
              <a:t>                                            milk powder</a:t>
            </a:r>
          </a:p>
          <a:p>
            <a:pPr algn="l"/>
            <a:r>
              <a:rPr lang="en-IN" sz="3200" dirty="0"/>
              <a:t>7. Frozen milk products-</a:t>
            </a:r>
          </a:p>
          <a:p>
            <a:pPr algn="l"/>
            <a:r>
              <a:rPr lang="en-IN" sz="3200" dirty="0"/>
              <a:t>                                           ice-cream, kulfi. Softy etc.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49296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2F90B-78AC-408B-8D5C-13D73F65F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838200" y="-1558212"/>
            <a:ext cx="10515600" cy="1147665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40BD95-167D-4E80-9C81-8BB741BB50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20465" cy="6858000"/>
          </a:xfrm>
        </p:spPr>
        <p:txBody>
          <a:bodyPr/>
          <a:lstStyle/>
          <a:p>
            <a:r>
              <a:rPr lang="en-IN" dirty="0"/>
              <a:t>                                                 </a:t>
            </a:r>
          </a:p>
          <a:p>
            <a:endParaRPr lang="en-IN" dirty="0"/>
          </a:p>
          <a:p>
            <a:endParaRPr lang="en-IN" dirty="0"/>
          </a:p>
          <a:p>
            <a:pPr marL="0" indent="0" algn="ctr">
              <a:buNone/>
            </a:pPr>
            <a:r>
              <a:rPr lang="en-IN" dirty="0"/>
              <a:t> </a:t>
            </a:r>
            <a:r>
              <a:rPr lang="en-IN" sz="8000" dirty="0"/>
              <a:t>                                                               THANKS</a:t>
            </a:r>
          </a:p>
        </p:txBody>
      </p:sp>
    </p:spTree>
    <p:extLst>
      <p:ext uri="{BB962C8B-B14F-4D97-AF65-F5344CB8AC3E}">
        <p14:creationId xmlns:p14="http://schemas.microsoft.com/office/powerpoint/2010/main" val="32064141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156</Words>
  <Application>Microsoft Office PowerPoint</Application>
  <PresentationFormat>Widescreen</PresentationFormat>
  <Paragraphs>39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 MILK PRODUCTS  (Part-1)</vt:lpstr>
      <vt:lpstr>Milk Products</vt:lpstr>
      <vt:lpstr>MILK PRODUCTS</vt:lpstr>
      <vt:lpstr>MILK PRODUCTS</vt:lpstr>
      <vt:lpstr>Classification of milk products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MILK PRODUCTS  (Part-1)</dc:title>
  <dc:creator>SAKET GUNGUN</dc:creator>
  <cp:lastModifiedBy>SAKET GUNGUN</cp:lastModifiedBy>
  <cp:revision>2</cp:revision>
  <dcterms:created xsi:type="dcterms:W3CDTF">2020-11-08T02:41:22Z</dcterms:created>
  <dcterms:modified xsi:type="dcterms:W3CDTF">2020-11-08T02:56:22Z</dcterms:modified>
</cp:coreProperties>
</file>