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15"/>
  </p:notesMasterIdLst>
  <p:handoutMasterIdLst>
    <p:handoutMasterId r:id="rId16"/>
  </p:handoutMasterIdLst>
  <p:sldIdLst>
    <p:sldId id="256" r:id="rId2"/>
    <p:sldId id="272" r:id="rId3"/>
    <p:sldId id="273" r:id="rId4"/>
    <p:sldId id="274" r:id="rId5"/>
    <p:sldId id="275" r:id="rId6"/>
    <p:sldId id="283" r:id="rId7"/>
    <p:sldId id="276" r:id="rId8"/>
    <p:sldId id="277" r:id="rId9"/>
    <p:sldId id="278" r:id="rId10"/>
    <p:sldId id="279" r:id="rId11"/>
    <p:sldId id="280" r:id="rId12"/>
    <p:sldId id="281" r:id="rId13"/>
    <p:sldId id="282" r:id="rId14"/>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ahoma" pitchFamily="42" charset="0"/>
        <a:ea typeface="+mn-ea"/>
        <a:cs typeface="Times New Roman" pitchFamily="26" charset="0"/>
      </a:defRPr>
    </a:lvl1pPr>
    <a:lvl2pPr marL="457200" algn="l" rtl="0" fontAlgn="base">
      <a:spcBef>
        <a:spcPct val="0"/>
      </a:spcBef>
      <a:spcAft>
        <a:spcPct val="0"/>
      </a:spcAft>
      <a:defRPr sz="2400" kern="1200">
        <a:solidFill>
          <a:schemeClr val="tx1"/>
        </a:solidFill>
        <a:latin typeface="Tahoma" pitchFamily="42" charset="0"/>
        <a:ea typeface="+mn-ea"/>
        <a:cs typeface="Times New Roman" pitchFamily="26" charset="0"/>
      </a:defRPr>
    </a:lvl2pPr>
    <a:lvl3pPr marL="914400" algn="l" rtl="0" fontAlgn="base">
      <a:spcBef>
        <a:spcPct val="0"/>
      </a:spcBef>
      <a:spcAft>
        <a:spcPct val="0"/>
      </a:spcAft>
      <a:defRPr sz="2400" kern="1200">
        <a:solidFill>
          <a:schemeClr val="tx1"/>
        </a:solidFill>
        <a:latin typeface="Tahoma" pitchFamily="42" charset="0"/>
        <a:ea typeface="+mn-ea"/>
        <a:cs typeface="Times New Roman" pitchFamily="26" charset="0"/>
      </a:defRPr>
    </a:lvl3pPr>
    <a:lvl4pPr marL="1371600" algn="l" rtl="0" fontAlgn="base">
      <a:spcBef>
        <a:spcPct val="0"/>
      </a:spcBef>
      <a:spcAft>
        <a:spcPct val="0"/>
      </a:spcAft>
      <a:defRPr sz="2400" kern="1200">
        <a:solidFill>
          <a:schemeClr val="tx1"/>
        </a:solidFill>
        <a:latin typeface="Tahoma" pitchFamily="42" charset="0"/>
        <a:ea typeface="+mn-ea"/>
        <a:cs typeface="Times New Roman" pitchFamily="26" charset="0"/>
      </a:defRPr>
    </a:lvl4pPr>
    <a:lvl5pPr marL="1828800" algn="l" rtl="0" fontAlgn="base">
      <a:spcBef>
        <a:spcPct val="0"/>
      </a:spcBef>
      <a:spcAft>
        <a:spcPct val="0"/>
      </a:spcAft>
      <a:defRPr sz="2400" kern="1200">
        <a:solidFill>
          <a:schemeClr val="tx1"/>
        </a:solidFill>
        <a:latin typeface="Tahoma" pitchFamily="42" charset="0"/>
        <a:ea typeface="+mn-ea"/>
        <a:cs typeface="Times New Roman" pitchFamily="26" charset="0"/>
      </a:defRPr>
    </a:lvl5pPr>
    <a:lvl6pPr marL="2286000" algn="l" defTabSz="914400" rtl="0" eaLnBrk="1" latinLnBrk="0" hangingPunct="1">
      <a:defRPr sz="2400" kern="1200">
        <a:solidFill>
          <a:schemeClr val="tx1"/>
        </a:solidFill>
        <a:latin typeface="Tahoma" pitchFamily="42" charset="0"/>
        <a:ea typeface="+mn-ea"/>
        <a:cs typeface="Times New Roman" pitchFamily="26" charset="0"/>
      </a:defRPr>
    </a:lvl6pPr>
    <a:lvl7pPr marL="2743200" algn="l" defTabSz="914400" rtl="0" eaLnBrk="1" latinLnBrk="0" hangingPunct="1">
      <a:defRPr sz="2400" kern="1200">
        <a:solidFill>
          <a:schemeClr val="tx1"/>
        </a:solidFill>
        <a:latin typeface="Tahoma" pitchFamily="42" charset="0"/>
        <a:ea typeface="+mn-ea"/>
        <a:cs typeface="Times New Roman" pitchFamily="26" charset="0"/>
      </a:defRPr>
    </a:lvl7pPr>
    <a:lvl8pPr marL="3200400" algn="l" defTabSz="914400" rtl="0" eaLnBrk="1" latinLnBrk="0" hangingPunct="1">
      <a:defRPr sz="2400" kern="1200">
        <a:solidFill>
          <a:schemeClr val="tx1"/>
        </a:solidFill>
        <a:latin typeface="Tahoma" pitchFamily="42" charset="0"/>
        <a:ea typeface="+mn-ea"/>
        <a:cs typeface="Times New Roman" pitchFamily="26" charset="0"/>
      </a:defRPr>
    </a:lvl8pPr>
    <a:lvl9pPr marL="3657600" algn="l" defTabSz="914400" rtl="0" eaLnBrk="1" latinLnBrk="0" hangingPunct="1">
      <a:defRPr sz="2400" kern="1200">
        <a:solidFill>
          <a:schemeClr val="tx1"/>
        </a:solidFill>
        <a:latin typeface="Tahoma" pitchFamily="42" charset="0"/>
        <a:ea typeface="+mn-ea"/>
        <a:cs typeface="Times New Roman" pitchFamily="26"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autoAdjust="0"/>
    <p:restoredTop sz="94660"/>
  </p:normalViewPr>
  <p:slideViewPr>
    <p:cSldViewPr>
      <p:cViewPr>
        <p:scale>
          <a:sx n="66" d="100"/>
          <a:sy n="66" d="100"/>
        </p:scale>
        <p:origin x="-1386" y="-17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9026" name="Rectangle 1026"/>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29027" name="Rectangle 1027"/>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29028" name="Rectangle 1028"/>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29029" name="Rectangle 1029"/>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515A6EEF-90BC-4720-BE75-7E69E4F8694C}"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6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en-US"/>
          </a:p>
        </p:txBody>
      </p:sp>
      <p:sp>
        <p:nvSpPr>
          <p:cNvPr id="13619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en-US"/>
          </a:p>
        </p:txBody>
      </p:sp>
      <p:sp>
        <p:nvSpPr>
          <p:cNvPr id="1361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3619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3619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n-US"/>
          </a:p>
        </p:txBody>
      </p:sp>
      <p:sp>
        <p:nvSpPr>
          <p:cNvPr id="13619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C4D84C68-B01F-4BEE-9A9C-FA32C9AFA596}" type="slidenum">
              <a:rPr lang="fa-I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Times New Roman" pitchFamily="26" charset="0"/>
      </a:defRPr>
    </a:lvl1pPr>
    <a:lvl2pPr marL="457200" algn="l" rtl="0" fontAlgn="base">
      <a:spcBef>
        <a:spcPct val="30000"/>
      </a:spcBef>
      <a:spcAft>
        <a:spcPct val="0"/>
      </a:spcAft>
      <a:defRPr kumimoji="1" sz="1200" kern="1200">
        <a:solidFill>
          <a:schemeClr val="tx1"/>
        </a:solidFill>
        <a:latin typeface="Arial" charset="0"/>
        <a:ea typeface="+mn-ea"/>
        <a:cs typeface="Times New Roman" pitchFamily="26" charset="0"/>
      </a:defRPr>
    </a:lvl2pPr>
    <a:lvl3pPr marL="914400" algn="l" rtl="0" fontAlgn="base">
      <a:spcBef>
        <a:spcPct val="30000"/>
      </a:spcBef>
      <a:spcAft>
        <a:spcPct val="0"/>
      </a:spcAft>
      <a:defRPr kumimoji="1" sz="1200" kern="1200">
        <a:solidFill>
          <a:schemeClr val="tx1"/>
        </a:solidFill>
        <a:latin typeface="Arial" charset="0"/>
        <a:ea typeface="+mn-ea"/>
        <a:cs typeface="Times New Roman" pitchFamily="26" charset="0"/>
      </a:defRPr>
    </a:lvl3pPr>
    <a:lvl4pPr marL="1371600" algn="l" rtl="0" fontAlgn="base">
      <a:spcBef>
        <a:spcPct val="30000"/>
      </a:spcBef>
      <a:spcAft>
        <a:spcPct val="0"/>
      </a:spcAft>
      <a:defRPr kumimoji="1" sz="1200" kern="1200">
        <a:solidFill>
          <a:schemeClr val="tx1"/>
        </a:solidFill>
        <a:latin typeface="Arial" charset="0"/>
        <a:ea typeface="+mn-ea"/>
        <a:cs typeface="Times New Roman" pitchFamily="26" charset="0"/>
      </a:defRPr>
    </a:lvl4pPr>
    <a:lvl5pPr marL="1828800" algn="l" rtl="0" fontAlgn="base">
      <a:spcBef>
        <a:spcPct val="30000"/>
      </a:spcBef>
      <a:spcAft>
        <a:spcPct val="0"/>
      </a:spcAft>
      <a:defRPr kumimoji="1" sz="1200" kern="1200">
        <a:solidFill>
          <a:schemeClr val="tx1"/>
        </a:solidFill>
        <a:latin typeface="Arial" charset="0"/>
        <a:ea typeface="+mn-ea"/>
        <a:cs typeface="Times New Roman" pitchFamily="26"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65538" name="Group 2"/>
          <p:cNvGrpSpPr>
            <a:grpSpLocks/>
          </p:cNvGrpSpPr>
          <p:nvPr/>
        </p:nvGrpSpPr>
        <p:grpSpPr bwMode="auto">
          <a:xfrm>
            <a:off x="0" y="2438400"/>
            <a:ext cx="9009063" cy="1052513"/>
            <a:chOff x="0" y="1536"/>
            <a:chExt cx="5675" cy="663"/>
          </a:xfrm>
        </p:grpSpPr>
        <p:grpSp>
          <p:nvGrpSpPr>
            <p:cNvPr id="65539" name="Group 3"/>
            <p:cNvGrpSpPr>
              <a:grpSpLocks/>
            </p:cNvGrpSpPr>
            <p:nvPr/>
          </p:nvGrpSpPr>
          <p:grpSpPr bwMode="auto">
            <a:xfrm>
              <a:off x="183" y="1604"/>
              <a:ext cx="448" cy="299"/>
              <a:chOff x="720" y="336"/>
              <a:chExt cx="624" cy="432"/>
            </a:xfrm>
          </p:grpSpPr>
          <p:sp>
            <p:nvSpPr>
              <p:cNvPr id="65540"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endParaRPr lang="en-IN"/>
              </a:p>
            </p:txBody>
          </p:sp>
          <p:sp>
            <p:nvSpPr>
              <p:cNvPr id="65541"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endParaRPr lang="en-IN"/>
              </a:p>
            </p:txBody>
          </p:sp>
        </p:grpSp>
        <p:grpSp>
          <p:nvGrpSpPr>
            <p:cNvPr id="65542" name="Group 6"/>
            <p:cNvGrpSpPr>
              <a:grpSpLocks/>
            </p:cNvGrpSpPr>
            <p:nvPr/>
          </p:nvGrpSpPr>
          <p:grpSpPr bwMode="auto">
            <a:xfrm>
              <a:off x="261" y="1870"/>
              <a:ext cx="465" cy="299"/>
              <a:chOff x="912" y="2640"/>
              <a:chExt cx="672" cy="432"/>
            </a:xfrm>
          </p:grpSpPr>
          <p:sp>
            <p:nvSpPr>
              <p:cNvPr id="65543"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endParaRPr lang="en-IN"/>
              </a:p>
            </p:txBody>
          </p:sp>
          <p:sp>
            <p:nvSpPr>
              <p:cNvPr id="65544"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endParaRPr lang="en-IN"/>
              </a:p>
            </p:txBody>
          </p:sp>
        </p:grpSp>
        <p:sp>
          <p:nvSpPr>
            <p:cNvPr id="65545"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endParaRPr lang="en-IN"/>
            </a:p>
          </p:txBody>
        </p:sp>
        <p:sp>
          <p:nvSpPr>
            <p:cNvPr id="65546"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endParaRPr lang="en-IN"/>
            </a:p>
          </p:txBody>
        </p:sp>
        <p:sp>
          <p:nvSpPr>
            <p:cNvPr id="65547"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en-IN"/>
            </a:p>
          </p:txBody>
        </p:sp>
      </p:grpSp>
      <p:sp>
        <p:nvSpPr>
          <p:cNvPr id="65548" name="Rectangle 12"/>
          <p:cNvSpPr>
            <a:spLocks noGrp="1" noChangeArrowheads="1"/>
          </p:cNvSpPr>
          <p:nvPr>
            <p:ph type="ctrTitle"/>
          </p:nvPr>
        </p:nvSpPr>
        <p:spPr>
          <a:xfrm>
            <a:off x="990600" y="1828800"/>
            <a:ext cx="7772400" cy="1143000"/>
          </a:xfrm>
        </p:spPr>
        <p:txBody>
          <a:bodyPr/>
          <a:lstStyle>
            <a:lvl1pPr>
              <a:defRPr/>
            </a:lvl1pPr>
          </a:lstStyle>
          <a:p>
            <a:r>
              <a:rPr lang="en-US"/>
              <a:t>Click to edit Master title style</a:t>
            </a:r>
          </a:p>
        </p:txBody>
      </p:sp>
      <p:sp>
        <p:nvSpPr>
          <p:cNvPr id="65549"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10" charset="2"/>
              <a:buNone/>
              <a:defRPr/>
            </a:lvl1pPr>
          </a:lstStyle>
          <a:p>
            <a:r>
              <a:rPr lang="en-US"/>
              <a:t>Click to edit Master subtitle style</a:t>
            </a:r>
          </a:p>
        </p:txBody>
      </p:sp>
      <p:sp>
        <p:nvSpPr>
          <p:cNvPr id="65550" name="Rectangle 14"/>
          <p:cNvSpPr>
            <a:spLocks noGrp="1" noChangeArrowheads="1"/>
          </p:cNvSpPr>
          <p:nvPr>
            <p:ph type="dt" sz="half" idx="2"/>
          </p:nvPr>
        </p:nvSpPr>
        <p:spPr>
          <a:xfrm>
            <a:off x="990600" y="6248400"/>
            <a:ext cx="1905000" cy="457200"/>
          </a:xfrm>
        </p:spPr>
        <p:txBody>
          <a:bodyPr/>
          <a:lstStyle>
            <a:lvl1pPr>
              <a:defRPr>
                <a:solidFill>
                  <a:schemeClr val="bg2"/>
                </a:solidFill>
              </a:defRPr>
            </a:lvl1pPr>
          </a:lstStyle>
          <a:p>
            <a:endParaRPr lang="en-US"/>
          </a:p>
        </p:txBody>
      </p:sp>
      <p:sp>
        <p:nvSpPr>
          <p:cNvPr id="65551" name="Rectangle 15"/>
          <p:cNvSpPr>
            <a:spLocks noGrp="1" noChangeArrowheads="1"/>
          </p:cNvSpPr>
          <p:nvPr>
            <p:ph type="ftr" sz="quarter" idx="3"/>
          </p:nvPr>
        </p:nvSpPr>
        <p:spPr>
          <a:xfrm>
            <a:off x="3429000" y="6248400"/>
            <a:ext cx="2895600" cy="457200"/>
          </a:xfrm>
        </p:spPr>
        <p:txBody>
          <a:bodyPr/>
          <a:lstStyle>
            <a:lvl1pPr>
              <a:defRPr>
                <a:solidFill>
                  <a:schemeClr val="bg2"/>
                </a:solidFill>
              </a:defRPr>
            </a:lvl1pPr>
          </a:lstStyle>
          <a:p>
            <a:endParaRPr lang="en-US"/>
          </a:p>
        </p:txBody>
      </p:sp>
      <p:sp>
        <p:nvSpPr>
          <p:cNvPr id="65552" name="Rectangle 16"/>
          <p:cNvSpPr>
            <a:spLocks noGrp="1" noChangeArrowheads="1"/>
          </p:cNvSpPr>
          <p:nvPr>
            <p:ph type="sldNum" sz="quarter" idx="4"/>
          </p:nvPr>
        </p:nvSpPr>
        <p:spPr>
          <a:xfrm>
            <a:off x="6858000" y="6248400"/>
            <a:ext cx="1905000" cy="457200"/>
          </a:xfrm>
        </p:spPr>
        <p:txBody>
          <a:bodyPr/>
          <a:lstStyle>
            <a:lvl1pPr>
              <a:defRPr>
                <a:solidFill>
                  <a:schemeClr val="bg2"/>
                </a:solidFill>
              </a:defRPr>
            </a:lvl1pPr>
          </a:lstStyle>
          <a:p>
            <a:fld id="{00542007-57D6-4B08-A167-13FE57B93D74}"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BC3CEA1-E628-4B60-B665-59900D75701D}"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617538"/>
            <a:ext cx="1951038" cy="551497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1150938" y="617538"/>
            <a:ext cx="5700712" cy="55149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5EC9991-C60D-46DF-A6F8-9C1BF3D3CD78}"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052B145-DEC6-4FB8-9CB1-98D506045505}"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033D546-98EF-4446-BE51-AB9103EFBA22}"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6F00C6B-49C5-4899-9922-BF6F2C6FFFAD}"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5E84D836-30A1-4FF6-BD08-EFB45B995154}"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749ECDC9-007C-497A-9116-1A9CCF30C9B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D0728BF1-08D3-4075-AB87-D04AC1DAA0A2}"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69E8AB9-0E1C-4FF2-96C8-A420CFEA59FF}"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EC175B4-DFA3-4186-B536-932BBA2336C9}"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lgn="ctr"/>
            <a:endParaRPr kumimoji="1" lang="en-US"/>
          </a:p>
        </p:txBody>
      </p:sp>
      <p:sp>
        <p:nvSpPr>
          <p:cNvPr id="64515"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a:endParaRPr kumimoji="1" lang="en-US"/>
          </a:p>
        </p:txBody>
      </p:sp>
      <p:sp>
        <p:nvSpPr>
          <p:cNvPr id="64516"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algn="ctr"/>
            <a:endParaRPr kumimoji="1" lang="en-US"/>
          </a:p>
        </p:txBody>
      </p:sp>
      <p:sp>
        <p:nvSpPr>
          <p:cNvPr id="64517"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endParaRPr kumimoji="1" lang="en-US"/>
          </a:p>
        </p:txBody>
      </p:sp>
      <p:sp>
        <p:nvSpPr>
          <p:cNvPr id="64518"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a:endParaRPr kumimoji="1" lang="en-US"/>
          </a:p>
        </p:txBody>
      </p:sp>
      <p:sp>
        <p:nvSpPr>
          <p:cNvPr id="64519"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algn="ctr"/>
            <a:endParaRPr kumimoji="1" lang="en-US"/>
          </a:p>
        </p:txBody>
      </p:sp>
      <p:sp>
        <p:nvSpPr>
          <p:cNvPr id="64520"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a:endParaRPr kumimoji="1" lang="en-US"/>
          </a:p>
        </p:txBody>
      </p:sp>
      <p:sp>
        <p:nvSpPr>
          <p:cNvPr id="64521" name="Rectangle 9"/>
          <p:cNvSpPr>
            <a:spLocks noGrp="1" noChangeArrowheads="1"/>
          </p:cNvSpPr>
          <p:nvPr>
            <p:ph type="title"/>
          </p:nvPr>
        </p:nvSpPr>
        <p:spPr bwMode="auto">
          <a:xfrm>
            <a:off x="1150938" y="617538"/>
            <a:ext cx="7793037"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64522"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4523" name="Rectangle 11"/>
          <p:cNvSpPr>
            <a:spLocks noGrp="1" noChangeArrowheads="1"/>
          </p:cNvSpPr>
          <p:nvPr>
            <p:ph type="dt" sz="half" idx="2"/>
          </p:nvPr>
        </p:nvSpPr>
        <p:spPr bwMode="auto">
          <a:xfrm>
            <a:off x="9144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endParaRPr lang="en-US"/>
          </a:p>
        </p:txBody>
      </p:sp>
      <p:sp>
        <p:nvSpPr>
          <p:cNvPr id="64524" name="Rectangle 12"/>
          <p:cNvSpPr>
            <a:spLocks noGrp="1" noChangeArrowheads="1"/>
          </p:cNvSpPr>
          <p:nvPr>
            <p:ph type="ftr" sz="quarter" idx="3"/>
          </p:nvPr>
        </p:nvSpPr>
        <p:spPr bwMode="auto">
          <a:xfrm>
            <a:off x="33528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endParaRPr lang="en-US"/>
          </a:p>
        </p:txBody>
      </p:sp>
      <p:sp>
        <p:nvSpPr>
          <p:cNvPr id="64525" name="Rectangle 13"/>
          <p:cNvSpPr>
            <a:spLocks noGrp="1" noChangeArrowheads="1"/>
          </p:cNvSpPr>
          <p:nvPr>
            <p:ph type="sldNum" sz="quarter" idx="4"/>
          </p:nvPr>
        </p:nvSpPr>
        <p:spPr bwMode="auto">
          <a:xfrm>
            <a:off x="6781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fld id="{7946C972-9C6F-4C2E-8266-355D62189F3F}"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Lst>
  <p:hf hdr="0" ftr="0" dt="0"/>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Tahoma" pitchFamily="42" charset="0"/>
          <a:cs typeface="Times New Roman" pitchFamily="26" charset="0"/>
        </a:defRPr>
      </a:lvl2pPr>
      <a:lvl3pPr algn="l" rtl="0" fontAlgn="base">
        <a:spcBef>
          <a:spcPct val="0"/>
        </a:spcBef>
        <a:spcAft>
          <a:spcPct val="0"/>
        </a:spcAft>
        <a:defRPr sz="4400">
          <a:solidFill>
            <a:schemeClr val="tx2"/>
          </a:solidFill>
          <a:latin typeface="Tahoma" pitchFamily="42" charset="0"/>
          <a:cs typeface="Times New Roman" pitchFamily="26" charset="0"/>
        </a:defRPr>
      </a:lvl3pPr>
      <a:lvl4pPr algn="l" rtl="0" fontAlgn="base">
        <a:spcBef>
          <a:spcPct val="0"/>
        </a:spcBef>
        <a:spcAft>
          <a:spcPct val="0"/>
        </a:spcAft>
        <a:defRPr sz="4400">
          <a:solidFill>
            <a:schemeClr val="tx2"/>
          </a:solidFill>
          <a:latin typeface="Tahoma" pitchFamily="42" charset="0"/>
          <a:cs typeface="Times New Roman" pitchFamily="26" charset="0"/>
        </a:defRPr>
      </a:lvl4pPr>
      <a:lvl5pPr algn="l" rtl="0" fontAlgn="base">
        <a:spcBef>
          <a:spcPct val="0"/>
        </a:spcBef>
        <a:spcAft>
          <a:spcPct val="0"/>
        </a:spcAft>
        <a:defRPr sz="4400">
          <a:solidFill>
            <a:schemeClr val="tx2"/>
          </a:solidFill>
          <a:latin typeface="Tahoma" pitchFamily="42" charset="0"/>
          <a:cs typeface="Times New Roman" pitchFamily="26" charset="0"/>
        </a:defRPr>
      </a:lvl5pPr>
      <a:lvl6pPr marL="457200" algn="l" rtl="0" fontAlgn="base">
        <a:spcBef>
          <a:spcPct val="0"/>
        </a:spcBef>
        <a:spcAft>
          <a:spcPct val="0"/>
        </a:spcAft>
        <a:defRPr sz="4400">
          <a:solidFill>
            <a:schemeClr val="tx2"/>
          </a:solidFill>
          <a:latin typeface="Tahoma" pitchFamily="42" charset="0"/>
          <a:cs typeface="Times New Roman" pitchFamily="26" charset="0"/>
        </a:defRPr>
      </a:lvl6pPr>
      <a:lvl7pPr marL="914400" algn="l" rtl="0" fontAlgn="base">
        <a:spcBef>
          <a:spcPct val="0"/>
        </a:spcBef>
        <a:spcAft>
          <a:spcPct val="0"/>
        </a:spcAft>
        <a:defRPr sz="4400">
          <a:solidFill>
            <a:schemeClr val="tx2"/>
          </a:solidFill>
          <a:latin typeface="Tahoma" pitchFamily="42" charset="0"/>
          <a:cs typeface="Times New Roman" pitchFamily="26" charset="0"/>
        </a:defRPr>
      </a:lvl7pPr>
      <a:lvl8pPr marL="1371600" algn="l" rtl="0" fontAlgn="base">
        <a:spcBef>
          <a:spcPct val="0"/>
        </a:spcBef>
        <a:spcAft>
          <a:spcPct val="0"/>
        </a:spcAft>
        <a:defRPr sz="4400">
          <a:solidFill>
            <a:schemeClr val="tx2"/>
          </a:solidFill>
          <a:latin typeface="Tahoma" pitchFamily="42" charset="0"/>
          <a:cs typeface="Times New Roman" pitchFamily="26" charset="0"/>
        </a:defRPr>
      </a:lvl8pPr>
      <a:lvl9pPr marL="1828800" algn="l" rtl="0" fontAlgn="base">
        <a:spcBef>
          <a:spcPct val="0"/>
        </a:spcBef>
        <a:spcAft>
          <a:spcPct val="0"/>
        </a:spcAft>
        <a:defRPr sz="4400">
          <a:solidFill>
            <a:schemeClr val="tx2"/>
          </a:solidFill>
          <a:latin typeface="Tahoma" pitchFamily="42" charset="0"/>
          <a:cs typeface="Times New Roman" pitchFamily="26" charset="0"/>
        </a:defRPr>
      </a:lvl9pPr>
    </p:titleStyle>
    <p:bodyStyle>
      <a:lvl1pPr marL="342900" indent="-342900" algn="l" rtl="0" fontAlgn="base">
        <a:spcBef>
          <a:spcPct val="20000"/>
        </a:spcBef>
        <a:spcAft>
          <a:spcPct val="0"/>
        </a:spcAft>
        <a:buClr>
          <a:schemeClr val="folHlink"/>
        </a:buClr>
        <a:buSzPct val="60000"/>
        <a:buFont typeface="Wingdings" pitchFamily="10"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hlink"/>
        </a:buClr>
        <a:buSzPct val="55000"/>
        <a:buFont typeface="Wingdings" pitchFamily="10" charset="2"/>
        <a:buChar char="n"/>
        <a:defRPr sz="2800">
          <a:solidFill>
            <a:schemeClr val="tx1"/>
          </a:solidFill>
          <a:latin typeface="+mn-lt"/>
          <a:cs typeface="+mn-cs"/>
        </a:defRPr>
      </a:lvl2pPr>
      <a:lvl3pPr marL="1143000" indent="-228600" algn="l" rtl="0" fontAlgn="base">
        <a:spcBef>
          <a:spcPct val="20000"/>
        </a:spcBef>
        <a:spcAft>
          <a:spcPct val="0"/>
        </a:spcAft>
        <a:buClr>
          <a:schemeClr val="folHlink"/>
        </a:buClr>
        <a:buSzPct val="50000"/>
        <a:buFont typeface="Wingdings" pitchFamily="10" charset="2"/>
        <a:buChar char="n"/>
        <a:defRPr sz="2400">
          <a:solidFill>
            <a:schemeClr val="tx1"/>
          </a:solidFill>
          <a:latin typeface="+mn-lt"/>
          <a:cs typeface="+mn-cs"/>
        </a:defRPr>
      </a:lvl3pPr>
      <a:lvl4pPr marL="1600200" indent="-228600" algn="l" rtl="0" fontAlgn="base">
        <a:spcBef>
          <a:spcPct val="20000"/>
        </a:spcBef>
        <a:spcAft>
          <a:spcPct val="0"/>
        </a:spcAft>
        <a:buClr>
          <a:schemeClr val="accent2"/>
        </a:buClr>
        <a:buSzPct val="55000"/>
        <a:buFont typeface="Wingdings" pitchFamily="10" charset="2"/>
        <a:buChar char="n"/>
        <a:defRPr sz="2000">
          <a:solidFill>
            <a:schemeClr val="tx1"/>
          </a:solidFill>
          <a:latin typeface="+mn-lt"/>
          <a:cs typeface="+mn-cs"/>
        </a:defRPr>
      </a:lvl4pPr>
      <a:lvl5pPr marL="2057400" indent="-228600" algn="l" rtl="0" fontAlgn="base">
        <a:spcBef>
          <a:spcPct val="20000"/>
        </a:spcBef>
        <a:spcAft>
          <a:spcPct val="0"/>
        </a:spcAft>
        <a:buClr>
          <a:schemeClr val="accent1"/>
        </a:buClr>
        <a:buSzPct val="50000"/>
        <a:buFont typeface="Wingdings" pitchFamily="10" charset="2"/>
        <a:buChar char="n"/>
        <a:defRPr sz="2000">
          <a:solidFill>
            <a:schemeClr val="tx1"/>
          </a:solidFill>
          <a:latin typeface="+mn-lt"/>
          <a:cs typeface="+mn-cs"/>
        </a:defRPr>
      </a:lvl5pPr>
      <a:lvl6pPr marL="2514600" indent="-228600" algn="l" rtl="0" fontAlgn="base">
        <a:spcBef>
          <a:spcPct val="20000"/>
        </a:spcBef>
        <a:spcAft>
          <a:spcPct val="0"/>
        </a:spcAft>
        <a:buClr>
          <a:schemeClr val="accent1"/>
        </a:buClr>
        <a:buSzPct val="50000"/>
        <a:buFont typeface="Wingdings" pitchFamily="10" charset="2"/>
        <a:buChar char="n"/>
        <a:defRPr sz="2000">
          <a:solidFill>
            <a:schemeClr val="tx1"/>
          </a:solidFill>
          <a:latin typeface="+mn-lt"/>
          <a:cs typeface="+mn-cs"/>
        </a:defRPr>
      </a:lvl6pPr>
      <a:lvl7pPr marL="2971800" indent="-228600" algn="l" rtl="0" fontAlgn="base">
        <a:spcBef>
          <a:spcPct val="20000"/>
        </a:spcBef>
        <a:spcAft>
          <a:spcPct val="0"/>
        </a:spcAft>
        <a:buClr>
          <a:schemeClr val="accent1"/>
        </a:buClr>
        <a:buSzPct val="50000"/>
        <a:buFont typeface="Wingdings" pitchFamily="10" charset="2"/>
        <a:buChar char="n"/>
        <a:defRPr sz="2000">
          <a:solidFill>
            <a:schemeClr val="tx1"/>
          </a:solidFill>
          <a:latin typeface="+mn-lt"/>
          <a:cs typeface="+mn-cs"/>
        </a:defRPr>
      </a:lvl7pPr>
      <a:lvl8pPr marL="3429000" indent="-228600" algn="l" rtl="0" fontAlgn="base">
        <a:spcBef>
          <a:spcPct val="20000"/>
        </a:spcBef>
        <a:spcAft>
          <a:spcPct val="0"/>
        </a:spcAft>
        <a:buClr>
          <a:schemeClr val="accent1"/>
        </a:buClr>
        <a:buSzPct val="50000"/>
        <a:buFont typeface="Wingdings" pitchFamily="10" charset="2"/>
        <a:buChar char="n"/>
        <a:defRPr sz="2000">
          <a:solidFill>
            <a:schemeClr val="tx1"/>
          </a:solidFill>
          <a:latin typeface="+mn-lt"/>
          <a:cs typeface="+mn-cs"/>
        </a:defRPr>
      </a:lvl8pPr>
      <a:lvl9pPr marL="3886200" indent="-228600" algn="l" rtl="0" fontAlgn="base">
        <a:spcBef>
          <a:spcPct val="20000"/>
        </a:spcBef>
        <a:spcAft>
          <a:spcPct val="0"/>
        </a:spcAft>
        <a:buClr>
          <a:schemeClr val="accent1"/>
        </a:buClr>
        <a:buSzPct val="50000"/>
        <a:buFont typeface="Wingdings" pitchFamily="10" charset="2"/>
        <a:buChar char="n"/>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6"/>
          <p:cNvSpPr>
            <a:spLocks noGrp="1" noChangeArrowheads="1"/>
          </p:cNvSpPr>
          <p:nvPr>
            <p:ph type="sldNum" sz="quarter" idx="4"/>
          </p:nvPr>
        </p:nvSpPr>
        <p:spPr/>
        <p:txBody>
          <a:bodyPr/>
          <a:lstStyle/>
          <a:p>
            <a:fld id="{1BF8E192-CE59-4615-ADFC-97E10B34C321}" type="slidenum">
              <a:rPr lang="en-US"/>
              <a:pPr/>
              <a:t>1</a:t>
            </a:fld>
            <a:endParaRPr lang="en-US"/>
          </a:p>
        </p:txBody>
      </p:sp>
      <p:sp>
        <p:nvSpPr>
          <p:cNvPr id="95234" name="Rectangle 2"/>
          <p:cNvSpPr>
            <a:spLocks noGrp="1" noChangeArrowheads="1"/>
          </p:cNvSpPr>
          <p:nvPr>
            <p:ph type="ctrTitle"/>
          </p:nvPr>
        </p:nvSpPr>
        <p:spPr>
          <a:xfrm>
            <a:off x="990600" y="1828800"/>
            <a:ext cx="7973888" cy="1143000"/>
          </a:xfrm>
        </p:spPr>
        <p:txBody>
          <a:bodyPr/>
          <a:lstStyle/>
          <a:p>
            <a:pPr algn="ctr"/>
            <a:r>
              <a:rPr lang="en-US" sz="3600" b="1" dirty="0" smtClean="0"/>
              <a:t>Marketing Management </a:t>
            </a:r>
            <a:r>
              <a:rPr lang="en-US" sz="3600" b="1" dirty="0" smtClean="0"/>
              <a:t/>
            </a:r>
            <a:br>
              <a:rPr lang="en-US" sz="3600" b="1" dirty="0" smtClean="0"/>
            </a:br>
            <a:r>
              <a:rPr lang="en-US" sz="3600" dirty="0" smtClean="0"/>
              <a:t>Definition and </a:t>
            </a:r>
            <a:r>
              <a:rPr lang="en-US" sz="3600" dirty="0" smtClean="0"/>
              <a:t>Basic Concepts</a:t>
            </a:r>
            <a:r>
              <a:rPr lang="en-US" sz="3600" b="1" dirty="0" smtClean="0"/>
              <a:t> </a:t>
            </a:r>
            <a:r>
              <a:rPr lang="en-US" sz="3600" dirty="0" smtClean="0"/>
              <a:t>(Part-II)</a:t>
            </a:r>
            <a:endParaRPr lang="en-US" sz="3600" dirty="0"/>
          </a:p>
        </p:txBody>
      </p:sp>
      <p:sp>
        <p:nvSpPr>
          <p:cNvPr id="95235" name="Rectangle 3"/>
          <p:cNvSpPr>
            <a:spLocks noGrp="1" noChangeArrowheads="1"/>
          </p:cNvSpPr>
          <p:nvPr>
            <p:ph type="subTitle" idx="1"/>
          </p:nvPr>
        </p:nvSpPr>
        <p:spPr>
          <a:xfrm>
            <a:off x="539552" y="3886200"/>
            <a:ext cx="8064896" cy="1752600"/>
          </a:xfrm>
        </p:spPr>
        <p:txBody>
          <a:bodyPr/>
          <a:lstStyle/>
          <a:p>
            <a:r>
              <a:rPr lang="en-US" dirty="0" smtClean="0"/>
              <a:t>Marketing Management and International Trade</a:t>
            </a:r>
            <a:r>
              <a:rPr lang="en-US" b="1" dirty="0" smtClean="0"/>
              <a:t> </a:t>
            </a:r>
            <a:r>
              <a:rPr lang="en-US" dirty="0" smtClean="0"/>
              <a:t>(DBM-312)</a:t>
            </a:r>
          </a:p>
          <a:p>
            <a:r>
              <a:rPr lang="en-US" dirty="0" smtClean="0"/>
              <a:t>A K JHA</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Slide Number Placeholder 3"/>
          <p:cNvSpPr>
            <a:spLocks noGrp="1"/>
          </p:cNvSpPr>
          <p:nvPr>
            <p:ph type="sldNum" sz="quarter" idx="12"/>
          </p:nvPr>
        </p:nvSpPr>
        <p:spPr/>
        <p:txBody>
          <a:bodyPr/>
          <a:lstStyle/>
          <a:p>
            <a:fld id="{AB6496D2-3227-4F13-B8D6-80B5A4F29C4B}" type="slidenum">
              <a:rPr lang="en-US"/>
              <a:pPr/>
              <a:t>10</a:t>
            </a:fld>
            <a:endParaRPr lang="en-US"/>
          </a:p>
        </p:txBody>
      </p:sp>
      <p:grpSp>
        <p:nvGrpSpPr>
          <p:cNvPr id="121858" name="Group 2"/>
          <p:cNvGrpSpPr>
            <a:grpSpLocks/>
          </p:cNvGrpSpPr>
          <p:nvPr/>
        </p:nvGrpSpPr>
        <p:grpSpPr bwMode="auto">
          <a:xfrm>
            <a:off x="1257300" y="1919288"/>
            <a:ext cx="4800600" cy="2162175"/>
            <a:chOff x="1980" y="3060"/>
            <a:chExt cx="7560" cy="3420"/>
          </a:xfrm>
        </p:grpSpPr>
        <p:sp>
          <p:nvSpPr>
            <p:cNvPr id="121859" name="AutoShape 3"/>
            <p:cNvSpPr>
              <a:spLocks noChangeArrowheads="1"/>
            </p:cNvSpPr>
            <p:nvPr/>
          </p:nvSpPr>
          <p:spPr bwMode="auto">
            <a:xfrm>
              <a:off x="2160" y="3600"/>
              <a:ext cx="7380" cy="2520"/>
            </a:xfrm>
            <a:prstGeom prst="rightArrow">
              <a:avLst>
                <a:gd name="adj1" fmla="val 50000"/>
                <a:gd name="adj2" fmla="val 73214"/>
              </a:avLst>
            </a:prstGeom>
            <a:solidFill>
              <a:srgbClr val="FFFFFF"/>
            </a:solidFill>
            <a:ln w="9525">
              <a:solidFill>
                <a:srgbClr val="000000"/>
              </a:solidFill>
              <a:miter lim="800000"/>
              <a:headEnd/>
              <a:tailEnd/>
            </a:ln>
            <a:effectLst>
              <a:outerShdw dist="107763" dir="2700000" algn="ctr" rotWithShape="0">
                <a:srgbClr val="808080"/>
              </a:outerShdw>
            </a:effectLst>
          </p:spPr>
          <p:txBody>
            <a:bodyPr/>
            <a:lstStyle/>
            <a:p>
              <a:pPr eaLnBrk="0" hangingPunct="0"/>
              <a:endParaRPr lang="en-US" sz="1200">
                <a:latin typeface="Times New Roman" pitchFamily="26" charset="0"/>
              </a:endParaRPr>
            </a:p>
          </p:txBody>
        </p:sp>
        <p:sp>
          <p:nvSpPr>
            <p:cNvPr id="121860" name="Text Box 4"/>
            <p:cNvSpPr txBox="1">
              <a:spLocks noChangeArrowheads="1"/>
            </p:cNvSpPr>
            <p:nvPr/>
          </p:nvSpPr>
          <p:spPr bwMode="auto">
            <a:xfrm>
              <a:off x="1980" y="4500"/>
              <a:ext cx="1800" cy="1440"/>
            </a:xfrm>
            <a:prstGeom prst="rect">
              <a:avLst/>
            </a:prstGeom>
            <a:noFill/>
            <a:ln w="9525">
              <a:noFill/>
              <a:miter lim="800000"/>
              <a:headEnd/>
              <a:tailEnd/>
            </a:ln>
          </p:spPr>
          <p:txBody>
            <a:bodyPr/>
            <a:lstStyle/>
            <a:p>
              <a:pPr algn="ctr" eaLnBrk="0" hangingPunct="0"/>
              <a:r>
                <a:rPr lang="en-US" sz="1400">
                  <a:latin typeface="Times New Roman" pitchFamily="26" charset="0"/>
                </a:rPr>
                <a:t>Factory</a:t>
              </a:r>
            </a:p>
          </p:txBody>
        </p:sp>
        <p:sp>
          <p:nvSpPr>
            <p:cNvPr id="121861" name="Text Box 5"/>
            <p:cNvSpPr txBox="1">
              <a:spLocks noChangeArrowheads="1"/>
            </p:cNvSpPr>
            <p:nvPr/>
          </p:nvSpPr>
          <p:spPr bwMode="auto">
            <a:xfrm>
              <a:off x="3060" y="4140"/>
              <a:ext cx="1800" cy="1440"/>
            </a:xfrm>
            <a:prstGeom prst="rect">
              <a:avLst/>
            </a:prstGeom>
            <a:noFill/>
            <a:ln w="9525">
              <a:noFill/>
              <a:miter lim="800000"/>
              <a:headEnd/>
              <a:tailEnd/>
            </a:ln>
          </p:spPr>
          <p:txBody>
            <a:bodyPr/>
            <a:lstStyle/>
            <a:p>
              <a:pPr algn="ctr" eaLnBrk="0" hangingPunct="0"/>
              <a:endParaRPr lang="en-US" sz="1400">
                <a:latin typeface="Times New Roman" pitchFamily="26" charset="0"/>
              </a:endParaRPr>
            </a:p>
            <a:p>
              <a:pPr algn="ctr" eaLnBrk="0" hangingPunct="0"/>
              <a:r>
                <a:rPr lang="en-US" sz="1400">
                  <a:latin typeface="Times New Roman" pitchFamily="26" charset="0"/>
                </a:rPr>
                <a:t>Existing products</a:t>
              </a:r>
            </a:p>
          </p:txBody>
        </p:sp>
        <p:sp>
          <p:nvSpPr>
            <p:cNvPr id="121862" name="Text Box 6"/>
            <p:cNvSpPr txBox="1">
              <a:spLocks noChangeArrowheads="1"/>
            </p:cNvSpPr>
            <p:nvPr/>
          </p:nvSpPr>
          <p:spPr bwMode="auto">
            <a:xfrm>
              <a:off x="4320" y="3960"/>
              <a:ext cx="1800" cy="1440"/>
            </a:xfrm>
            <a:prstGeom prst="rect">
              <a:avLst/>
            </a:prstGeom>
            <a:noFill/>
            <a:ln w="9525">
              <a:noFill/>
              <a:miter lim="800000"/>
              <a:headEnd/>
              <a:tailEnd/>
            </a:ln>
          </p:spPr>
          <p:txBody>
            <a:bodyPr/>
            <a:lstStyle/>
            <a:p>
              <a:pPr algn="ctr" eaLnBrk="0" hangingPunct="0"/>
              <a:endParaRPr lang="en-US" sz="1400">
                <a:latin typeface="Times New Roman" pitchFamily="26" charset="0"/>
              </a:endParaRPr>
            </a:p>
            <a:p>
              <a:pPr algn="ctr" eaLnBrk="0" hangingPunct="0"/>
              <a:r>
                <a:rPr lang="en-US" sz="1400">
                  <a:latin typeface="Times New Roman" pitchFamily="26" charset="0"/>
                </a:rPr>
                <a:t>Selling </a:t>
              </a:r>
            </a:p>
            <a:p>
              <a:pPr algn="ctr" eaLnBrk="0" hangingPunct="0"/>
              <a:r>
                <a:rPr lang="en-US" sz="1400">
                  <a:latin typeface="Times New Roman" pitchFamily="26" charset="0"/>
                </a:rPr>
                <a:t>and promoting </a:t>
              </a:r>
            </a:p>
          </p:txBody>
        </p:sp>
        <p:sp>
          <p:nvSpPr>
            <p:cNvPr id="121863" name="Text Box 7"/>
            <p:cNvSpPr txBox="1">
              <a:spLocks noChangeArrowheads="1"/>
            </p:cNvSpPr>
            <p:nvPr/>
          </p:nvSpPr>
          <p:spPr bwMode="auto">
            <a:xfrm>
              <a:off x="5760" y="4140"/>
              <a:ext cx="2340" cy="1440"/>
            </a:xfrm>
            <a:prstGeom prst="rect">
              <a:avLst/>
            </a:prstGeom>
            <a:noFill/>
            <a:ln w="9525">
              <a:noFill/>
              <a:miter lim="800000"/>
              <a:headEnd/>
              <a:tailEnd/>
            </a:ln>
          </p:spPr>
          <p:txBody>
            <a:bodyPr/>
            <a:lstStyle/>
            <a:p>
              <a:pPr algn="ctr" eaLnBrk="0" hangingPunct="0"/>
              <a:endParaRPr lang="en-US" sz="1400">
                <a:latin typeface="Times New Roman" pitchFamily="26" charset="0"/>
              </a:endParaRPr>
            </a:p>
            <a:p>
              <a:pPr algn="ctr" eaLnBrk="0" hangingPunct="0"/>
              <a:r>
                <a:rPr lang="en-US" sz="1400">
                  <a:latin typeface="Times New Roman" pitchFamily="26" charset="0"/>
                </a:rPr>
                <a:t>Profits through sales volume </a:t>
              </a:r>
            </a:p>
          </p:txBody>
        </p:sp>
        <p:sp>
          <p:nvSpPr>
            <p:cNvPr id="121864" name="Text Box 8"/>
            <p:cNvSpPr txBox="1">
              <a:spLocks noChangeArrowheads="1"/>
            </p:cNvSpPr>
            <p:nvPr/>
          </p:nvSpPr>
          <p:spPr bwMode="auto">
            <a:xfrm>
              <a:off x="1980" y="3060"/>
              <a:ext cx="1800" cy="1260"/>
            </a:xfrm>
            <a:prstGeom prst="rect">
              <a:avLst/>
            </a:prstGeom>
            <a:noFill/>
            <a:ln w="9525">
              <a:noFill/>
              <a:miter lim="800000"/>
              <a:headEnd/>
              <a:tailEnd/>
            </a:ln>
          </p:spPr>
          <p:txBody>
            <a:bodyPr/>
            <a:lstStyle/>
            <a:p>
              <a:pPr algn="ctr" eaLnBrk="0" hangingPunct="0"/>
              <a:endParaRPr lang="en-US" sz="1400">
                <a:latin typeface="Times New Roman" pitchFamily="26" charset="0"/>
              </a:endParaRPr>
            </a:p>
            <a:p>
              <a:pPr algn="ctr" eaLnBrk="0" hangingPunct="0"/>
              <a:r>
                <a:rPr lang="en-US" sz="1400">
                  <a:latin typeface="Times New Roman" pitchFamily="26" charset="0"/>
                </a:rPr>
                <a:t>Starting point</a:t>
              </a:r>
            </a:p>
            <a:p>
              <a:pPr algn="ctr" eaLnBrk="0" hangingPunct="0"/>
              <a:endParaRPr lang="en-US" sz="1400">
                <a:latin typeface="Times New Roman" pitchFamily="26" charset="0"/>
              </a:endParaRPr>
            </a:p>
          </p:txBody>
        </p:sp>
        <p:sp>
          <p:nvSpPr>
            <p:cNvPr id="121865" name="Text Box 9"/>
            <p:cNvSpPr txBox="1">
              <a:spLocks noChangeArrowheads="1"/>
            </p:cNvSpPr>
            <p:nvPr/>
          </p:nvSpPr>
          <p:spPr bwMode="auto">
            <a:xfrm>
              <a:off x="3060" y="3240"/>
              <a:ext cx="1800" cy="1260"/>
            </a:xfrm>
            <a:prstGeom prst="rect">
              <a:avLst/>
            </a:prstGeom>
            <a:noFill/>
            <a:ln w="9525">
              <a:noFill/>
              <a:miter lim="800000"/>
              <a:headEnd/>
              <a:tailEnd/>
            </a:ln>
          </p:spPr>
          <p:txBody>
            <a:bodyPr/>
            <a:lstStyle/>
            <a:p>
              <a:pPr algn="ctr" eaLnBrk="0" hangingPunct="0"/>
              <a:endParaRPr lang="en-US" sz="1400">
                <a:latin typeface="Times New Roman" pitchFamily="26" charset="0"/>
              </a:endParaRPr>
            </a:p>
            <a:p>
              <a:pPr algn="ctr" eaLnBrk="0" hangingPunct="0"/>
              <a:r>
                <a:rPr lang="en-US" sz="1400">
                  <a:latin typeface="Times New Roman" pitchFamily="26" charset="0"/>
                </a:rPr>
                <a:t>Focus</a:t>
              </a:r>
            </a:p>
            <a:p>
              <a:pPr algn="ctr" eaLnBrk="0" hangingPunct="0"/>
              <a:endParaRPr lang="en-US" sz="1400">
                <a:latin typeface="Times New Roman" pitchFamily="26" charset="0"/>
              </a:endParaRPr>
            </a:p>
          </p:txBody>
        </p:sp>
        <p:sp>
          <p:nvSpPr>
            <p:cNvPr id="121866" name="Text Box 10"/>
            <p:cNvSpPr txBox="1">
              <a:spLocks noChangeArrowheads="1"/>
            </p:cNvSpPr>
            <p:nvPr/>
          </p:nvSpPr>
          <p:spPr bwMode="auto">
            <a:xfrm>
              <a:off x="4320" y="3240"/>
              <a:ext cx="1800" cy="1260"/>
            </a:xfrm>
            <a:prstGeom prst="rect">
              <a:avLst/>
            </a:prstGeom>
            <a:noFill/>
            <a:ln w="9525">
              <a:noFill/>
              <a:miter lim="800000"/>
              <a:headEnd/>
              <a:tailEnd/>
            </a:ln>
          </p:spPr>
          <p:txBody>
            <a:bodyPr/>
            <a:lstStyle/>
            <a:p>
              <a:pPr algn="ctr" eaLnBrk="0" hangingPunct="0"/>
              <a:endParaRPr lang="en-US" sz="1400">
                <a:latin typeface="Times New Roman" pitchFamily="26" charset="0"/>
              </a:endParaRPr>
            </a:p>
            <a:p>
              <a:pPr algn="ctr" eaLnBrk="0" hangingPunct="0"/>
              <a:r>
                <a:rPr lang="en-US" sz="1400">
                  <a:latin typeface="Times New Roman" pitchFamily="26" charset="0"/>
                </a:rPr>
                <a:t>Means</a:t>
              </a:r>
            </a:p>
            <a:p>
              <a:pPr algn="ctr" eaLnBrk="0" hangingPunct="0"/>
              <a:endParaRPr lang="en-US" sz="1400">
                <a:latin typeface="Times New Roman" pitchFamily="26" charset="0"/>
              </a:endParaRPr>
            </a:p>
          </p:txBody>
        </p:sp>
        <p:sp>
          <p:nvSpPr>
            <p:cNvPr id="121867" name="Text Box 11"/>
            <p:cNvSpPr txBox="1">
              <a:spLocks noChangeArrowheads="1"/>
            </p:cNvSpPr>
            <p:nvPr/>
          </p:nvSpPr>
          <p:spPr bwMode="auto">
            <a:xfrm>
              <a:off x="5940" y="3240"/>
              <a:ext cx="1800" cy="1260"/>
            </a:xfrm>
            <a:prstGeom prst="rect">
              <a:avLst/>
            </a:prstGeom>
            <a:noFill/>
            <a:ln w="9525">
              <a:noFill/>
              <a:miter lim="800000"/>
              <a:headEnd/>
              <a:tailEnd/>
            </a:ln>
          </p:spPr>
          <p:txBody>
            <a:bodyPr/>
            <a:lstStyle/>
            <a:p>
              <a:pPr algn="ctr" eaLnBrk="0" hangingPunct="0"/>
              <a:endParaRPr lang="en-US" sz="1400">
                <a:latin typeface="Times New Roman" pitchFamily="26" charset="0"/>
              </a:endParaRPr>
            </a:p>
            <a:p>
              <a:pPr algn="ctr" eaLnBrk="0" hangingPunct="0"/>
              <a:r>
                <a:rPr lang="en-US" sz="1400">
                  <a:latin typeface="Times New Roman" pitchFamily="26" charset="0"/>
                </a:rPr>
                <a:t>Ends</a:t>
              </a:r>
            </a:p>
            <a:p>
              <a:pPr algn="ctr" eaLnBrk="0" hangingPunct="0"/>
              <a:endParaRPr lang="en-US" sz="1400">
                <a:latin typeface="Times New Roman" pitchFamily="26" charset="0"/>
              </a:endParaRPr>
            </a:p>
          </p:txBody>
        </p:sp>
        <p:sp>
          <p:nvSpPr>
            <p:cNvPr id="121868" name="Text Box 12"/>
            <p:cNvSpPr txBox="1">
              <a:spLocks noChangeArrowheads="1"/>
            </p:cNvSpPr>
            <p:nvPr/>
          </p:nvSpPr>
          <p:spPr bwMode="auto">
            <a:xfrm>
              <a:off x="3240" y="5220"/>
              <a:ext cx="3600" cy="1260"/>
            </a:xfrm>
            <a:prstGeom prst="rect">
              <a:avLst/>
            </a:prstGeom>
            <a:noFill/>
            <a:ln w="9525">
              <a:noFill/>
              <a:miter lim="800000"/>
              <a:headEnd/>
              <a:tailEnd/>
            </a:ln>
          </p:spPr>
          <p:txBody>
            <a:bodyPr/>
            <a:lstStyle/>
            <a:p>
              <a:pPr algn="ctr" eaLnBrk="0" hangingPunct="0"/>
              <a:endParaRPr lang="en-US" sz="1400">
                <a:latin typeface="Times New Roman" pitchFamily="26" charset="0"/>
              </a:endParaRPr>
            </a:p>
            <a:p>
              <a:pPr algn="ctr" eaLnBrk="0" hangingPunct="0"/>
              <a:r>
                <a:rPr lang="en-US" sz="1500" b="1">
                  <a:latin typeface="Times New Roman" pitchFamily="26" charset="0"/>
                </a:rPr>
                <a:t>The selling concept</a:t>
              </a:r>
            </a:p>
            <a:p>
              <a:pPr algn="ctr" eaLnBrk="0" hangingPunct="0"/>
              <a:endParaRPr lang="en-US" sz="1400">
                <a:latin typeface="Times New Roman" pitchFamily="26" charset="0"/>
                <a:cs typeface="Nazanin" pitchFamily="10" charset="-78"/>
              </a:endParaRPr>
            </a:p>
          </p:txBody>
        </p:sp>
      </p:grpSp>
      <p:grpSp>
        <p:nvGrpSpPr>
          <p:cNvPr id="121892" name="Group 36"/>
          <p:cNvGrpSpPr>
            <a:grpSpLocks/>
          </p:cNvGrpSpPr>
          <p:nvPr/>
        </p:nvGrpSpPr>
        <p:grpSpPr bwMode="auto">
          <a:xfrm>
            <a:off x="1219200" y="4194175"/>
            <a:ext cx="4999038" cy="1863725"/>
            <a:chOff x="768" y="2642"/>
            <a:chExt cx="3149" cy="1174"/>
          </a:xfrm>
        </p:grpSpPr>
        <p:sp>
          <p:nvSpPr>
            <p:cNvPr id="121870" name="AutoShape 14"/>
            <p:cNvSpPr>
              <a:spLocks noChangeArrowheads="1"/>
            </p:cNvSpPr>
            <p:nvPr/>
          </p:nvSpPr>
          <p:spPr bwMode="auto">
            <a:xfrm>
              <a:off x="865" y="2642"/>
              <a:ext cx="3052" cy="1030"/>
            </a:xfrm>
            <a:prstGeom prst="rightArrow">
              <a:avLst>
                <a:gd name="adj1" fmla="val 50000"/>
                <a:gd name="adj2" fmla="val 74078"/>
              </a:avLst>
            </a:prstGeom>
            <a:solidFill>
              <a:srgbClr val="FFFFFF"/>
            </a:solidFill>
            <a:ln w="9525">
              <a:solidFill>
                <a:srgbClr val="000000"/>
              </a:solidFill>
              <a:miter lim="800000"/>
              <a:headEnd/>
              <a:tailEnd/>
            </a:ln>
            <a:effectLst>
              <a:outerShdw dist="107763" dir="2700000" algn="ctr" rotWithShape="0">
                <a:srgbClr val="808080"/>
              </a:outerShdw>
            </a:effectLst>
          </p:spPr>
          <p:txBody>
            <a:bodyPr/>
            <a:lstStyle/>
            <a:p>
              <a:pPr eaLnBrk="0" hangingPunct="0"/>
              <a:endParaRPr lang="en-US" sz="1200">
                <a:latin typeface="Times New Roman" pitchFamily="26" charset="0"/>
              </a:endParaRPr>
            </a:p>
          </p:txBody>
        </p:sp>
        <p:grpSp>
          <p:nvGrpSpPr>
            <p:cNvPr id="121889" name="Group 33"/>
            <p:cNvGrpSpPr>
              <a:grpSpLocks/>
            </p:cNvGrpSpPr>
            <p:nvPr/>
          </p:nvGrpSpPr>
          <p:grpSpPr bwMode="auto">
            <a:xfrm>
              <a:off x="768" y="2763"/>
              <a:ext cx="2575" cy="837"/>
              <a:chOff x="792" y="2808"/>
              <a:chExt cx="2486" cy="792"/>
            </a:xfrm>
          </p:grpSpPr>
          <p:sp>
            <p:nvSpPr>
              <p:cNvPr id="121871" name="Text Box 15"/>
              <p:cNvSpPr txBox="1">
                <a:spLocks noChangeArrowheads="1"/>
              </p:cNvSpPr>
              <p:nvPr/>
            </p:nvSpPr>
            <p:spPr bwMode="auto">
              <a:xfrm>
                <a:off x="792" y="3024"/>
                <a:ext cx="741" cy="576"/>
              </a:xfrm>
              <a:prstGeom prst="rect">
                <a:avLst/>
              </a:prstGeom>
              <a:noFill/>
              <a:ln w="9525">
                <a:noFill/>
                <a:miter lim="800000"/>
                <a:headEnd/>
                <a:tailEnd/>
              </a:ln>
            </p:spPr>
            <p:txBody>
              <a:bodyPr/>
              <a:lstStyle/>
              <a:p>
                <a:pPr algn="ctr" eaLnBrk="0" hangingPunct="0"/>
                <a:r>
                  <a:rPr lang="en-US" sz="1400">
                    <a:latin typeface="Times New Roman" pitchFamily="26" charset="0"/>
                  </a:rPr>
                  <a:t>Market</a:t>
                </a:r>
              </a:p>
            </p:txBody>
          </p:sp>
          <p:sp>
            <p:nvSpPr>
              <p:cNvPr id="121872" name="Text Box 16"/>
              <p:cNvSpPr txBox="1">
                <a:spLocks noChangeArrowheads="1"/>
              </p:cNvSpPr>
              <p:nvPr/>
            </p:nvSpPr>
            <p:spPr bwMode="auto">
              <a:xfrm>
                <a:off x="1227" y="2880"/>
                <a:ext cx="741" cy="576"/>
              </a:xfrm>
              <a:prstGeom prst="rect">
                <a:avLst/>
              </a:prstGeom>
              <a:noFill/>
              <a:ln w="9525">
                <a:noFill/>
                <a:miter lim="800000"/>
                <a:headEnd/>
                <a:tailEnd/>
              </a:ln>
            </p:spPr>
            <p:txBody>
              <a:bodyPr/>
              <a:lstStyle/>
              <a:p>
                <a:pPr algn="ctr" eaLnBrk="0" hangingPunct="0"/>
                <a:endParaRPr lang="en-US" sz="1400">
                  <a:latin typeface="Times New Roman" pitchFamily="26" charset="0"/>
                </a:endParaRPr>
              </a:p>
              <a:p>
                <a:pPr algn="ctr" eaLnBrk="0" hangingPunct="0"/>
                <a:r>
                  <a:rPr lang="en-US" sz="1400">
                    <a:latin typeface="Times New Roman" pitchFamily="26" charset="0"/>
                  </a:rPr>
                  <a:t>Customer needs</a:t>
                </a:r>
              </a:p>
            </p:txBody>
          </p:sp>
          <p:sp>
            <p:nvSpPr>
              <p:cNvPr id="121873" name="Text Box 17"/>
              <p:cNvSpPr txBox="1">
                <a:spLocks noChangeArrowheads="1"/>
              </p:cNvSpPr>
              <p:nvPr/>
            </p:nvSpPr>
            <p:spPr bwMode="auto">
              <a:xfrm>
                <a:off x="1735" y="2880"/>
                <a:ext cx="741" cy="576"/>
              </a:xfrm>
              <a:prstGeom prst="rect">
                <a:avLst/>
              </a:prstGeom>
              <a:noFill/>
              <a:ln w="9525">
                <a:noFill/>
                <a:miter lim="800000"/>
                <a:headEnd/>
                <a:tailEnd/>
              </a:ln>
            </p:spPr>
            <p:txBody>
              <a:bodyPr/>
              <a:lstStyle/>
              <a:p>
                <a:pPr algn="ctr" eaLnBrk="0" hangingPunct="0"/>
                <a:endParaRPr lang="en-US" sz="1400">
                  <a:latin typeface="Times New Roman" pitchFamily="26" charset="0"/>
                </a:endParaRPr>
              </a:p>
              <a:p>
                <a:pPr algn="ctr" eaLnBrk="0" hangingPunct="0"/>
                <a:r>
                  <a:rPr lang="en-US" sz="1400">
                    <a:latin typeface="Times New Roman" pitchFamily="26" charset="0"/>
                  </a:rPr>
                  <a:t>Integrated marketing </a:t>
                </a:r>
              </a:p>
            </p:txBody>
          </p:sp>
          <p:sp>
            <p:nvSpPr>
              <p:cNvPr id="121874" name="Text Box 18"/>
              <p:cNvSpPr txBox="1">
                <a:spLocks noChangeArrowheads="1"/>
              </p:cNvSpPr>
              <p:nvPr/>
            </p:nvSpPr>
            <p:spPr bwMode="auto">
              <a:xfrm>
                <a:off x="2316" y="2808"/>
                <a:ext cx="962" cy="576"/>
              </a:xfrm>
              <a:prstGeom prst="rect">
                <a:avLst/>
              </a:prstGeom>
              <a:noFill/>
              <a:ln w="9525">
                <a:noFill/>
                <a:miter lim="800000"/>
                <a:headEnd/>
                <a:tailEnd/>
              </a:ln>
            </p:spPr>
            <p:txBody>
              <a:bodyPr/>
              <a:lstStyle/>
              <a:p>
                <a:pPr algn="ctr" eaLnBrk="0" hangingPunct="0"/>
                <a:endParaRPr lang="en-US" sz="1400">
                  <a:latin typeface="Times New Roman" pitchFamily="26" charset="0"/>
                </a:endParaRPr>
              </a:p>
              <a:p>
                <a:pPr algn="ctr" eaLnBrk="0" hangingPunct="0"/>
                <a:r>
                  <a:rPr lang="en-US" sz="1400">
                    <a:latin typeface="Times New Roman" pitchFamily="26" charset="0"/>
                  </a:rPr>
                  <a:t>Profits through customer satisfaction</a:t>
                </a:r>
              </a:p>
            </p:txBody>
          </p:sp>
        </p:grpSp>
        <p:sp>
          <p:nvSpPr>
            <p:cNvPr id="121886" name="Text Box 30"/>
            <p:cNvSpPr txBox="1">
              <a:spLocks noChangeArrowheads="1"/>
            </p:cNvSpPr>
            <p:nvPr/>
          </p:nvSpPr>
          <p:spPr bwMode="auto">
            <a:xfrm>
              <a:off x="1300" y="3299"/>
              <a:ext cx="1489" cy="517"/>
            </a:xfrm>
            <a:prstGeom prst="rect">
              <a:avLst/>
            </a:prstGeom>
            <a:noFill/>
            <a:ln w="9525">
              <a:noFill/>
              <a:miter lim="800000"/>
              <a:headEnd/>
              <a:tailEnd/>
            </a:ln>
          </p:spPr>
          <p:txBody>
            <a:bodyPr/>
            <a:lstStyle/>
            <a:p>
              <a:pPr algn="ctr" eaLnBrk="0" hangingPunct="0"/>
              <a:endParaRPr lang="en-US" sz="1400">
                <a:latin typeface="Times New Roman" pitchFamily="26" charset="0"/>
              </a:endParaRPr>
            </a:p>
            <a:p>
              <a:pPr algn="ctr" eaLnBrk="0" hangingPunct="0"/>
              <a:r>
                <a:rPr lang="en-US" sz="1500" b="1">
                  <a:latin typeface="Times New Roman" pitchFamily="26" charset="0"/>
                </a:rPr>
                <a:t>The marketing concept</a:t>
              </a:r>
            </a:p>
            <a:p>
              <a:pPr algn="ctr" eaLnBrk="0" hangingPunct="0"/>
              <a:endParaRPr lang="en-US" sz="1400">
                <a:latin typeface="Times New Roman" pitchFamily="26" charset="0"/>
              </a:endParaRPr>
            </a:p>
          </p:txBody>
        </p:sp>
      </p:grpSp>
      <p:sp>
        <p:nvSpPr>
          <p:cNvPr id="121887" name="Rectangle 31"/>
          <p:cNvSpPr>
            <a:spLocks noChangeArrowheads="1"/>
          </p:cNvSpPr>
          <p:nvPr/>
        </p:nvSpPr>
        <p:spPr bwMode="auto">
          <a:xfrm>
            <a:off x="914400" y="990600"/>
            <a:ext cx="6858000" cy="701675"/>
          </a:xfrm>
          <a:prstGeom prst="rect">
            <a:avLst/>
          </a:prstGeom>
          <a:noFill/>
          <a:ln w="9525">
            <a:noFill/>
            <a:miter lim="800000"/>
            <a:headEnd/>
            <a:tailEnd/>
          </a:ln>
          <a:effectLst/>
        </p:spPr>
        <p:txBody>
          <a:bodyPr>
            <a:spAutoFit/>
          </a:bodyPr>
          <a:lstStyle/>
          <a:p>
            <a:pPr algn="ctr"/>
            <a:r>
              <a:rPr lang="en-US" sz="2000" b="1">
                <a:latin typeface="Times New Roman"/>
              </a:rPr>
              <a:t> </a:t>
            </a:r>
            <a:endParaRPr lang="en-US" sz="2000" b="1">
              <a:latin typeface="Arial" charset="0"/>
            </a:endParaRPr>
          </a:p>
          <a:p>
            <a:pPr eaLnBrk="0" hangingPunct="0"/>
            <a:r>
              <a:rPr lang="en-US" sz="2000" b="1">
                <a:solidFill>
                  <a:schemeClr val="folHlink"/>
                </a:solidFill>
                <a:latin typeface="Arial" charset="0"/>
              </a:rPr>
              <a:t>The selling and Marketing Concepts Contrasted</a:t>
            </a:r>
            <a:r>
              <a:rPr lang="en-US" sz="1400">
                <a:solidFill>
                  <a:schemeClr val="folHlink"/>
                </a:solidFill>
                <a:latin typeface="Arial" charset="0"/>
              </a:rPr>
              <a:t> </a:t>
            </a:r>
            <a:endParaRPr lang="en-US">
              <a:solidFill>
                <a:schemeClr val="folHlink"/>
              </a:solidFill>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121887"/>
                                        </p:tgtEl>
                                        <p:attrNameLst>
                                          <p:attrName>style.visibility</p:attrName>
                                        </p:attrNameLst>
                                      </p:cBhvr>
                                      <p:to>
                                        <p:strVal val="visible"/>
                                      </p:to>
                                    </p:set>
                                    <p:animEffect transition="in" filter="wheel(4)">
                                      <p:cBhvr>
                                        <p:cTn id="7" dur="2000"/>
                                        <p:tgtEl>
                                          <p:spTgt spid="121887"/>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nodeType="clickEffect">
                                  <p:stCondLst>
                                    <p:cond delay="0"/>
                                  </p:stCondLst>
                                  <p:childTnLst>
                                    <p:set>
                                      <p:cBhvr>
                                        <p:cTn id="11" dur="1" fill="hold">
                                          <p:stCondLst>
                                            <p:cond delay="0"/>
                                          </p:stCondLst>
                                        </p:cTn>
                                        <p:tgtEl>
                                          <p:spTgt spid="121858"/>
                                        </p:tgtEl>
                                        <p:attrNameLst>
                                          <p:attrName>style.visibility</p:attrName>
                                        </p:attrNameLst>
                                      </p:cBhvr>
                                      <p:to>
                                        <p:strVal val="visible"/>
                                      </p:to>
                                    </p:set>
                                    <p:animEffect transition="in" filter="wheel(4)">
                                      <p:cBhvr>
                                        <p:cTn id="12" dur="2000"/>
                                        <p:tgtEl>
                                          <p:spTgt spid="121858"/>
                                        </p:tgtEl>
                                      </p:cBhvr>
                                    </p:animEffect>
                                  </p:childTnLst>
                                </p:cTn>
                              </p:par>
                            </p:childTnLst>
                          </p:cTn>
                        </p:par>
                      </p:childTnLst>
                    </p:cTn>
                  </p:par>
                  <p:par>
                    <p:cTn id="13" fill="hold">
                      <p:stCondLst>
                        <p:cond delay="indefinite"/>
                      </p:stCondLst>
                      <p:childTnLst>
                        <p:par>
                          <p:cTn id="14" fill="hold">
                            <p:stCondLst>
                              <p:cond delay="0"/>
                            </p:stCondLst>
                            <p:childTnLst>
                              <p:par>
                                <p:cTn id="15" presetID="49" presetClass="entr" presetSubtype="0" decel="100000" fill="hold" nodeType="clickEffect">
                                  <p:stCondLst>
                                    <p:cond delay="0"/>
                                  </p:stCondLst>
                                  <p:childTnLst>
                                    <p:set>
                                      <p:cBhvr>
                                        <p:cTn id="16" dur="1" fill="hold">
                                          <p:stCondLst>
                                            <p:cond delay="0"/>
                                          </p:stCondLst>
                                        </p:cTn>
                                        <p:tgtEl>
                                          <p:spTgt spid="121892"/>
                                        </p:tgtEl>
                                        <p:attrNameLst>
                                          <p:attrName>style.visibility</p:attrName>
                                        </p:attrNameLst>
                                      </p:cBhvr>
                                      <p:to>
                                        <p:strVal val="visible"/>
                                      </p:to>
                                    </p:set>
                                    <p:anim calcmode="lin" valueType="num">
                                      <p:cBhvr>
                                        <p:cTn id="17" dur="500" fill="hold"/>
                                        <p:tgtEl>
                                          <p:spTgt spid="121892"/>
                                        </p:tgtEl>
                                        <p:attrNameLst>
                                          <p:attrName>ppt_w</p:attrName>
                                        </p:attrNameLst>
                                      </p:cBhvr>
                                      <p:tavLst>
                                        <p:tav tm="0">
                                          <p:val>
                                            <p:fltVal val="0"/>
                                          </p:val>
                                        </p:tav>
                                        <p:tav tm="100000">
                                          <p:val>
                                            <p:strVal val="#ppt_w"/>
                                          </p:val>
                                        </p:tav>
                                      </p:tavLst>
                                    </p:anim>
                                    <p:anim calcmode="lin" valueType="num">
                                      <p:cBhvr>
                                        <p:cTn id="18" dur="500" fill="hold"/>
                                        <p:tgtEl>
                                          <p:spTgt spid="121892"/>
                                        </p:tgtEl>
                                        <p:attrNameLst>
                                          <p:attrName>ppt_h</p:attrName>
                                        </p:attrNameLst>
                                      </p:cBhvr>
                                      <p:tavLst>
                                        <p:tav tm="0">
                                          <p:val>
                                            <p:fltVal val="0"/>
                                          </p:val>
                                        </p:tav>
                                        <p:tav tm="100000">
                                          <p:val>
                                            <p:strVal val="#ppt_h"/>
                                          </p:val>
                                        </p:tav>
                                      </p:tavLst>
                                    </p:anim>
                                    <p:anim calcmode="lin" valueType="num">
                                      <p:cBhvr>
                                        <p:cTn id="19" dur="500" fill="hold"/>
                                        <p:tgtEl>
                                          <p:spTgt spid="121892"/>
                                        </p:tgtEl>
                                        <p:attrNameLst>
                                          <p:attrName>style.rotation</p:attrName>
                                        </p:attrNameLst>
                                      </p:cBhvr>
                                      <p:tavLst>
                                        <p:tav tm="0">
                                          <p:val>
                                            <p:fltVal val="360"/>
                                          </p:val>
                                        </p:tav>
                                        <p:tav tm="100000">
                                          <p:val>
                                            <p:fltVal val="0"/>
                                          </p:val>
                                        </p:tav>
                                      </p:tavLst>
                                    </p:anim>
                                    <p:animEffect transition="in" filter="fade">
                                      <p:cBhvr>
                                        <p:cTn id="20" dur="500"/>
                                        <p:tgtEl>
                                          <p:spTgt spid="1218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87"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 name="Slide Number Placeholder 4"/>
          <p:cNvSpPr>
            <a:spLocks noGrp="1"/>
          </p:cNvSpPr>
          <p:nvPr>
            <p:ph type="sldNum" sz="quarter" idx="12"/>
          </p:nvPr>
        </p:nvSpPr>
        <p:spPr/>
        <p:txBody>
          <a:bodyPr/>
          <a:lstStyle/>
          <a:p>
            <a:fld id="{DF947146-D3E7-4DCD-940A-43F332038A9D}" type="slidenum">
              <a:rPr lang="en-US"/>
              <a:pPr/>
              <a:t>11</a:t>
            </a:fld>
            <a:endParaRPr lang="en-US"/>
          </a:p>
        </p:txBody>
      </p:sp>
      <p:sp>
        <p:nvSpPr>
          <p:cNvPr id="123906" name="Rectangle 2"/>
          <p:cNvSpPr>
            <a:spLocks noGrp="1" noChangeArrowheads="1"/>
          </p:cNvSpPr>
          <p:nvPr>
            <p:ph type="title"/>
          </p:nvPr>
        </p:nvSpPr>
        <p:spPr>
          <a:xfrm>
            <a:off x="1150938" y="990600"/>
            <a:ext cx="7793037" cy="769938"/>
          </a:xfrm>
        </p:spPr>
        <p:txBody>
          <a:bodyPr/>
          <a:lstStyle/>
          <a:p>
            <a:pPr algn="ctr"/>
            <a:r>
              <a:rPr lang="en-US" sz="2400" b="1"/>
              <a:t>T</a:t>
            </a:r>
            <a:r>
              <a:rPr lang="en-US" sz="2400" b="1">
                <a:cs typeface="Nazanin" pitchFamily="10" charset="-78"/>
              </a:rPr>
              <a:t>hree </a:t>
            </a:r>
            <a:r>
              <a:rPr lang="en-US" sz="2400" b="1"/>
              <a:t>Considerations Underlying</a:t>
            </a:r>
            <a:r>
              <a:rPr lang="en-US" sz="2400" b="1">
                <a:cs typeface="Nazanin" pitchFamily="10" charset="-78"/>
              </a:rPr>
              <a:t> </a:t>
            </a:r>
            <a:r>
              <a:rPr lang="en-US" sz="2400" b="1"/>
              <a:t>The Societal Marketing</a:t>
            </a:r>
          </a:p>
        </p:txBody>
      </p:sp>
      <p:grpSp>
        <p:nvGrpSpPr>
          <p:cNvPr id="123907" name="Group 3"/>
          <p:cNvGrpSpPr>
            <a:grpSpLocks/>
          </p:cNvGrpSpPr>
          <p:nvPr/>
        </p:nvGrpSpPr>
        <p:grpSpPr bwMode="auto">
          <a:xfrm>
            <a:off x="2209800" y="2133600"/>
            <a:ext cx="4457700" cy="3657600"/>
            <a:chOff x="2520" y="4140"/>
            <a:chExt cx="7020" cy="5760"/>
          </a:xfrm>
        </p:grpSpPr>
        <p:sp>
          <p:nvSpPr>
            <p:cNvPr id="123908" name="AutoShape 4"/>
            <p:cNvSpPr>
              <a:spLocks noChangeArrowheads="1"/>
            </p:cNvSpPr>
            <p:nvPr/>
          </p:nvSpPr>
          <p:spPr bwMode="auto">
            <a:xfrm>
              <a:off x="3600" y="5220"/>
              <a:ext cx="4860" cy="3600"/>
            </a:xfrm>
            <a:prstGeom prst="triangle">
              <a:avLst>
                <a:gd name="adj" fmla="val 50000"/>
              </a:avLst>
            </a:prstGeom>
            <a:solidFill>
              <a:srgbClr val="FFFFFF"/>
            </a:solidFill>
            <a:ln w="9525">
              <a:solidFill>
                <a:srgbClr val="000000"/>
              </a:solidFill>
              <a:miter lim="800000"/>
              <a:headEnd/>
              <a:tailEnd/>
            </a:ln>
          </p:spPr>
          <p:txBody>
            <a:bodyPr/>
            <a:lstStyle/>
            <a:p>
              <a:pPr algn="ctr" eaLnBrk="0" hangingPunct="0"/>
              <a:r>
                <a:rPr lang="en-US" sz="1800" b="1">
                  <a:latin typeface="Times New Roman" pitchFamily="26" charset="0"/>
                </a:rPr>
                <a:t>Societal marketing concept</a:t>
              </a:r>
            </a:p>
          </p:txBody>
        </p:sp>
        <p:sp>
          <p:nvSpPr>
            <p:cNvPr id="123909" name="Text Box 5"/>
            <p:cNvSpPr txBox="1">
              <a:spLocks noChangeArrowheads="1"/>
            </p:cNvSpPr>
            <p:nvPr/>
          </p:nvSpPr>
          <p:spPr bwMode="auto">
            <a:xfrm>
              <a:off x="4500" y="4140"/>
              <a:ext cx="3060" cy="1440"/>
            </a:xfrm>
            <a:prstGeom prst="rect">
              <a:avLst/>
            </a:prstGeom>
            <a:noFill/>
            <a:ln w="9525">
              <a:noFill/>
              <a:miter lim="800000"/>
              <a:headEnd/>
              <a:tailEnd/>
            </a:ln>
          </p:spPr>
          <p:txBody>
            <a:bodyPr/>
            <a:lstStyle/>
            <a:p>
              <a:pPr algn="ctr" eaLnBrk="0" hangingPunct="0"/>
              <a:r>
                <a:rPr lang="en-US" sz="1800" b="1">
                  <a:latin typeface="Times New Roman" pitchFamily="26" charset="0"/>
                </a:rPr>
                <a:t>Society</a:t>
              </a:r>
            </a:p>
            <a:p>
              <a:pPr algn="ctr" eaLnBrk="0" hangingPunct="0"/>
              <a:r>
                <a:rPr lang="en-US" sz="1400">
                  <a:latin typeface="Nazanin" pitchFamily="10" charset="-78"/>
                  <a:cs typeface="Nazanin" pitchFamily="10" charset="-78"/>
                </a:rPr>
                <a:t>(</a:t>
              </a:r>
              <a:r>
                <a:rPr lang="en-US" sz="1400">
                  <a:latin typeface="Times New Roman" pitchFamily="26" charset="0"/>
                </a:rPr>
                <a:t>Human welfare)</a:t>
              </a:r>
            </a:p>
          </p:txBody>
        </p:sp>
        <p:sp>
          <p:nvSpPr>
            <p:cNvPr id="123910" name="Text Box 6"/>
            <p:cNvSpPr txBox="1">
              <a:spLocks noChangeArrowheads="1"/>
            </p:cNvSpPr>
            <p:nvPr/>
          </p:nvSpPr>
          <p:spPr bwMode="auto">
            <a:xfrm>
              <a:off x="7560" y="9000"/>
              <a:ext cx="1980" cy="900"/>
            </a:xfrm>
            <a:prstGeom prst="rect">
              <a:avLst/>
            </a:prstGeom>
            <a:noFill/>
            <a:ln w="9525">
              <a:noFill/>
              <a:miter lim="800000"/>
              <a:headEnd/>
              <a:tailEnd/>
            </a:ln>
          </p:spPr>
          <p:txBody>
            <a:bodyPr/>
            <a:lstStyle/>
            <a:p>
              <a:pPr algn="ctr" eaLnBrk="0" hangingPunct="0"/>
              <a:r>
                <a:rPr lang="en-US" sz="1800" b="1">
                  <a:latin typeface="Times New Roman" pitchFamily="26" charset="0"/>
                </a:rPr>
                <a:t>Company</a:t>
              </a:r>
            </a:p>
            <a:p>
              <a:pPr algn="ctr" eaLnBrk="0" hangingPunct="0"/>
              <a:r>
                <a:rPr lang="en-US" sz="1400">
                  <a:latin typeface="Times New Roman" pitchFamily="26" charset="0"/>
                </a:rPr>
                <a:t>(Profits)</a:t>
              </a:r>
            </a:p>
          </p:txBody>
        </p:sp>
        <p:sp>
          <p:nvSpPr>
            <p:cNvPr id="123911" name="Text Box 7"/>
            <p:cNvSpPr txBox="1">
              <a:spLocks noChangeArrowheads="1"/>
            </p:cNvSpPr>
            <p:nvPr/>
          </p:nvSpPr>
          <p:spPr bwMode="auto">
            <a:xfrm>
              <a:off x="2520" y="9000"/>
              <a:ext cx="2700" cy="900"/>
            </a:xfrm>
            <a:prstGeom prst="rect">
              <a:avLst/>
            </a:prstGeom>
            <a:noFill/>
            <a:ln w="9525">
              <a:noFill/>
              <a:miter lim="800000"/>
              <a:headEnd/>
              <a:tailEnd/>
            </a:ln>
          </p:spPr>
          <p:txBody>
            <a:bodyPr/>
            <a:lstStyle/>
            <a:p>
              <a:pPr algn="ctr" eaLnBrk="0" hangingPunct="0"/>
              <a:r>
                <a:rPr lang="en-US" sz="1800" b="1">
                  <a:latin typeface="Times New Roman" pitchFamily="26" charset="0"/>
                </a:rPr>
                <a:t>Consumers</a:t>
              </a:r>
            </a:p>
            <a:p>
              <a:pPr algn="ctr" eaLnBrk="0" hangingPunct="0"/>
              <a:r>
                <a:rPr lang="en-US" sz="1400">
                  <a:latin typeface="Times New Roman" pitchFamily="26" charset="0"/>
                </a:rPr>
                <a:t>(Want satisfaction</a:t>
              </a:r>
              <a:r>
                <a:rPr lang="en-US" sz="1400">
                  <a:latin typeface="Nazanin" pitchFamily="10" charset="-78"/>
                  <a:cs typeface="Nazanin" pitchFamily="10" charset="-78"/>
                </a:rPr>
                <a:t>)</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3906"/>
                                        </p:tgtEl>
                                        <p:attrNameLst>
                                          <p:attrName>style.visibility</p:attrName>
                                        </p:attrNameLst>
                                      </p:cBhvr>
                                      <p:to>
                                        <p:strVal val="visible"/>
                                      </p:to>
                                    </p:set>
                                    <p:anim calcmode="lin" valueType="num">
                                      <p:cBhvr additive="base">
                                        <p:cTn id="7" dur="500" fill="hold"/>
                                        <p:tgtEl>
                                          <p:spTgt spid="123906"/>
                                        </p:tgtEl>
                                        <p:attrNameLst>
                                          <p:attrName>ppt_x</p:attrName>
                                        </p:attrNameLst>
                                      </p:cBhvr>
                                      <p:tavLst>
                                        <p:tav tm="0">
                                          <p:val>
                                            <p:strVal val="0-#ppt_w/2"/>
                                          </p:val>
                                        </p:tav>
                                        <p:tav tm="100000">
                                          <p:val>
                                            <p:strVal val="#ppt_x"/>
                                          </p:val>
                                        </p:tav>
                                      </p:tavLst>
                                    </p:anim>
                                    <p:anim calcmode="lin" valueType="num">
                                      <p:cBhvr additive="base">
                                        <p:cTn id="8" dur="500" fill="hold"/>
                                        <p:tgtEl>
                                          <p:spTgt spid="12390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1" fill="hold" nodeType="clickEffect">
                                  <p:stCondLst>
                                    <p:cond delay="0"/>
                                  </p:stCondLst>
                                  <p:childTnLst>
                                    <p:set>
                                      <p:cBhvr>
                                        <p:cTn id="12" dur="1" fill="hold">
                                          <p:stCondLst>
                                            <p:cond delay="0"/>
                                          </p:stCondLst>
                                        </p:cTn>
                                        <p:tgtEl>
                                          <p:spTgt spid="123907"/>
                                        </p:tgtEl>
                                        <p:attrNameLst>
                                          <p:attrName>style.visibility</p:attrName>
                                        </p:attrNameLst>
                                      </p:cBhvr>
                                      <p:to>
                                        <p:strVal val="visible"/>
                                      </p:to>
                                    </p:set>
                                    <p:animEffect transition="in" filter="wipe(up)">
                                      <p:cBhvr>
                                        <p:cTn id="13" dur="500"/>
                                        <p:tgtEl>
                                          <p:spTgt spid="1239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6"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B8E24F9-44F1-4D05-80F1-9BAD7CB5DA5C}" type="slidenum">
              <a:rPr lang="en-US"/>
              <a:pPr/>
              <a:t>12</a:t>
            </a:fld>
            <a:endParaRPr lang="en-US"/>
          </a:p>
        </p:txBody>
      </p:sp>
      <p:sp>
        <p:nvSpPr>
          <p:cNvPr id="124930" name="Rectangle 2"/>
          <p:cNvSpPr>
            <a:spLocks noGrp="1" noChangeArrowheads="1"/>
          </p:cNvSpPr>
          <p:nvPr>
            <p:ph type="title"/>
          </p:nvPr>
        </p:nvSpPr>
        <p:spPr/>
        <p:txBody>
          <a:bodyPr/>
          <a:lstStyle/>
          <a:p>
            <a:r>
              <a:rPr lang="en-US" b="1"/>
              <a:t>MARKETING CHALLENGES INTO THE NEW CENTURY</a:t>
            </a:r>
            <a:r>
              <a:rPr lang="en-US"/>
              <a:t> </a:t>
            </a:r>
          </a:p>
        </p:txBody>
      </p:sp>
      <p:sp>
        <p:nvSpPr>
          <p:cNvPr id="124931" name="Rectangle 3"/>
          <p:cNvSpPr>
            <a:spLocks noGrp="1" noChangeArrowheads="1"/>
          </p:cNvSpPr>
          <p:nvPr>
            <p:ph type="body" idx="1"/>
          </p:nvPr>
        </p:nvSpPr>
        <p:spPr/>
        <p:txBody>
          <a:bodyPr/>
          <a:lstStyle/>
          <a:p>
            <a:r>
              <a:rPr lang="en-US" sz="2800"/>
              <a:t>GROWTH OF NON-PROFIT MARKETING </a:t>
            </a:r>
          </a:p>
          <a:p>
            <a:r>
              <a:rPr lang="en-US" sz="2800"/>
              <a:t>THE INFORMANTION TECHNOLOGY BOOM</a:t>
            </a:r>
          </a:p>
          <a:p>
            <a:r>
              <a:rPr lang="en-US" sz="2800"/>
              <a:t>RAPID GLOBALIZATION </a:t>
            </a:r>
          </a:p>
          <a:p>
            <a:r>
              <a:rPr lang="en-US" sz="2800"/>
              <a:t>THE CHANGING WORLD ECONOMY</a:t>
            </a:r>
          </a:p>
          <a:p>
            <a:r>
              <a:rPr lang="en-US" sz="2800"/>
              <a:t>THE CALL FOR MORE ETHICS AND SOCIAL RESPONSIBILITY</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4930"/>
                                        </p:tgtEl>
                                        <p:attrNameLst>
                                          <p:attrName>style.visibility</p:attrName>
                                        </p:attrNameLst>
                                      </p:cBhvr>
                                      <p:to>
                                        <p:strVal val="visible"/>
                                      </p:to>
                                    </p:set>
                                    <p:anim calcmode="lin" valueType="num">
                                      <p:cBhvr additive="base">
                                        <p:cTn id="7" dur="500" fill="hold"/>
                                        <p:tgtEl>
                                          <p:spTgt spid="124930"/>
                                        </p:tgtEl>
                                        <p:attrNameLst>
                                          <p:attrName>ppt_x</p:attrName>
                                        </p:attrNameLst>
                                      </p:cBhvr>
                                      <p:tavLst>
                                        <p:tav tm="0">
                                          <p:val>
                                            <p:strVal val="#ppt_x"/>
                                          </p:val>
                                        </p:tav>
                                        <p:tav tm="100000">
                                          <p:val>
                                            <p:strVal val="#ppt_x"/>
                                          </p:val>
                                        </p:tav>
                                      </p:tavLst>
                                    </p:anim>
                                    <p:anim calcmode="lin" valueType="num">
                                      <p:cBhvr additive="base">
                                        <p:cTn id="8" dur="500" fill="hold"/>
                                        <p:tgtEl>
                                          <p:spTgt spid="12493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124931">
                                            <p:txEl>
                                              <p:pRg st="0" end="0"/>
                                            </p:txEl>
                                          </p:spTgt>
                                        </p:tgtEl>
                                        <p:attrNameLst>
                                          <p:attrName>style.visibility</p:attrName>
                                        </p:attrNameLst>
                                      </p:cBhvr>
                                      <p:to>
                                        <p:strVal val="visible"/>
                                      </p:to>
                                    </p:set>
                                    <p:animEffect transition="in" filter="box(in)">
                                      <p:cBhvr>
                                        <p:cTn id="13" dur="500"/>
                                        <p:tgtEl>
                                          <p:spTgt spid="124931">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grpId="0" nodeType="clickEffect">
                                  <p:stCondLst>
                                    <p:cond delay="0"/>
                                  </p:stCondLst>
                                  <p:childTnLst>
                                    <p:set>
                                      <p:cBhvr>
                                        <p:cTn id="17" dur="1" fill="hold">
                                          <p:stCondLst>
                                            <p:cond delay="0"/>
                                          </p:stCondLst>
                                        </p:cTn>
                                        <p:tgtEl>
                                          <p:spTgt spid="124931">
                                            <p:txEl>
                                              <p:pRg st="1" end="1"/>
                                            </p:txEl>
                                          </p:spTgt>
                                        </p:tgtEl>
                                        <p:attrNameLst>
                                          <p:attrName>style.visibility</p:attrName>
                                        </p:attrNameLst>
                                      </p:cBhvr>
                                      <p:to>
                                        <p:strVal val="visible"/>
                                      </p:to>
                                    </p:set>
                                    <p:animEffect transition="in" filter="box(in)">
                                      <p:cBhvr>
                                        <p:cTn id="18" dur="500"/>
                                        <p:tgtEl>
                                          <p:spTgt spid="124931">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grpId="0" nodeType="clickEffect">
                                  <p:stCondLst>
                                    <p:cond delay="0"/>
                                  </p:stCondLst>
                                  <p:childTnLst>
                                    <p:set>
                                      <p:cBhvr>
                                        <p:cTn id="22" dur="1" fill="hold">
                                          <p:stCondLst>
                                            <p:cond delay="0"/>
                                          </p:stCondLst>
                                        </p:cTn>
                                        <p:tgtEl>
                                          <p:spTgt spid="124931">
                                            <p:txEl>
                                              <p:pRg st="2" end="2"/>
                                            </p:txEl>
                                          </p:spTgt>
                                        </p:tgtEl>
                                        <p:attrNameLst>
                                          <p:attrName>style.visibility</p:attrName>
                                        </p:attrNameLst>
                                      </p:cBhvr>
                                      <p:to>
                                        <p:strVal val="visible"/>
                                      </p:to>
                                    </p:set>
                                    <p:animEffect transition="in" filter="box(in)">
                                      <p:cBhvr>
                                        <p:cTn id="23" dur="500"/>
                                        <p:tgtEl>
                                          <p:spTgt spid="124931">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4" presetClass="entr" presetSubtype="16" fill="hold" grpId="0" nodeType="clickEffect">
                                  <p:stCondLst>
                                    <p:cond delay="0"/>
                                  </p:stCondLst>
                                  <p:childTnLst>
                                    <p:set>
                                      <p:cBhvr>
                                        <p:cTn id="27" dur="1" fill="hold">
                                          <p:stCondLst>
                                            <p:cond delay="0"/>
                                          </p:stCondLst>
                                        </p:cTn>
                                        <p:tgtEl>
                                          <p:spTgt spid="124931">
                                            <p:txEl>
                                              <p:pRg st="3" end="3"/>
                                            </p:txEl>
                                          </p:spTgt>
                                        </p:tgtEl>
                                        <p:attrNameLst>
                                          <p:attrName>style.visibility</p:attrName>
                                        </p:attrNameLst>
                                      </p:cBhvr>
                                      <p:to>
                                        <p:strVal val="visible"/>
                                      </p:to>
                                    </p:set>
                                    <p:animEffect transition="in" filter="box(in)">
                                      <p:cBhvr>
                                        <p:cTn id="28" dur="500"/>
                                        <p:tgtEl>
                                          <p:spTgt spid="124931">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4" presetClass="entr" presetSubtype="16" fill="hold" grpId="0" nodeType="clickEffect">
                                  <p:stCondLst>
                                    <p:cond delay="0"/>
                                  </p:stCondLst>
                                  <p:childTnLst>
                                    <p:set>
                                      <p:cBhvr>
                                        <p:cTn id="32" dur="1" fill="hold">
                                          <p:stCondLst>
                                            <p:cond delay="0"/>
                                          </p:stCondLst>
                                        </p:cTn>
                                        <p:tgtEl>
                                          <p:spTgt spid="124931">
                                            <p:txEl>
                                              <p:pRg st="4" end="4"/>
                                            </p:txEl>
                                          </p:spTgt>
                                        </p:tgtEl>
                                        <p:attrNameLst>
                                          <p:attrName>style.visibility</p:attrName>
                                        </p:attrNameLst>
                                      </p:cBhvr>
                                      <p:to>
                                        <p:strVal val="visible"/>
                                      </p:to>
                                    </p:set>
                                    <p:animEffect transition="in" filter="box(in)">
                                      <p:cBhvr>
                                        <p:cTn id="33" dur="500"/>
                                        <p:tgtEl>
                                          <p:spTgt spid="12493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0" grpId="0"/>
      <p:bldP spid="124931"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6E19C35A-8AB4-4A17-9707-A6B93A891E4C}" type="slidenum">
              <a:rPr lang="en-US"/>
              <a:pPr/>
              <a:t>13</a:t>
            </a:fld>
            <a:endParaRPr lang="en-US"/>
          </a:p>
        </p:txBody>
      </p:sp>
      <p:sp>
        <p:nvSpPr>
          <p:cNvPr id="125954" name="Rectangle 2"/>
          <p:cNvSpPr>
            <a:spLocks noGrp="1" noChangeArrowheads="1"/>
          </p:cNvSpPr>
          <p:nvPr>
            <p:ph type="title"/>
          </p:nvPr>
        </p:nvSpPr>
        <p:spPr/>
        <p:txBody>
          <a:bodyPr/>
          <a:lstStyle/>
          <a:p>
            <a:r>
              <a:rPr lang="en-US" sz="3200" b="1"/>
              <a:t>THE NEW MARKETING LANDSCAPE</a:t>
            </a:r>
            <a:r>
              <a:rPr lang="en-US"/>
              <a:t> </a:t>
            </a:r>
          </a:p>
        </p:txBody>
      </p:sp>
      <p:sp>
        <p:nvSpPr>
          <p:cNvPr id="125955" name="Rectangle 3"/>
          <p:cNvSpPr>
            <a:spLocks noGrp="1" noChangeArrowheads="1"/>
          </p:cNvSpPr>
          <p:nvPr>
            <p:ph type="body" idx="1"/>
          </p:nvPr>
        </p:nvSpPr>
        <p:spPr/>
        <p:txBody>
          <a:bodyPr/>
          <a:lstStyle/>
          <a:p>
            <a:pPr algn="just">
              <a:lnSpc>
                <a:spcPct val="90000"/>
              </a:lnSpc>
              <a:buFont typeface="Wingdings" pitchFamily="10" charset="2"/>
              <a:buNone/>
            </a:pPr>
            <a:r>
              <a:rPr lang="en-US" sz="2800"/>
              <a:t>   The past decade taught business firms everywhere a humbling lesson. Domestic companies learned that they can no longer ignore global markets and competitors. Successful firms in mature industries learned that they cannot overlook emerging markets, technologies, and management approaches. Companies of every sort learned that they cannot remain inwardly focused, ignoring the needs of customers and their environment.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125955">
                                            <p:txEl>
                                              <p:pRg st="0" end="0"/>
                                            </p:txEl>
                                          </p:spTgt>
                                        </p:tgtEl>
                                        <p:attrNameLst>
                                          <p:attrName>style.visibility</p:attrName>
                                        </p:attrNameLst>
                                      </p:cBhvr>
                                      <p:to>
                                        <p:strVal val="visible"/>
                                      </p:to>
                                    </p:set>
                                    <p:anim calcmode="lin" valueType="num">
                                      <p:cBhvr additive="base">
                                        <p:cTn id="7" dur="5000" fill="hold"/>
                                        <p:tgtEl>
                                          <p:spTgt spid="125955">
                                            <p:txEl>
                                              <p:pRg st="0" end="0"/>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12595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955"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C374955-85BD-41C7-88BB-BE50BC5AD0ED}" type="slidenum">
              <a:rPr lang="en-US"/>
              <a:pPr/>
              <a:t>2</a:t>
            </a:fld>
            <a:endParaRPr lang="en-US"/>
          </a:p>
        </p:txBody>
      </p:sp>
      <p:sp>
        <p:nvSpPr>
          <p:cNvPr id="114690" name="Rectangle 2"/>
          <p:cNvSpPr>
            <a:spLocks noGrp="1" noChangeArrowheads="1"/>
          </p:cNvSpPr>
          <p:nvPr>
            <p:ph type="title"/>
          </p:nvPr>
        </p:nvSpPr>
        <p:spPr/>
        <p:txBody>
          <a:bodyPr/>
          <a:lstStyle/>
          <a:p>
            <a:pPr algn="ctr"/>
            <a:r>
              <a:rPr lang="en-US" b="1"/>
              <a:t>Marketing Management</a:t>
            </a:r>
            <a:endParaRPr lang="en-US"/>
          </a:p>
        </p:txBody>
      </p:sp>
      <p:sp>
        <p:nvSpPr>
          <p:cNvPr id="114691" name="Rectangle 3"/>
          <p:cNvSpPr>
            <a:spLocks noGrp="1" noChangeArrowheads="1"/>
          </p:cNvSpPr>
          <p:nvPr>
            <p:ph type="body" idx="1"/>
          </p:nvPr>
        </p:nvSpPr>
        <p:spPr/>
        <p:txBody>
          <a:bodyPr/>
          <a:lstStyle/>
          <a:p>
            <a:pPr>
              <a:buFont typeface="Wingdings" pitchFamily="10" charset="2"/>
              <a:buNone/>
            </a:pPr>
            <a:r>
              <a:rPr lang="en-US"/>
              <a:t>  The analysis, planning, implementation, and control of programs designed to create, build, and maintain beneficial exchanges with target buyers for the purpose of achieving organizational objectives.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14690"/>
                                        </p:tgtEl>
                                        <p:attrNameLst>
                                          <p:attrName>style.visibility</p:attrName>
                                        </p:attrNameLst>
                                      </p:cBhvr>
                                      <p:to>
                                        <p:strVal val="visible"/>
                                      </p:to>
                                    </p:set>
                                    <p:animEffect transition="in" filter="diamond(in)">
                                      <p:cBhvr>
                                        <p:cTn id="7" dur="2000"/>
                                        <p:tgtEl>
                                          <p:spTgt spid="114690"/>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14691">
                                            <p:txEl>
                                              <p:pRg st="0" end="0"/>
                                            </p:txEl>
                                          </p:spTgt>
                                        </p:tgtEl>
                                        <p:attrNameLst>
                                          <p:attrName>style.visibility</p:attrName>
                                        </p:attrNameLst>
                                      </p:cBhvr>
                                      <p:to>
                                        <p:strVal val="visible"/>
                                      </p:to>
                                    </p:set>
                                    <p:animEffect transition="in" filter="box(in)">
                                      <p:cBhvr>
                                        <p:cTn id="12" dur="500"/>
                                        <p:tgtEl>
                                          <p:spTgt spid="11469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0" grpId="0"/>
      <p:bldP spid="114691"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A851235-9A41-449C-A81D-A8C0D5ABC9E0}" type="slidenum">
              <a:rPr lang="en-US"/>
              <a:pPr/>
              <a:t>3</a:t>
            </a:fld>
            <a:endParaRPr lang="en-US"/>
          </a:p>
        </p:txBody>
      </p:sp>
      <p:sp>
        <p:nvSpPr>
          <p:cNvPr id="115714" name="Rectangle 2"/>
          <p:cNvSpPr>
            <a:spLocks noGrp="1" noChangeArrowheads="1"/>
          </p:cNvSpPr>
          <p:nvPr>
            <p:ph type="title"/>
          </p:nvPr>
        </p:nvSpPr>
        <p:spPr/>
        <p:txBody>
          <a:bodyPr/>
          <a:lstStyle/>
          <a:p>
            <a:r>
              <a:rPr lang="en-US" sz="3200" b="1"/>
              <a:t>Marketing Management Involves:</a:t>
            </a:r>
            <a:r>
              <a:rPr lang="en-US"/>
              <a:t> </a:t>
            </a:r>
          </a:p>
        </p:txBody>
      </p:sp>
      <p:sp>
        <p:nvSpPr>
          <p:cNvPr id="115715" name="Rectangle 3"/>
          <p:cNvSpPr>
            <a:spLocks noGrp="1" noChangeArrowheads="1"/>
          </p:cNvSpPr>
          <p:nvPr>
            <p:ph type="body" idx="1"/>
          </p:nvPr>
        </p:nvSpPr>
        <p:spPr/>
        <p:txBody>
          <a:bodyPr/>
          <a:lstStyle/>
          <a:p>
            <a:pPr algn="just">
              <a:lnSpc>
                <a:spcPct val="90000"/>
              </a:lnSpc>
            </a:pPr>
            <a:r>
              <a:rPr lang="en-US" sz="2400" b="1"/>
              <a:t>Demand Management</a:t>
            </a:r>
            <a:r>
              <a:rPr lang="en-US" sz="2400"/>
              <a:t> : The organization has a desired level of demand for its products. At any point in time, There may be no demand, adequate demand, irregular demand, or too much demand, and marketing management must find ways to deal with these different demand states.</a:t>
            </a:r>
          </a:p>
          <a:p>
            <a:pPr algn="just">
              <a:lnSpc>
                <a:spcPct val="90000"/>
              </a:lnSpc>
            </a:pPr>
            <a:r>
              <a:rPr lang="en-US" sz="2400" b="1"/>
              <a:t>Building Profitable Customer Relationships</a:t>
            </a:r>
            <a:r>
              <a:rPr lang="en-US" sz="2400"/>
              <a:t> : Beyond designing strategies to attract new customers and create transactions with them, companies now are striving to retain current customers and build lasting customer relationships.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5714"/>
                                        </p:tgtEl>
                                        <p:attrNameLst>
                                          <p:attrName>style.visibility</p:attrName>
                                        </p:attrNameLst>
                                      </p:cBhvr>
                                      <p:to>
                                        <p:strVal val="visible"/>
                                      </p:to>
                                    </p:set>
                                    <p:animEffect transition="in" filter="fade">
                                      <p:cBhvr>
                                        <p:cTn id="7" dur="2000"/>
                                        <p:tgtEl>
                                          <p:spTgt spid="115714"/>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115715">
                                            <p:txEl>
                                              <p:pRg st="0" end="0"/>
                                            </p:txEl>
                                          </p:spTgt>
                                        </p:tgtEl>
                                        <p:attrNameLst>
                                          <p:attrName>style.visibility</p:attrName>
                                        </p:attrNameLst>
                                      </p:cBhvr>
                                      <p:to>
                                        <p:strVal val="visible"/>
                                      </p:to>
                                    </p:set>
                                    <p:animEffect transition="in" filter="diamond(in)">
                                      <p:cBhvr>
                                        <p:cTn id="12" dur="2000"/>
                                        <p:tgtEl>
                                          <p:spTgt spid="11571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15715">
                                            <p:txEl>
                                              <p:pRg st="1" end="1"/>
                                            </p:txEl>
                                          </p:spTgt>
                                        </p:tgtEl>
                                        <p:attrNameLst>
                                          <p:attrName>style.visibility</p:attrName>
                                        </p:attrNameLst>
                                      </p:cBhvr>
                                      <p:to>
                                        <p:strVal val="visible"/>
                                      </p:to>
                                    </p:set>
                                    <p:animEffect transition="in" filter="blinds(horizontal)">
                                      <p:cBhvr>
                                        <p:cTn id="17" dur="500"/>
                                        <p:tgtEl>
                                          <p:spTgt spid="11571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14" grpId="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4E2434BC-400F-4190-B469-20AFB6251725}" type="slidenum">
              <a:rPr lang="en-US"/>
              <a:pPr/>
              <a:t>4</a:t>
            </a:fld>
            <a:endParaRPr lang="en-US"/>
          </a:p>
        </p:txBody>
      </p:sp>
      <p:sp>
        <p:nvSpPr>
          <p:cNvPr id="116738" name="Rectangle 2"/>
          <p:cNvSpPr>
            <a:spLocks noGrp="1" noChangeArrowheads="1"/>
          </p:cNvSpPr>
          <p:nvPr>
            <p:ph type="title"/>
          </p:nvPr>
        </p:nvSpPr>
        <p:spPr/>
        <p:txBody>
          <a:bodyPr/>
          <a:lstStyle/>
          <a:p>
            <a:pPr algn="ctr"/>
            <a:r>
              <a:rPr lang="en-US" sz="2800"/>
              <a:t>MARKETING MANAGEMENT PHILOSOPHIES</a:t>
            </a:r>
            <a:r>
              <a:rPr lang="en-US"/>
              <a:t> </a:t>
            </a:r>
          </a:p>
        </p:txBody>
      </p:sp>
      <p:sp>
        <p:nvSpPr>
          <p:cNvPr id="116739" name="Rectangle 3"/>
          <p:cNvSpPr>
            <a:spLocks noGrp="1" noChangeArrowheads="1"/>
          </p:cNvSpPr>
          <p:nvPr>
            <p:ph type="body" idx="1"/>
          </p:nvPr>
        </p:nvSpPr>
        <p:spPr/>
        <p:txBody>
          <a:bodyPr/>
          <a:lstStyle/>
          <a:p>
            <a:pPr>
              <a:lnSpc>
                <a:spcPct val="90000"/>
              </a:lnSpc>
            </a:pPr>
            <a:r>
              <a:rPr lang="en-US" sz="2400"/>
              <a:t>The role that marketing plays within a company varies according to the overall strategy and philosophy of each firm. </a:t>
            </a:r>
          </a:p>
          <a:p>
            <a:pPr>
              <a:lnSpc>
                <a:spcPct val="90000"/>
              </a:lnSpc>
            </a:pPr>
            <a:r>
              <a:rPr lang="en-US" sz="2400"/>
              <a:t>There are five  alternative concepts under which organizations conduct their marketing activities: </a:t>
            </a:r>
          </a:p>
          <a:p>
            <a:pPr lvl="1" algn="just">
              <a:lnSpc>
                <a:spcPct val="90000"/>
              </a:lnSpc>
            </a:pPr>
            <a:r>
              <a:rPr lang="en-US" sz="2400"/>
              <a:t>Production concept</a:t>
            </a:r>
          </a:p>
          <a:p>
            <a:pPr lvl="1" algn="just">
              <a:lnSpc>
                <a:spcPct val="90000"/>
              </a:lnSpc>
            </a:pPr>
            <a:r>
              <a:rPr lang="en-US" sz="2400"/>
              <a:t>Product concept </a:t>
            </a:r>
          </a:p>
          <a:p>
            <a:pPr lvl="1" algn="just">
              <a:lnSpc>
                <a:spcPct val="90000"/>
              </a:lnSpc>
            </a:pPr>
            <a:r>
              <a:rPr lang="en-US" sz="2400"/>
              <a:t>Selling concept</a:t>
            </a:r>
          </a:p>
          <a:p>
            <a:pPr lvl="1" algn="just">
              <a:lnSpc>
                <a:spcPct val="90000"/>
              </a:lnSpc>
            </a:pPr>
            <a:r>
              <a:rPr lang="en-US" sz="2400"/>
              <a:t>Marketing concept</a:t>
            </a:r>
          </a:p>
          <a:p>
            <a:pPr lvl="1">
              <a:lnSpc>
                <a:spcPct val="90000"/>
              </a:lnSpc>
            </a:pPr>
            <a:r>
              <a:rPr lang="en-US" sz="2400"/>
              <a:t>Societal marketing concepts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116738"/>
                                        </p:tgtEl>
                                        <p:attrNameLst>
                                          <p:attrName>style.visibility</p:attrName>
                                        </p:attrNameLst>
                                      </p:cBhvr>
                                      <p:to>
                                        <p:strVal val="visible"/>
                                      </p:to>
                                    </p:set>
                                    <p:anim calcmode="lin" valueType="num">
                                      <p:cBhvr>
                                        <p:cTn id="7" dur="500" fill="hold"/>
                                        <p:tgtEl>
                                          <p:spTgt spid="116738"/>
                                        </p:tgtEl>
                                        <p:attrNameLst>
                                          <p:attrName>ppt_w</p:attrName>
                                        </p:attrNameLst>
                                      </p:cBhvr>
                                      <p:tavLst>
                                        <p:tav tm="0">
                                          <p:val>
                                            <p:fltVal val="0"/>
                                          </p:val>
                                        </p:tav>
                                        <p:tav tm="100000">
                                          <p:val>
                                            <p:strVal val="#ppt_w"/>
                                          </p:val>
                                        </p:tav>
                                      </p:tavLst>
                                    </p:anim>
                                    <p:anim calcmode="lin" valueType="num">
                                      <p:cBhvr>
                                        <p:cTn id="8" dur="500" fill="hold"/>
                                        <p:tgtEl>
                                          <p:spTgt spid="116738"/>
                                        </p:tgtEl>
                                        <p:attrNameLst>
                                          <p:attrName>ppt_h</p:attrName>
                                        </p:attrNameLst>
                                      </p:cBhvr>
                                      <p:tavLst>
                                        <p:tav tm="0">
                                          <p:val>
                                            <p:fltVal val="0"/>
                                          </p:val>
                                        </p:tav>
                                        <p:tav tm="100000">
                                          <p:val>
                                            <p:strVal val="#ppt_h"/>
                                          </p:val>
                                        </p:tav>
                                      </p:tavLst>
                                    </p:anim>
                                    <p:anim calcmode="lin" valueType="num">
                                      <p:cBhvr>
                                        <p:cTn id="9" dur="500" fill="hold"/>
                                        <p:tgtEl>
                                          <p:spTgt spid="116738"/>
                                        </p:tgtEl>
                                        <p:attrNameLst>
                                          <p:attrName>style.rotation</p:attrName>
                                        </p:attrNameLst>
                                      </p:cBhvr>
                                      <p:tavLst>
                                        <p:tav tm="0">
                                          <p:val>
                                            <p:fltVal val="360"/>
                                          </p:val>
                                        </p:tav>
                                        <p:tav tm="100000">
                                          <p:val>
                                            <p:fltVal val="0"/>
                                          </p:val>
                                        </p:tav>
                                      </p:tavLst>
                                    </p:anim>
                                    <p:animEffect transition="in" filter="fade">
                                      <p:cBhvr>
                                        <p:cTn id="10" dur="500"/>
                                        <p:tgtEl>
                                          <p:spTgt spid="116738"/>
                                        </p:tgtEl>
                                      </p:cBhvr>
                                    </p:animEffect>
                                  </p:childTnLst>
                                </p:cTn>
                              </p:par>
                            </p:childTnLst>
                          </p:cTn>
                        </p:par>
                      </p:childTnLst>
                    </p:cTn>
                  </p:par>
                  <p:par>
                    <p:cTn id="11" fill="hold">
                      <p:stCondLst>
                        <p:cond delay="indefinite"/>
                      </p:stCondLst>
                      <p:childTnLst>
                        <p:par>
                          <p:cTn id="12" fill="hold">
                            <p:stCondLst>
                              <p:cond delay="0"/>
                            </p:stCondLst>
                            <p:childTnLst>
                              <p:par>
                                <p:cTn id="13" presetID="21" presetClass="entr" presetSubtype="4" fill="hold" nodeType="clickEffect">
                                  <p:stCondLst>
                                    <p:cond delay="0"/>
                                  </p:stCondLst>
                                  <p:childTnLst>
                                    <p:set>
                                      <p:cBhvr>
                                        <p:cTn id="14" dur="1" fill="hold">
                                          <p:stCondLst>
                                            <p:cond delay="0"/>
                                          </p:stCondLst>
                                        </p:cTn>
                                        <p:tgtEl>
                                          <p:spTgt spid="116739">
                                            <p:txEl>
                                              <p:pRg st="0" end="0"/>
                                            </p:txEl>
                                          </p:spTgt>
                                        </p:tgtEl>
                                        <p:attrNameLst>
                                          <p:attrName>style.visibility</p:attrName>
                                        </p:attrNameLst>
                                      </p:cBhvr>
                                      <p:to>
                                        <p:strVal val="visible"/>
                                      </p:to>
                                    </p:set>
                                    <p:animEffect transition="in" filter="wheel(4)">
                                      <p:cBhvr>
                                        <p:cTn id="15" dur="2000"/>
                                        <p:tgtEl>
                                          <p:spTgt spid="116739">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6" fill="hold" nodeType="clickEffect">
                                  <p:stCondLst>
                                    <p:cond delay="0"/>
                                  </p:stCondLst>
                                  <p:childTnLst>
                                    <p:set>
                                      <p:cBhvr>
                                        <p:cTn id="19" dur="1" fill="hold">
                                          <p:stCondLst>
                                            <p:cond delay="0"/>
                                          </p:stCondLst>
                                        </p:cTn>
                                        <p:tgtEl>
                                          <p:spTgt spid="116739">
                                            <p:txEl>
                                              <p:pRg st="1" end="1"/>
                                            </p:txEl>
                                          </p:spTgt>
                                        </p:tgtEl>
                                        <p:attrNameLst>
                                          <p:attrName>style.visibility</p:attrName>
                                        </p:attrNameLst>
                                      </p:cBhvr>
                                      <p:to>
                                        <p:strVal val="visible"/>
                                      </p:to>
                                    </p:set>
                                    <p:animEffect transition="in" filter="barn(inHorizontal)">
                                      <p:cBhvr>
                                        <p:cTn id="20" dur="500"/>
                                        <p:tgtEl>
                                          <p:spTgt spid="116739">
                                            <p:txEl>
                                              <p:pRg st="1" end="1"/>
                                            </p:txEl>
                                          </p:spTgt>
                                        </p:tgtEl>
                                      </p:cBhvr>
                                    </p:animEffect>
                                  </p:childTnLst>
                                </p:cTn>
                              </p:par>
                              <p:par>
                                <p:cTn id="21" presetID="16" presetClass="entr" presetSubtype="26" fill="hold" nodeType="withEffect">
                                  <p:stCondLst>
                                    <p:cond delay="0"/>
                                  </p:stCondLst>
                                  <p:childTnLst>
                                    <p:set>
                                      <p:cBhvr>
                                        <p:cTn id="22" dur="1" fill="hold">
                                          <p:stCondLst>
                                            <p:cond delay="0"/>
                                          </p:stCondLst>
                                        </p:cTn>
                                        <p:tgtEl>
                                          <p:spTgt spid="116739">
                                            <p:txEl>
                                              <p:pRg st="2" end="2"/>
                                            </p:txEl>
                                          </p:spTgt>
                                        </p:tgtEl>
                                        <p:attrNameLst>
                                          <p:attrName>style.visibility</p:attrName>
                                        </p:attrNameLst>
                                      </p:cBhvr>
                                      <p:to>
                                        <p:strVal val="visible"/>
                                      </p:to>
                                    </p:set>
                                    <p:animEffect transition="in" filter="barn(inHorizontal)">
                                      <p:cBhvr>
                                        <p:cTn id="23" dur="500"/>
                                        <p:tgtEl>
                                          <p:spTgt spid="116739">
                                            <p:txEl>
                                              <p:pRg st="2" end="2"/>
                                            </p:txEl>
                                          </p:spTgt>
                                        </p:tgtEl>
                                      </p:cBhvr>
                                    </p:animEffect>
                                  </p:childTnLst>
                                </p:cTn>
                              </p:par>
                              <p:par>
                                <p:cTn id="24" presetID="16" presetClass="entr" presetSubtype="26" fill="hold" nodeType="withEffect">
                                  <p:stCondLst>
                                    <p:cond delay="0"/>
                                  </p:stCondLst>
                                  <p:childTnLst>
                                    <p:set>
                                      <p:cBhvr>
                                        <p:cTn id="25" dur="1" fill="hold">
                                          <p:stCondLst>
                                            <p:cond delay="0"/>
                                          </p:stCondLst>
                                        </p:cTn>
                                        <p:tgtEl>
                                          <p:spTgt spid="116739">
                                            <p:txEl>
                                              <p:pRg st="3" end="3"/>
                                            </p:txEl>
                                          </p:spTgt>
                                        </p:tgtEl>
                                        <p:attrNameLst>
                                          <p:attrName>style.visibility</p:attrName>
                                        </p:attrNameLst>
                                      </p:cBhvr>
                                      <p:to>
                                        <p:strVal val="visible"/>
                                      </p:to>
                                    </p:set>
                                    <p:animEffect transition="in" filter="barn(inHorizontal)">
                                      <p:cBhvr>
                                        <p:cTn id="26" dur="500"/>
                                        <p:tgtEl>
                                          <p:spTgt spid="116739">
                                            <p:txEl>
                                              <p:pRg st="3" end="3"/>
                                            </p:txEl>
                                          </p:spTgt>
                                        </p:tgtEl>
                                      </p:cBhvr>
                                    </p:animEffect>
                                  </p:childTnLst>
                                </p:cTn>
                              </p:par>
                              <p:par>
                                <p:cTn id="27" presetID="16" presetClass="entr" presetSubtype="26" fill="hold" nodeType="withEffect">
                                  <p:stCondLst>
                                    <p:cond delay="0"/>
                                  </p:stCondLst>
                                  <p:childTnLst>
                                    <p:set>
                                      <p:cBhvr>
                                        <p:cTn id="28" dur="1" fill="hold">
                                          <p:stCondLst>
                                            <p:cond delay="0"/>
                                          </p:stCondLst>
                                        </p:cTn>
                                        <p:tgtEl>
                                          <p:spTgt spid="116739">
                                            <p:txEl>
                                              <p:pRg st="4" end="4"/>
                                            </p:txEl>
                                          </p:spTgt>
                                        </p:tgtEl>
                                        <p:attrNameLst>
                                          <p:attrName>style.visibility</p:attrName>
                                        </p:attrNameLst>
                                      </p:cBhvr>
                                      <p:to>
                                        <p:strVal val="visible"/>
                                      </p:to>
                                    </p:set>
                                    <p:animEffect transition="in" filter="barn(inHorizontal)">
                                      <p:cBhvr>
                                        <p:cTn id="29" dur="500"/>
                                        <p:tgtEl>
                                          <p:spTgt spid="116739">
                                            <p:txEl>
                                              <p:pRg st="4" end="4"/>
                                            </p:txEl>
                                          </p:spTgt>
                                        </p:tgtEl>
                                      </p:cBhvr>
                                    </p:animEffect>
                                  </p:childTnLst>
                                </p:cTn>
                              </p:par>
                              <p:par>
                                <p:cTn id="30" presetID="16" presetClass="entr" presetSubtype="26" fill="hold" nodeType="withEffect">
                                  <p:stCondLst>
                                    <p:cond delay="0"/>
                                  </p:stCondLst>
                                  <p:childTnLst>
                                    <p:set>
                                      <p:cBhvr>
                                        <p:cTn id="31" dur="1" fill="hold">
                                          <p:stCondLst>
                                            <p:cond delay="0"/>
                                          </p:stCondLst>
                                        </p:cTn>
                                        <p:tgtEl>
                                          <p:spTgt spid="116739">
                                            <p:txEl>
                                              <p:pRg st="5" end="5"/>
                                            </p:txEl>
                                          </p:spTgt>
                                        </p:tgtEl>
                                        <p:attrNameLst>
                                          <p:attrName>style.visibility</p:attrName>
                                        </p:attrNameLst>
                                      </p:cBhvr>
                                      <p:to>
                                        <p:strVal val="visible"/>
                                      </p:to>
                                    </p:set>
                                    <p:animEffect transition="in" filter="barn(inHorizontal)">
                                      <p:cBhvr>
                                        <p:cTn id="32" dur="500"/>
                                        <p:tgtEl>
                                          <p:spTgt spid="116739">
                                            <p:txEl>
                                              <p:pRg st="5" end="5"/>
                                            </p:txEl>
                                          </p:spTgt>
                                        </p:tgtEl>
                                      </p:cBhvr>
                                    </p:animEffect>
                                  </p:childTnLst>
                                </p:cTn>
                              </p:par>
                              <p:par>
                                <p:cTn id="33" presetID="16" presetClass="entr" presetSubtype="26" fill="hold" nodeType="withEffect">
                                  <p:stCondLst>
                                    <p:cond delay="0"/>
                                  </p:stCondLst>
                                  <p:childTnLst>
                                    <p:set>
                                      <p:cBhvr>
                                        <p:cTn id="34" dur="1" fill="hold">
                                          <p:stCondLst>
                                            <p:cond delay="0"/>
                                          </p:stCondLst>
                                        </p:cTn>
                                        <p:tgtEl>
                                          <p:spTgt spid="116739">
                                            <p:txEl>
                                              <p:pRg st="6" end="6"/>
                                            </p:txEl>
                                          </p:spTgt>
                                        </p:tgtEl>
                                        <p:attrNameLst>
                                          <p:attrName>style.visibility</p:attrName>
                                        </p:attrNameLst>
                                      </p:cBhvr>
                                      <p:to>
                                        <p:strVal val="visible"/>
                                      </p:to>
                                    </p:set>
                                    <p:animEffect transition="in" filter="barn(inHorizontal)">
                                      <p:cBhvr>
                                        <p:cTn id="35" dur="500"/>
                                        <p:tgtEl>
                                          <p:spTgt spid="11673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38" grpId="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E268B344-F7B0-49FE-9868-F0B4441B80D7}" type="slidenum">
              <a:rPr lang="en-US"/>
              <a:pPr/>
              <a:t>5</a:t>
            </a:fld>
            <a:endParaRPr lang="en-US"/>
          </a:p>
        </p:txBody>
      </p:sp>
      <p:sp>
        <p:nvSpPr>
          <p:cNvPr id="117762" name="Rectangle 2"/>
          <p:cNvSpPr>
            <a:spLocks noGrp="1" noChangeArrowheads="1"/>
          </p:cNvSpPr>
          <p:nvPr>
            <p:ph type="title"/>
          </p:nvPr>
        </p:nvSpPr>
        <p:spPr/>
        <p:txBody>
          <a:bodyPr/>
          <a:lstStyle/>
          <a:p>
            <a:r>
              <a:rPr lang="en-US" b="1"/>
              <a:t>Production Concept</a:t>
            </a:r>
            <a:r>
              <a:rPr lang="en-US"/>
              <a:t> </a:t>
            </a:r>
          </a:p>
        </p:txBody>
      </p:sp>
      <p:sp>
        <p:nvSpPr>
          <p:cNvPr id="117763" name="Rectangle 3"/>
          <p:cNvSpPr>
            <a:spLocks noGrp="1" noChangeArrowheads="1"/>
          </p:cNvSpPr>
          <p:nvPr>
            <p:ph type="body" idx="1"/>
          </p:nvPr>
        </p:nvSpPr>
        <p:spPr/>
        <p:txBody>
          <a:bodyPr/>
          <a:lstStyle/>
          <a:p>
            <a:pPr algn="just">
              <a:buFont typeface="Wingdings" pitchFamily="10" charset="2"/>
              <a:buNone/>
            </a:pPr>
            <a:r>
              <a:rPr lang="en-US"/>
              <a:t>  The philosophy that consumers will favour products that are available and highly affordable and that management should therefore focus on improving production and distribution efficiency.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17762"/>
                                        </p:tgtEl>
                                        <p:attrNameLst>
                                          <p:attrName>style.visibility</p:attrName>
                                        </p:attrNameLst>
                                      </p:cBhvr>
                                      <p:to>
                                        <p:strVal val="visible"/>
                                      </p:to>
                                    </p:set>
                                    <p:animEffect transition="in" filter="diamond(in)">
                                      <p:cBhvr>
                                        <p:cTn id="7" dur="2000"/>
                                        <p:tgtEl>
                                          <p:spTgt spid="11776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117763">
                                            <p:txEl>
                                              <p:pRg st="0" end="0"/>
                                            </p:txEl>
                                          </p:spTgt>
                                        </p:tgtEl>
                                        <p:attrNameLst>
                                          <p:attrName>style.visibility</p:attrName>
                                        </p:attrNameLst>
                                      </p:cBhvr>
                                      <p:to>
                                        <p:strVal val="visible"/>
                                      </p:to>
                                    </p:set>
                                    <p:animEffect transition="in" filter="box(out)">
                                      <p:cBhvr>
                                        <p:cTn id="12" dur="500"/>
                                        <p:tgtEl>
                                          <p:spTgt spid="11776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2" grpId="0"/>
      <p:bldP spid="117763"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24E7C9AD-235C-4E6E-AD29-944091CC3920}" type="slidenum">
              <a:rPr lang="en-US"/>
              <a:pPr/>
              <a:t>6</a:t>
            </a:fld>
            <a:endParaRPr lang="en-US"/>
          </a:p>
        </p:txBody>
      </p:sp>
      <p:sp>
        <p:nvSpPr>
          <p:cNvPr id="126978" name="Rectangle 2"/>
          <p:cNvSpPr>
            <a:spLocks noGrp="1" noChangeArrowheads="1"/>
          </p:cNvSpPr>
          <p:nvPr>
            <p:ph type="title"/>
          </p:nvPr>
        </p:nvSpPr>
        <p:spPr/>
        <p:txBody>
          <a:bodyPr/>
          <a:lstStyle/>
          <a:p>
            <a:r>
              <a:rPr lang="en-US" b="1">
                <a:cs typeface="Nazanin" pitchFamily="10" charset="-78"/>
              </a:rPr>
              <a:t>Product Concept</a:t>
            </a:r>
          </a:p>
        </p:txBody>
      </p:sp>
      <p:sp>
        <p:nvSpPr>
          <p:cNvPr id="126979" name="Rectangle 3"/>
          <p:cNvSpPr>
            <a:spLocks noGrp="1" noChangeArrowheads="1"/>
          </p:cNvSpPr>
          <p:nvPr>
            <p:ph type="body" idx="1"/>
          </p:nvPr>
        </p:nvSpPr>
        <p:spPr/>
        <p:txBody>
          <a:bodyPr/>
          <a:lstStyle/>
          <a:p>
            <a:pPr algn="just">
              <a:buFont typeface="Wingdings" pitchFamily="10" charset="2"/>
              <a:buNone/>
            </a:pPr>
            <a:r>
              <a:rPr lang="en-US">
                <a:cs typeface="Nazanin" pitchFamily="10" charset="-78"/>
              </a:rPr>
              <a:t>  The philosophy that consumers will favour products that offer the most quality, performance, and innovative features.</a:t>
            </a:r>
          </a:p>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126978"/>
                                        </p:tgtEl>
                                        <p:attrNameLst>
                                          <p:attrName>style.visibility</p:attrName>
                                        </p:attrNameLst>
                                      </p:cBhvr>
                                      <p:to>
                                        <p:strVal val="visible"/>
                                      </p:to>
                                    </p:set>
                                    <p:animEffect transition="in" filter="wheel(4)">
                                      <p:cBhvr>
                                        <p:cTn id="7" dur="2000"/>
                                        <p:tgtEl>
                                          <p:spTgt spid="12697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126979">
                                            <p:txEl>
                                              <p:pRg st="0" end="0"/>
                                            </p:txEl>
                                          </p:spTgt>
                                        </p:tgtEl>
                                        <p:attrNameLst>
                                          <p:attrName>style.visibility</p:attrName>
                                        </p:attrNameLst>
                                      </p:cBhvr>
                                      <p:to>
                                        <p:strVal val="visible"/>
                                      </p:to>
                                    </p:set>
                                    <p:anim calcmode="lin" valueType="num">
                                      <p:cBhvr additive="base">
                                        <p:cTn id="12" dur="500" fill="hold"/>
                                        <p:tgtEl>
                                          <p:spTgt spid="126979">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126979">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978" grpId="0"/>
      <p:bldP spid="126979"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9272DEA-C680-4655-B7D7-8DB378761281}" type="slidenum">
              <a:rPr lang="en-US"/>
              <a:pPr/>
              <a:t>7</a:t>
            </a:fld>
            <a:endParaRPr lang="en-US"/>
          </a:p>
        </p:txBody>
      </p:sp>
      <p:sp>
        <p:nvSpPr>
          <p:cNvPr id="118786" name="Rectangle 2"/>
          <p:cNvSpPr>
            <a:spLocks noGrp="1" noChangeArrowheads="1"/>
          </p:cNvSpPr>
          <p:nvPr>
            <p:ph type="title"/>
          </p:nvPr>
        </p:nvSpPr>
        <p:spPr/>
        <p:txBody>
          <a:bodyPr/>
          <a:lstStyle/>
          <a:p>
            <a:r>
              <a:rPr lang="en-US" b="1"/>
              <a:t>Selling Concept</a:t>
            </a:r>
            <a:r>
              <a:rPr lang="en-US"/>
              <a:t> </a:t>
            </a:r>
          </a:p>
        </p:txBody>
      </p:sp>
      <p:sp>
        <p:nvSpPr>
          <p:cNvPr id="118787" name="Rectangle 3"/>
          <p:cNvSpPr>
            <a:spLocks noGrp="1" noChangeArrowheads="1"/>
          </p:cNvSpPr>
          <p:nvPr>
            <p:ph type="body" idx="1"/>
          </p:nvPr>
        </p:nvSpPr>
        <p:spPr/>
        <p:txBody>
          <a:bodyPr/>
          <a:lstStyle/>
          <a:p>
            <a:pPr>
              <a:buFont typeface="Wingdings" pitchFamily="10" charset="2"/>
              <a:buNone/>
            </a:pPr>
            <a:r>
              <a:rPr lang="en-US"/>
              <a:t>  The idea that consumers will not buy enough of the organization</a:t>
            </a:r>
            <a:r>
              <a:rPr lang="en-US">
                <a:latin typeface="Times New Roman"/>
              </a:rPr>
              <a:t>’</a:t>
            </a:r>
            <a:r>
              <a:rPr lang="en-US"/>
              <a:t>s products unless the organization undertakes a large </a:t>
            </a:r>
            <a:r>
              <a:rPr lang="en-US">
                <a:latin typeface="Times New Roman"/>
              </a:rPr>
              <a:t>–</a:t>
            </a:r>
            <a:r>
              <a:rPr lang="en-US"/>
              <a:t> scale selling and promotion effort.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118786"/>
                                        </p:tgtEl>
                                        <p:attrNameLst>
                                          <p:attrName>style.visibility</p:attrName>
                                        </p:attrNameLst>
                                      </p:cBhvr>
                                      <p:to>
                                        <p:strVal val="visible"/>
                                      </p:to>
                                    </p:set>
                                    <p:animEffect transition="in" filter="wheel(4)">
                                      <p:cBhvr>
                                        <p:cTn id="7" dur="2000"/>
                                        <p:tgtEl>
                                          <p:spTgt spid="11878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18787">
                                            <p:txEl>
                                              <p:pRg st="0" end="0"/>
                                            </p:txEl>
                                          </p:spTgt>
                                        </p:tgtEl>
                                        <p:attrNameLst>
                                          <p:attrName>style.visibility</p:attrName>
                                        </p:attrNameLst>
                                      </p:cBhvr>
                                      <p:to>
                                        <p:strVal val="visible"/>
                                      </p:to>
                                    </p:set>
                                    <p:animEffect transition="in" filter="wipe(up)">
                                      <p:cBhvr>
                                        <p:cTn id="12" dur="500"/>
                                        <p:tgtEl>
                                          <p:spTgt spid="11878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6" grpId="0"/>
      <p:bldP spid="118787"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0DE1E338-F63B-4D30-92FA-C24424993CD3}" type="slidenum">
              <a:rPr lang="en-US"/>
              <a:pPr/>
              <a:t>8</a:t>
            </a:fld>
            <a:endParaRPr lang="en-US"/>
          </a:p>
        </p:txBody>
      </p:sp>
      <p:sp>
        <p:nvSpPr>
          <p:cNvPr id="119810" name="Rectangle 2"/>
          <p:cNvSpPr>
            <a:spLocks noGrp="1" noChangeArrowheads="1"/>
          </p:cNvSpPr>
          <p:nvPr>
            <p:ph type="title"/>
          </p:nvPr>
        </p:nvSpPr>
        <p:spPr/>
        <p:txBody>
          <a:bodyPr/>
          <a:lstStyle/>
          <a:p>
            <a:r>
              <a:rPr lang="en-US" b="1"/>
              <a:t>Marketing Concept</a:t>
            </a:r>
            <a:r>
              <a:rPr lang="en-US"/>
              <a:t> </a:t>
            </a:r>
          </a:p>
        </p:txBody>
      </p:sp>
      <p:sp>
        <p:nvSpPr>
          <p:cNvPr id="119811" name="Rectangle 3"/>
          <p:cNvSpPr>
            <a:spLocks noGrp="1" noChangeArrowheads="1"/>
          </p:cNvSpPr>
          <p:nvPr>
            <p:ph type="body" idx="1"/>
          </p:nvPr>
        </p:nvSpPr>
        <p:spPr/>
        <p:txBody>
          <a:bodyPr/>
          <a:lstStyle/>
          <a:p>
            <a:pPr>
              <a:buFont typeface="Wingdings" pitchFamily="10" charset="2"/>
              <a:buNone/>
            </a:pPr>
            <a:r>
              <a:rPr lang="en-US"/>
              <a:t>  The marketing management philosophy that holds that achieving organizational goals depends on determining the needs and wants of target markets and delivering the desired satisfactions more effectively and efficiently than competitors do.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19810"/>
                                        </p:tgtEl>
                                        <p:attrNameLst>
                                          <p:attrName>style.visibility</p:attrName>
                                        </p:attrNameLst>
                                      </p:cBhvr>
                                      <p:to>
                                        <p:strVal val="visible"/>
                                      </p:to>
                                    </p:set>
                                    <p:anim calcmode="lin" valueType="num">
                                      <p:cBhvr>
                                        <p:cTn id="7" dur="500" fill="hold"/>
                                        <p:tgtEl>
                                          <p:spTgt spid="119810"/>
                                        </p:tgtEl>
                                        <p:attrNameLst>
                                          <p:attrName>ppt_w</p:attrName>
                                        </p:attrNameLst>
                                      </p:cBhvr>
                                      <p:tavLst>
                                        <p:tav tm="0">
                                          <p:val>
                                            <p:fltVal val="0"/>
                                          </p:val>
                                        </p:tav>
                                        <p:tav tm="100000">
                                          <p:val>
                                            <p:strVal val="#ppt_w"/>
                                          </p:val>
                                        </p:tav>
                                      </p:tavLst>
                                    </p:anim>
                                    <p:anim calcmode="lin" valueType="num">
                                      <p:cBhvr>
                                        <p:cTn id="8" dur="500" fill="hold"/>
                                        <p:tgtEl>
                                          <p:spTgt spid="119810"/>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8" presetClass="entr" presetSubtype="12" fill="hold" grpId="0" nodeType="clickEffect">
                                  <p:stCondLst>
                                    <p:cond delay="0"/>
                                  </p:stCondLst>
                                  <p:childTnLst>
                                    <p:set>
                                      <p:cBhvr>
                                        <p:cTn id="12" dur="1" fill="hold">
                                          <p:stCondLst>
                                            <p:cond delay="0"/>
                                          </p:stCondLst>
                                        </p:cTn>
                                        <p:tgtEl>
                                          <p:spTgt spid="119811">
                                            <p:txEl>
                                              <p:pRg st="0" end="0"/>
                                            </p:txEl>
                                          </p:spTgt>
                                        </p:tgtEl>
                                        <p:attrNameLst>
                                          <p:attrName>style.visibility</p:attrName>
                                        </p:attrNameLst>
                                      </p:cBhvr>
                                      <p:to>
                                        <p:strVal val="visible"/>
                                      </p:to>
                                    </p:set>
                                    <p:animEffect transition="in" filter="strips(downLeft)">
                                      <p:cBhvr>
                                        <p:cTn id="13" dur="500"/>
                                        <p:tgtEl>
                                          <p:spTgt spid="1198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10" grpId="0"/>
      <p:bldP spid="119811"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E8EB3F1B-7C91-41A8-AECA-FC751BA9345B}" type="slidenum">
              <a:rPr lang="en-US"/>
              <a:pPr/>
              <a:t>9</a:t>
            </a:fld>
            <a:endParaRPr lang="en-US"/>
          </a:p>
        </p:txBody>
      </p:sp>
      <p:sp>
        <p:nvSpPr>
          <p:cNvPr id="120834" name="Rectangle 2"/>
          <p:cNvSpPr>
            <a:spLocks noGrp="1" noChangeArrowheads="1"/>
          </p:cNvSpPr>
          <p:nvPr>
            <p:ph type="title"/>
          </p:nvPr>
        </p:nvSpPr>
        <p:spPr/>
        <p:txBody>
          <a:bodyPr/>
          <a:lstStyle/>
          <a:p>
            <a:r>
              <a:rPr lang="en-US" sz="4000" b="1"/>
              <a:t>Societal Marketing Concept</a:t>
            </a:r>
            <a:r>
              <a:rPr lang="en-US"/>
              <a:t> </a:t>
            </a:r>
          </a:p>
        </p:txBody>
      </p:sp>
      <p:sp>
        <p:nvSpPr>
          <p:cNvPr id="120835" name="Rectangle 3"/>
          <p:cNvSpPr>
            <a:spLocks noGrp="1" noChangeArrowheads="1"/>
          </p:cNvSpPr>
          <p:nvPr>
            <p:ph type="body" idx="1"/>
          </p:nvPr>
        </p:nvSpPr>
        <p:spPr/>
        <p:txBody>
          <a:bodyPr/>
          <a:lstStyle/>
          <a:p>
            <a:pPr>
              <a:buFont typeface="Wingdings" pitchFamily="10" charset="2"/>
              <a:buNone/>
            </a:pPr>
            <a:r>
              <a:rPr lang="en-US"/>
              <a:t>  The idea that the organization should determine the needs, wants, and interests of target markets and deliver the desired satisfactions more effectively and efficiently than competitors in a way that maintains or improves the consumer</a:t>
            </a:r>
            <a:r>
              <a:rPr lang="en-US">
                <a:latin typeface="Times New Roman"/>
              </a:rPr>
              <a:t>’</a:t>
            </a:r>
            <a:r>
              <a:rPr lang="en-US"/>
              <a:t>s and society</a:t>
            </a:r>
            <a:r>
              <a:rPr lang="en-US">
                <a:latin typeface="Times New Roman"/>
              </a:rPr>
              <a:t>’</a:t>
            </a:r>
            <a:r>
              <a:rPr lang="en-US"/>
              <a:t>s well </a:t>
            </a:r>
            <a:r>
              <a:rPr lang="en-US">
                <a:latin typeface="Times New Roman"/>
              </a:rPr>
              <a:t>–</a:t>
            </a:r>
            <a:r>
              <a:rPr lang="en-US"/>
              <a:t> being.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120834"/>
                                        </p:tgtEl>
                                        <p:attrNameLst>
                                          <p:attrName>style.visibility</p:attrName>
                                        </p:attrNameLst>
                                      </p:cBhvr>
                                      <p:to>
                                        <p:strVal val="visible"/>
                                      </p:to>
                                    </p:set>
                                    <p:animEffect transition="in" filter="barn(inHorizontal)">
                                      <p:cBhvr>
                                        <p:cTn id="7" dur="500"/>
                                        <p:tgtEl>
                                          <p:spTgt spid="12083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20835">
                                            <p:txEl>
                                              <p:pRg st="0" end="0"/>
                                            </p:txEl>
                                          </p:spTgt>
                                        </p:tgtEl>
                                        <p:attrNameLst>
                                          <p:attrName>style.visibility</p:attrName>
                                        </p:attrNameLst>
                                      </p:cBhvr>
                                      <p:to>
                                        <p:strVal val="visible"/>
                                      </p:to>
                                    </p:set>
                                    <p:animEffect transition="in" filter="checkerboard(across)">
                                      <p:cBhvr>
                                        <p:cTn id="12" dur="500"/>
                                        <p:tgtEl>
                                          <p:spTgt spid="12083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4" grpId="0"/>
      <p:bldP spid="120835" grpId="0" build="p" autoUpdateAnimBg="0"/>
    </p:bldLst>
  </p:timing>
</p:sld>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Times New Roman"/>
      </a:majorFont>
      <a:minorFont>
        <a:latin typeface="Tahoma"/>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42" charset="0"/>
            <a:cs typeface="Times New Roman" pitchFamily="26"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42" charset="0"/>
            <a:cs typeface="Times New Roman" pitchFamily="26"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320</TotalTime>
  <Words>509</Words>
  <Application>Microsoft Office PowerPoint</Application>
  <PresentationFormat>On-screen Show (4:3)</PresentationFormat>
  <Paragraphs>84</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Blends</vt:lpstr>
      <vt:lpstr>Marketing Management  Definition and Basic Concepts (Part-II)</vt:lpstr>
      <vt:lpstr>Marketing Management</vt:lpstr>
      <vt:lpstr>Marketing Management Involves: </vt:lpstr>
      <vt:lpstr>MARKETING MANAGEMENT PHILOSOPHIES </vt:lpstr>
      <vt:lpstr>Production Concept </vt:lpstr>
      <vt:lpstr>Product Concept</vt:lpstr>
      <vt:lpstr>Selling Concept </vt:lpstr>
      <vt:lpstr>Marketing Concept </vt:lpstr>
      <vt:lpstr>Societal Marketing Concept </vt:lpstr>
      <vt:lpstr>Slide 10</vt:lpstr>
      <vt:lpstr>Three Considerations Underlying The Societal Marketing</vt:lpstr>
      <vt:lpstr>MARKETING CHALLENGES INTO THE NEW CENTURY </vt:lpstr>
      <vt:lpstr>THE NEW MARKETING LANDSCAPE </vt:lpstr>
    </vt:vector>
  </TitlesOfParts>
  <Company>MIS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shaahin</dc:creator>
  <cp:lastModifiedBy>My</cp:lastModifiedBy>
  <cp:revision>66</cp:revision>
  <cp:lastPrinted>1601-01-01T00:00:00Z</cp:lastPrinted>
  <dcterms:created xsi:type="dcterms:W3CDTF">2001-02-02T14:49:01Z</dcterms:created>
  <dcterms:modified xsi:type="dcterms:W3CDTF">2020-11-01T12:04:02Z</dcterms:modified>
</cp:coreProperties>
</file>