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4288" r:id="rId1"/>
  </p:sldMasterIdLst>
  <p:sldIdLst>
    <p:sldId id="274" r:id="rId2"/>
    <p:sldId id="273" r:id="rId3"/>
    <p:sldId id="257" r:id="rId4"/>
    <p:sldId id="258" r:id="rId5"/>
    <p:sldId id="259" r:id="rId6"/>
    <p:sldId id="260" r:id="rId7"/>
    <p:sldId id="261" r:id="rId8"/>
    <p:sldId id="262" r:id="rId9"/>
    <p:sldId id="263" r:id="rId10"/>
    <p:sldId id="264" r:id="rId11"/>
    <p:sldId id="265" r:id="rId12"/>
    <p:sldId id="266" r:id="rId13"/>
    <p:sldId id="267" r:id="rId14"/>
    <p:sldId id="268" r:id="rId15"/>
    <p:sldId id="269" r:id="rId16"/>
    <p:sldId id="270" r:id="rId17"/>
    <p:sldId id="271" r:id="rId18"/>
    <p:sldId id="272" r:id="rId19"/>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121" d="100"/>
          <a:sy n="121" d="100"/>
        </p:scale>
        <p:origin x="1314" y="108"/>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heme" Target="theme/theme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942416" y="2514601"/>
            <a:ext cx="6600451" cy="2262781"/>
          </a:xfrm>
        </p:spPr>
        <p:txBody>
          <a:bodyPr anchor="b">
            <a:normAutofit/>
          </a:bodyPr>
          <a:lstStyle>
            <a:lvl1pPr>
              <a:defRPr sz="5400"/>
            </a:lvl1pPr>
          </a:lstStyle>
          <a:p>
            <a:r>
              <a:rPr lang="en-US" smtClean="0"/>
              <a:t>Click to edit Master title style</a:t>
            </a:r>
            <a:endParaRPr lang="en-US" dirty="0"/>
          </a:p>
        </p:txBody>
      </p:sp>
      <p:sp>
        <p:nvSpPr>
          <p:cNvPr id="3" name="Subtitle 2"/>
          <p:cNvSpPr>
            <a:spLocks noGrp="1"/>
          </p:cNvSpPr>
          <p:nvPr>
            <p:ph type="subTitle" idx="1"/>
          </p:nvPr>
        </p:nvSpPr>
        <p:spPr>
          <a:xfrm>
            <a:off x="1942416" y="4777380"/>
            <a:ext cx="6600451" cy="1126283"/>
          </a:xfrm>
        </p:spPr>
        <p:txBody>
          <a:bodyPr anchor="t"/>
          <a:lstStyle>
            <a:lvl1pPr marL="0" indent="0" algn="l">
              <a:buNone/>
              <a:defRPr>
                <a:solidFill>
                  <a:schemeClr val="tx1">
                    <a:lumMod val="65000"/>
                    <a:lumOff val="3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1D8BD707-D9CF-40AE-B4C6-C98DA3205C09}" type="datetimeFigureOut">
              <a:rPr lang="en-US" smtClean="0"/>
              <a:pPr/>
              <a:t>11/7/2020</a:t>
            </a:fld>
            <a:endParaRPr lang="en-US"/>
          </a:p>
        </p:txBody>
      </p:sp>
      <p:sp>
        <p:nvSpPr>
          <p:cNvPr id="5" name="Footer Placeholder 4"/>
          <p:cNvSpPr>
            <a:spLocks noGrp="1"/>
          </p:cNvSpPr>
          <p:nvPr>
            <p:ph type="ftr" sz="quarter" idx="11"/>
          </p:nvPr>
        </p:nvSpPr>
        <p:spPr/>
        <p:txBody>
          <a:bodyPr/>
          <a:lstStyle/>
          <a:p>
            <a:endParaRPr lang="en-US"/>
          </a:p>
        </p:txBody>
      </p:sp>
      <p:sp>
        <p:nvSpPr>
          <p:cNvPr id="9" name="Freeform 8"/>
          <p:cNvSpPr/>
          <p:nvPr/>
        </p:nvSpPr>
        <p:spPr bwMode="auto">
          <a:xfrm>
            <a:off x="-31719" y="4321158"/>
            <a:ext cx="1395473" cy="781781"/>
          </a:xfrm>
          <a:custGeom>
            <a:avLst/>
            <a:gdLst/>
            <a:ahLst/>
            <a:cxnLst/>
            <a:rect l="l" t="t" r="r" b="b"/>
            <a:pathLst>
              <a:path w="8042" h="10000">
                <a:moveTo>
                  <a:pt x="5799" y="10000"/>
                </a:moveTo>
                <a:cubicBezTo>
                  <a:pt x="5880" y="10000"/>
                  <a:pt x="5934" y="9940"/>
                  <a:pt x="5961" y="9880"/>
                </a:cubicBezTo>
                <a:cubicBezTo>
                  <a:pt x="5961" y="9820"/>
                  <a:pt x="5988" y="9820"/>
                  <a:pt x="5988" y="9820"/>
                </a:cubicBezTo>
                <a:lnTo>
                  <a:pt x="8042" y="5260"/>
                </a:lnTo>
                <a:cubicBezTo>
                  <a:pt x="8096" y="5140"/>
                  <a:pt x="8096" y="4901"/>
                  <a:pt x="8042" y="4721"/>
                </a:cubicBezTo>
                <a:lnTo>
                  <a:pt x="5988" y="221"/>
                </a:lnTo>
                <a:cubicBezTo>
                  <a:pt x="5988" y="160"/>
                  <a:pt x="5961" y="160"/>
                  <a:pt x="5961" y="160"/>
                </a:cubicBezTo>
                <a:cubicBezTo>
                  <a:pt x="5934" y="101"/>
                  <a:pt x="5880" y="41"/>
                  <a:pt x="5799" y="41"/>
                </a:cubicBezTo>
                <a:lnTo>
                  <a:pt x="18" y="0"/>
                </a:lnTo>
                <a:cubicBezTo>
                  <a:pt x="12" y="3330"/>
                  <a:pt x="6" y="6661"/>
                  <a:pt x="0" y="9991"/>
                </a:cubicBezTo>
                <a:lnTo>
                  <a:pt x="5799" y="10000"/>
                </a:lnTo>
                <a:close/>
              </a:path>
            </a:pathLst>
          </a:custGeom>
          <a:solidFill>
            <a:schemeClr val="accent1"/>
          </a:solidFill>
          <a:ln>
            <a:noFill/>
          </a:ln>
        </p:spPr>
      </p:sp>
      <p:sp>
        <p:nvSpPr>
          <p:cNvPr id="6" name="Slide Number Placeholder 5"/>
          <p:cNvSpPr>
            <a:spLocks noGrp="1"/>
          </p:cNvSpPr>
          <p:nvPr>
            <p:ph type="sldNum" sz="quarter" idx="12"/>
          </p:nvPr>
        </p:nvSpPr>
        <p:spPr>
          <a:xfrm>
            <a:off x="423334" y="4529541"/>
            <a:ext cx="584978" cy="365125"/>
          </a:xfrm>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250438668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945201" y="624110"/>
            <a:ext cx="6589199" cy="1280890"/>
          </a:xfrm>
        </p:spPr>
        <p:txBody>
          <a:bodyPr/>
          <a:lstStyle/>
          <a:p>
            <a:r>
              <a:rPr lang="en-US" smtClean="0"/>
              <a:t>Click to edit Master title style</a:t>
            </a:r>
            <a:endParaRPr lang="en-US" dirty="0"/>
          </a:p>
        </p:txBody>
      </p:sp>
      <p:sp>
        <p:nvSpPr>
          <p:cNvPr id="3" name="Content Placeholder 2"/>
          <p:cNvSpPr>
            <a:spLocks noGrp="1"/>
          </p:cNvSpPr>
          <p:nvPr>
            <p:ph idx="1"/>
          </p:nvPr>
        </p:nvSpPr>
        <p:spPr>
          <a:xfrm>
            <a:off x="1942415" y="2133600"/>
            <a:ext cx="6591985" cy="377762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1D8BD707-D9CF-40AE-B4C6-C98DA3205C09}" type="datetimeFigureOut">
              <a:rPr lang="en-US" smtClean="0"/>
              <a:pPr/>
              <a:t>11/7/2020</a:t>
            </a:fld>
            <a:endParaRPr lang="en-US"/>
          </a:p>
        </p:txBody>
      </p:sp>
      <p:sp>
        <p:nvSpPr>
          <p:cNvPr id="5" name="Footer Placeholder 4"/>
          <p:cNvSpPr>
            <a:spLocks noGrp="1"/>
          </p:cNvSpPr>
          <p:nvPr>
            <p:ph type="ftr" sz="quarter" idx="11"/>
          </p:nvPr>
        </p:nvSpPr>
        <p:spPr/>
        <p:txBody>
          <a:bodyPr/>
          <a:lstStyle/>
          <a:p>
            <a:endParaRPr lang="en-US"/>
          </a:p>
        </p:txBody>
      </p:sp>
      <p:sp>
        <p:nvSpPr>
          <p:cNvPr id="10" name="Freeform 11"/>
          <p:cNvSpPr/>
          <p:nvPr/>
        </p:nvSpPr>
        <p:spPr bwMode="auto">
          <a:xfrm flipV="1">
            <a:off x="58" y="711194"/>
            <a:ext cx="1358356" cy="508005"/>
          </a:xfrm>
          <a:custGeom>
            <a:avLst/>
            <a:gdLst/>
            <a:ahLst/>
            <a:cxnLst/>
            <a:rect l="l" t="t" r="r" b="b"/>
            <a:pathLst>
              <a:path w="7908" h="10000">
                <a:moveTo>
                  <a:pt x="7908" y="4694"/>
                </a:moveTo>
                <a:lnTo>
                  <a:pt x="6575" y="188"/>
                </a:lnTo>
                <a:cubicBezTo>
                  <a:pt x="6566" y="157"/>
                  <a:pt x="6555" y="125"/>
                  <a:pt x="6546" y="94"/>
                </a:cubicBezTo>
                <a:cubicBezTo>
                  <a:pt x="6519" y="0"/>
                  <a:pt x="6491" y="0"/>
                  <a:pt x="6463" y="0"/>
                </a:cubicBezTo>
                <a:lnTo>
                  <a:pt x="5935" y="0"/>
                </a:lnTo>
                <a:lnTo>
                  <a:pt x="0" y="62"/>
                </a:lnTo>
                <a:lnTo>
                  <a:pt x="0" y="10000"/>
                </a:lnTo>
                <a:lnTo>
                  <a:pt x="5935" y="9952"/>
                </a:lnTo>
                <a:lnTo>
                  <a:pt x="6463" y="9952"/>
                </a:lnTo>
                <a:cubicBezTo>
                  <a:pt x="6491" y="9952"/>
                  <a:pt x="6519" y="9859"/>
                  <a:pt x="6546" y="9859"/>
                </a:cubicBezTo>
                <a:cubicBezTo>
                  <a:pt x="6546" y="9764"/>
                  <a:pt x="6575" y="9764"/>
                  <a:pt x="6575" y="9764"/>
                </a:cubicBezTo>
                <a:lnTo>
                  <a:pt x="7908" y="5258"/>
                </a:lnTo>
                <a:cubicBezTo>
                  <a:pt x="7963" y="5070"/>
                  <a:pt x="7963" y="4883"/>
                  <a:pt x="7908" y="4694"/>
                </a:cubicBezTo>
                <a:close/>
              </a:path>
            </a:pathLst>
          </a:custGeom>
          <a:solidFill>
            <a:schemeClr val="accent1"/>
          </a:solidFill>
          <a:ln>
            <a:noFill/>
          </a:ln>
        </p:spPr>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310987280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1942415" y="2074562"/>
            <a:ext cx="6591985" cy="1468800"/>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1942415" y="3581400"/>
            <a:ext cx="6591985" cy="860400"/>
          </a:xfrm>
        </p:spPr>
        <p:txBody>
          <a:bodyPr anchor="t"/>
          <a:lstStyle>
            <a:lvl1pPr marL="0" indent="0" algn="l">
              <a:buNone/>
              <a:defRPr sz="200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11/7/2020</a:t>
            </a:fld>
            <a:endParaRPr lang="en-US"/>
          </a:p>
        </p:txBody>
      </p:sp>
      <p:sp>
        <p:nvSpPr>
          <p:cNvPr id="5" name="Footer Placeholder 4"/>
          <p:cNvSpPr>
            <a:spLocks noGrp="1"/>
          </p:cNvSpPr>
          <p:nvPr>
            <p:ph type="ftr" sz="quarter" idx="11"/>
          </p:nvPr>
        </p:nvSpPr>
        <p:spPr/>
        <p:txBody>
          <a:bodyPr/>
          <a:lstStyle/>
          <a:p>
            <a:endParaRPr lang="en-US"/>
          </a:p>
        </p:txBody>
      </p:sp>
      <p:sp>
        <p:nvSpPr>
          <p:cNvPr id="11" name="Freeform 11"/>
          <p:cNvSpPr/>
          <p:nvPr/>
        </p:nvSpPr>
        <p:spPr bwMode="auto">
          <a:xfrm flipV="1">
            <a:off x="58" y="3166527"/>
            <a:ext cx="1358356" cy="508005"/>
          </a:xfrm>
          <a:custGeom>
            <a:avLst/>
            <a:gdLst/>
            <a:ahLst/>
            <a:cxnLst/>
            <a:rect l="l" t="t" r="r" b="b"/>
            <a:pathLst>
              <a:path w="7908" h="10000">
                <a:moveTo>
                  <a:pt x="7908" y="4694"/>
                </a:moveTo>
                <a:lnTo>
                  <a:pt x="6575" y="188"/>
                </a:lnTo>
                <a:cubicBezTo>
                  <a:pt x="6566" y="157"/>
                  <a:pt x="6555" y="125"/>
                  <a:pt x="6546" y="94"/>
                </a:cubicBezTo>
                <a:cubicBezTo>
                  <a:pt x="6519" y="0"/>
                  <a:pt x="6491" y="0"/>
                  <a:pt x="6463" y="0"/>
                </a:cubicBezTo>
                <a:lnTo>
                  <a:pt x="5935" y="0"/>
                </a:lnTo>
                <a:lnTo>
                  <a:pt x="0" y="62"/>
                </a:lnTo>
                <a:lnTo>
                  <a:pt x="0" y="10000"/>
                </a:lnTo>
                <a:lnTo>
                  <a:pt x="5935" y="9952"/>
                </a:lnTo>
                <a:lnTo>
                  <a:pt x="6463" y="9952"/>
                </a:lnTo>
                <a:cubicBezTo>
                  <a:pt x="6491" y="9952"/>
                  <a:pt x="6519" y="9859"/>
                  <a:pt x="6546" y="9859"/>
                </a:cubicBezTo>
                <a:cubicBezTo>
                  <a:pt x="6546" y="9764"/>
                  <a:pt x="6575" y="9764"/>
                  <a:pt x="6575" y="9764"/>
                </a:cubicBezTo>
                <a:lnTo>
                  <a:pt x="7908" y="5258"/>
                </a:lnTo>
                <a:cubicBezTo>
                  <a:pt x="7963" y="5070"/>
                  <a:pt x="7963" y="4883"/>
                  <a:pt x="7908" y="4694"/>
                </a:cubicBezTo>
                <a:close/>
              </a:path>
            </a:pathLst>
          </a:custGeom>
          <a:solidFill>
            <a:schemeClr val="accent1"/>
          </a:solidFill>
          <a:ln>
            <a:noFill/>
          </a:ln>
        </p:spPr>
      </p:sp>
      <p:sp>
        <p:nvSpPr>
          <p:cNvPr id="6" name="Slide Number Placeholder 5"/>
          <p:cNvSpPr>
            <a:spLocks noGrp="1"/>
          </p:cNvSpPr>
          <p:nvPr>
            <p:ph type="sldNum" sz="quarter" idx="12"/>
          </p:nvPr>
        </p:nvSpPr>
        <p:spPr>
          <a:xfrm>
            <a:off x="511228" y="3244140"/>
            <a:ext cx="584978" cy="365125"/>
          </a:xfrm>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169745621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942416" y="2136706"/>
            <a:ext cx="3197531" cy="376739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337307" y="2136706"/>
            <a:ext cx="3197093" cy="376739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1D8BD707-D9CF-40AE-B4C6-C98DA3205C09}" type="datetimeFigureOut">
              <a:rPr lang="en-US" smtClean="0"/>
              <a:pPr/>
              <a:t>11/7/2020</a:t>
            </a:fld>
            <a:endParaRPr lang="en-US"/>
          </a:p>
        </p:txBody>
      </p:sp>
      <p:sp>
        <p:nvSpPr>
          <p:cNvPr id="6" name="Footer Placeholder 5"/>
          <p:cNvSpPr>
            <a:spLocks noGrp="1"/>
          </p:cNvSpPr>
          <p:nvPr>
            <p:ph type="ftr" sz="quarter" idx="11"/>
          </p:nvPr>
        </p:nvSpPr>
        <p:spPr/>
        <p:txBody>
          <a:bodyPr/>
          <a:lstStyle/>
          <a:p>
            <a:endParaRPr lang="en-US"/>
          </a:p>
        </p:txBody>
      </p:sp>
      <p:sp>
        <p:nvSpPr>
          <p:cNvPr id="9" name="Freeform 11"/>
          <p:cNvSpPr/>
          <p:nvPr/>
        </p:nvSpPr>
        <p:spPr bwMode="auto">
          <a:xfrm flipV="1">
            <a:off x="58" y="711194"/>
            <a:ext cx="1358356" cy="508005"/>
          </a:xfrm>
          <a:custGeom>
            <a:avLst/>
            <a:gdLst/>
            <a:ahLst/>
            <a:cxnLst/>
            <a:rect l="l" t="t" r="r" b="b"/>
            <a:pathLst>
              <a:path w="7908" h="10000">
                <a:moveTo>
                  <a:pt x="7908" y="4694"/>
                </a:moveTo>
                <a:lnTo>
                  <a:pt x="6575" y="188"/>
                </a:lnTo>
                <a:cubicBezTo>
                  <a:pt x="6566" y="157"/>
                  <a:pt x="6555" y="125"/>
                  <a:pt x="6546" y="94"/>
                </a:cubicBezTo>
                <a:cubicBezTo>
                  <a:pt x="6519" y="0"/>
                  <a:pt x="6491" y="0"/>
                  <a:pt x="6463" y="0"/>
                </a:cubicBezTo>
                <a:lnTo>
                  <a:pt x="5935" y="0"/>
                </a:lnTo>
                <a:lnTo>
                  <a:pt x="0" y="62"/>
                </a:lnTo>
                <a:lnTo>
                  <a:pt x="0" y="10000"/>
                </a:lnTo>
                <a:lnTo>
                  <a:pt x="5935" y="9952"/>
                </a:lnTo>
                <a:lnTo>
                  <a:pt x="6463" y="9952"/>
                </a:lnTo>
                <a:cubicBezTo>
                  <a:pt x="6491" y="9952"/>
                  <a:pt x="6519" y="9859"/>
                  <a:pt x="6546" y="9859"/>
                </a:cubicBezTo>
                <a:cubicBezTo>
                  <a:pt x="6546" y="9764"/>
                  <a:pt x="6575" y="9764"/>
                  <a:pt x="6575" y="9764"/>
                </a:cubicBezTo>
                <a:lnTo>
                  <a:pt x="7908" y="5258"/>
                </a:lnTo>
                <a:cubicBezTo>
                  <a:pt x="7963" y="5070"/>
                  <a:pt x="7963" y="4883"/>
                  <a:pt x="7908" y="4694"/>
                </a:cubicBezTo>
                <a:close/>
              </a:path>
            </a:pathLst>
          </a:custGeom>
          <a:solidFill>
            <a:schemeClr val="accent1"/>
          </a:solidFill>
          <a:ln>
            <a:noFill/>
          </a:ln>
        </p:spPr>
      </p:sp>
      <p:sp>
        <p:nvSpPr>
          <p:cNvPr id="10" name="Slide Number Placeholder 5"/>
          <p:cNvSpPr>
            <a:spLocks noGrp="1"/>
          </p:cNvSpPr>
          <p:nvPr>
            <p:ph type="sldNum" sz="quarter" idx="12"/>
          </p:nvPr>
        </p:nvSpPr>
        <p:spPr>
          <a:xfrm>
            <a:off x="511228" y="787783"/>
            <a:ext cx="584978" cy="365125"/>
          </a:xfrm>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884796728"/>
      </p:ext>
    </p:extLst>
  </p:cSld>
  <p:clrMapOvr>
    <a:masterClrMapping/>
  </p:clrMapOvr>
  <p:extLst>
    <p:ext uri="{DCECCB84-F9BA-43D5-87BE-67443E8EF086}">
      <p15:sldGuideLst xmlns:p15="http://schemas.microsoft.com/office/powerpoint/2012/main"/>
    </p:ext>
  </p:extLst>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2265352" y="2226626"/>
            <a:ext cx="2874596"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1942415" y="2802888"/>
            <a:ext cx="3197532" cy="3105703"/>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656154" y="2223398"/>
            <a:ext cx="2873239"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333715" y="2799660"/>
            <a:ext cx="3195680" cy="3105703"/>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1D8BD707-D9CF-40AE-B4C6-C98DA3205C09}" type="datetimeFigureOut">
              <a:rPr lang="en-US" smtClean="0"/>
              <a:pPr/>
              <a:t>11/7/2020</a:t>
            </a:fld>
            <a:endParaRPr lang="en-US"/>
          </a:p>
        </p:txBody>
      </p:sp>
      <p:sp>
        <p:nvSpPr>
          <p:cNvPr id="8" name="Footer Placeholder 7"/>
          <p:cNvSpPr>
            <a:spLocks noGrp="1"/>
          </p:cNvSpPr>
          <p:nvPr>
            <p:ph type="ftr" sz="quarter" idx="11"/>
          </p:nvPr>
        </p:nvSpPr>
        <p:spPr/>
        <p:txBody>
          <a:bodyPr/>
          <a:lstStyle/>
          <a:p>
            <a:endParaRPr lang="en-US"/>
          </a:p>
        </p:txBody>
      </p:sp>
      <p:sp>
        <p:nvSpPr>
          <p:cNvPr id="11" name="Freeform 11"/>
          <p:cNvSpPr/>
          <p:nvPr/>
        </p:nvSpPr>
        <p:spPr bwMode="auto">
          <a:xfrm flipV="1">
            <a:off x="58" y="711194"/>
            <a:ext cx="1358356" cy="508005"/>
          </a:xfrm>
          <a:custGeom>
            <a:avLst/>
            <a:gdLst/>
            <a:ahLst/>
            <a:cxnLst/>
            <a:rect l="l" t="t" r="r" b="b"/>
            <a:pathLst>
              <a:path w="7908" h="10000">
                <a:moveTo>
                  <a:pt x="7908" y="4694"/>
                </a:moveTo>
                <a:lnTo>
                  <a:pt x="6575" y="188"/>
                </a:lnTo>
                <a:cubicBezTo>
                  <a:pt x="6566" y="157"/>
                  <a:pt x="6555" y="125"/>
                  <a:pt x="6546" y="94"/>
                </a:cubicBezTo>
                <a:cubicBezTo>
                  <a:pt x="6519" y="0"/>
                  <a:pt x="6491" y="0"/>
                  <a:pt x="6463" y="0"/>
                </a:cubicBezTo>
                <a:lnTo>
                  <a:pt x="5935" y="0"/>
                </a:lnTo>
                <a:lnTo>
                  <a:pt x="0" y="62"/>
                </a:lnTo>
                <a:lnTo>
                  <a:pt x="0" y="10000"/>
                </a:lnTo>
                <a:lnTo>
                  <a:pt x="5935" y="9952"/>
                </a:lnTo>
                <a:lnTo>
                  <a:pt x="6463" y="9952"/>
                </a:lnTo>
                <a:cubicBezTo>
                  <a:pt x="6491" y="9952"/>
                  <a:pt x="6519" y="9859"/>
                  <a:pt x="6546" y="9859"/>
                </a:cubicBezTo>
                <a:cubicBezTo>
                  <a:pt x="6546" y="9764"/>
                  <a:pt x="6575" y="9764"/>
                  <a:pt x="6575" y="9764"/>
                </a:cubicBezTo>
                <a:lnTo>
                  <a:pt x="7908" y="5258"/>
                </a:lnTo>
                <a:cubicBezTo>
                  <a:pt x="7963" y="5070"/>
                  <a:pt x="7963" y="4883"/>
                  <a:pt x="7908" y="4694"/>
                </a:cubicBezTo>
                <a:close/>
              </a:path>
            </a:pathLst>
          </a:custGeom>
          <a:solidFill>
            <a:schemeClr val="accent1"/>
          </a:solidFill>
          <a:ln>
            <a:noFill/>
          </a:ln>
        </p:spPr>
      </p:sp>
      <p:sp>
        <p:nvSpPr>
          <p:cNvPr id="12" name="Slide Number Placeholder 5"/>
          <p:cNvSpPr>
            <a:spLocks noGrp="1"/>
          </p:cNvSpPr>
          <p:nvPr>
            <p:ph type="sldNum" sz="quarter" idx="12"/>
          </p:nvPr>
        </p:nvSpPr>
        <p:spPr>
          <a:xfrm>
            <a:off x="511228" y="787783"/>
            <a:ext cx="584978" cy="365125"/>
          </a:xfrm>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832206694"/>
      </p:ext>
    </p:extLst>
  </p:cSld>
  <p:clrMapOvr>
    <a:masterClrMapping/>
  </p:clrMapOvr>
  <p:extLst>
    <p:ext uri="{DCECCB84-F9BA-43D5-87BE-67443E8EF086}">
      <p15:sldGuideLst xmlns:p15="http://schemas.microsoft.com/office/powerpoint/2012/main"/>
    </p:ext>
  </p:extLst>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1945200" y="624110"/>
            <a:ext cx="6589200" cy="1280890"/>
          </a:xfrm>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1D8BD707-D9CF-40AE-B4C6-C98DA3205C09}" type="datetimeFigureOut">
              <a:rPr lang="en-US" smtClean="0"/>
              <a:pPr/>
              <a:t>11/7/2020</a:t>
            </a:fld>
            <a:endParaRPr lang="en-US"/>
          </a:p>
        </p:txBody>
      </p:sp>
      <p:sp>
        <p:nvSpPr>
          <p:cNvPr id="4" name="Footer Placeholder 3"/>
          <p:cNvSpPr>
            <a:spLocks noGrp="1"/>
          </p:cNvSpPr>
          <p:nvPr>
            <p:ph type="ftr" sz="quarter" idx="11"/>
          </p:nvPr>
        </p:nvSpPr>
        <p:spPr/>
        <p:txBody>
          <a:bodyPr/>
          <a:lstStyle/>
          <a:p>
            <a:endParaRPr lang="en-US"/>
          </a:p>
        </p:txBody>
      </p:sp>
      <p:sp>
        <p:nvSpPr>
          <p:cNvPr id="8" name="Freeform 11"/>
          <p:cNvSpPr/>
          <p:nvPr/>
        </p:nvSpPr>
        <p:spPr bwMode="auto">
          <a:xfrm flipV="1">
            <a:off x="58" y="711194"/>
            <a:ext cx="1358356" cy="508005"/>
          </a:xfrm>
          <a:custGeom>
            <a:avLst/>
            <a:gdLst/>
            <a:ahLst/>
            <a:cxnLst/>
            <a:rect l="l" t="t" r="r" b="b"/>
            <a:pathLst>
              <a:path w="7908" h="10000">
                <a:moveTo>
                  <a:pt x="7908" y="4694"/>
                </a:moveTo>
                <a:lnTo>
                  <a:pt x="6575" y="188"/>
                </a:lnTo>
                <a:cubicBezTo>
                  <a:pt x="6566" y="157"/>
                  <a:pt x="6555" y="125"/>
                  <a:pt x="6546" y="94"/>
                </a:cubicBezTo>
                <a:cubicBezTo>
                  <a:pt x="6519" y="0"/>
                  <a:pt x="6491" y="0"/>
                  <a:pt x="6463" y="0"/>
                </a:cubicBezTo>
                <a:lnTo>
                  <a:pt x="5935" y="0"/>
                </a:lnTo>
                <a:lnTo>
                  <a:pt x="0" y="62"/>
                </a:lnTo>
                <a:lnTo>
                  <a:pt x="0" y="10000"/>
                </a:lnTo>
                <a:lnTo>
                  <a:pt x="5935" y="9952"/>
                </a:lnTo>
                <a:lnTo>
                  <a:pt x="6463" y="9952"/>
                </a:lnTo>
                <a:cubicBezTo>
                  <a:pt x="6491" y="9952"/>
                  <a:pt x="6519" y="9859"/>
                  <a:pt x="6546" y="9859"/>
                </a:cubicBezTo>
                <a:cubicBezTo>
                  <a:pt x="6546" y="9764"/>
                  <a:pt x="6575" y="9764"/>
                  <a:pt x="6575" y="9764"/>
                </a:cubicBezTo>
                <a:lnTo>
                  <a:pt x="7908" y="5258"/>
                </a:lnTo>
                <a:cubicBezTo>
                  <a:pt x="7963" y="5070"/>
                  <a:pt x="7963" y="4883"/>
                  <a:pt x="7908" y="4694"/>
                </a:cubicBezTo>
                <a:close/>
              </a:path>
            </a:pathLst>
          </a:custGeom>
          <a:solidFill>
            <a:schemeClr val="accent1"/>
          </a:solidFill>
          <a:ln>
            <a:noFill/>
          </a:ln>
        </p:spPr>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92724979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11/7/2020</a:t>
            </a:fld>
            <a:endParaRPr lang="en-US"/>
          </a:p>
        </p:txBody>
      </p:sp>
      <p:sp>
        <p:nvSpPr>
          <p:cNvPr id="3" name="Footer Placeholder 2"/>
          <p:cNvSpPr>
            <a:spLocks noGrp="1"/>
          </p:cNvSpPr>
          <p:nvPr>
            <p:ph type="ftr" sz="quarter" idx="11"/>
          </p:nvPr>
        </p:nvSpPr>
        <p:spPr/>
        <p:txBody>
          <a:bodyPr/>
          <a:lstStyle/>
          <a:p>
            <a:endParaRPr lang="en-US"/>
          </a:p>
        </p:txBody>
      </p:sp>
      <p:sp>
        <p:nvSpPr>
          <p:cNvPr id="6" name="Freeform 11"/>
          <p:cNvSpPr/>
          <p:nvPr/>
        </p:nvSpPr>
        <p:spPr bwMode="auto">
          <a:xfrm flipV="1">
            <a:off x="58" y="711194"/>
            <a:ext cx="1358356" cy="508005"/>
          </a:xfrm>
          <a:custGeom>
            <a:avLst/>
            <a:gdLst/>
            <a:ahLst/>
            <a:cxnLst/>
            <a:rect l="l" t="t" r="r" b="b"/>
            <a:pathLst>
              <a:path w="7908" h="10000">
                <a:moveTo>
                  <a:pt x="7908" y="4694"/>
                </a:moveTo>
                <a:lnTo>
                  <a:pt x="6575" y="188"/>
                </a:lnTo>
                <a:cubicBezTo>
                  <a:pt x="6566" y="157"/>
                  <a:pt x="6555" y="125"/>
                  <a:pt x="6546" y="94"/>
                </a:cubicBezTo>
                <a:cubicBezTo>
                  <a:pt x="6519" y="0"/>
                  <a:pt x="6491" y="0"/>
                  <a:pt x="6463" y="0"/>
                </a:cubicBezTo>
                <a:lnTo>
                  <a:pt x="5935" y="0"/>
                </a:lnTo>
                <a:lnTo>
                  <a:pt x="0" y="62"/>
                </a:lnTo>
                <a:lnTo>
                  <a:pt x="0" y="10000"/>
                </a:lnTo>
                <a:lnTo>
                  <a:pt x="5935" y="9952"/>
                </a:lnTo>
                <a:lnTo>
                  <a:pt x="6463" y="9952"/>
                </a:lnTo>
                <a:cubicBezTo>
                  <a:pt x="6491" y="9952"/>
                  <a:pt x="6519" y="9859"/>
                  <a:pt x="6546" y="9859"/>
                </a:cubicBezTo>
                <a:cubicBezTo>
                  <a:pt x="6546" y="9764"/>
                  <a:pt x="6575" y="9764"/>
                  <a:pt x="6575" y="9764"/>
                </a:cubicBezTo>
                <a:lnTo>
                  <a:pt x="7908" y="5258"/>
                </a:lnTo>
                <a:cubicBezTo>
                  <a:pt x="7963" y="5070"/>
                  <a:pt x="7963" y="4883"/>
                  <a:pt x="7908" y="4694"/>
                </a:cubicBezTo>
                <a:close/>
              </a:path>
            </a:pathLst>
          </a:custGeom>
          <a:solidFill>
            <a:schemeClr val="accent1"/>
          </a:solidFill>
          <a:ln>
            <a:noFill/>
          </a:ln>
        </p:spPr>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38104782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942415" y="446088"/>
            <a:ext cx="2629584" cy="976312"/>
          </a:xfrm>
        </p:spPr>
        <p:txBody>
          <a:bodyPr anchor="b"/>
          <a:lstStyle>
            <a:lvl1pPr algn="l">
              <a:defRPr sz="2000" b="0"/>
            </a:lvl1pPr>
          </a:lstStyle>
          <a:p>
            <a:r>
              <a:rPr lang="en-US" smtClean="0"/>
              <a:t>Click to edit Master title style</a:t>
            </a:r>
            <a:endParaRPr lang="en-US" dirty="0"/>
          </a:p>
        </p:txBody>
      </p:sp>
      <p:sp>
        <p:nvSpPr>
          <p:cNvPr id="3" name="Content Placeholder 2"/>
          <p:cNvSpPr>
            <a:spLocks noGrp="1"/>
          </p:cNvSpPr>
          <p:nvPr>
            <p:ph idx="1"/>
          </p:nvPr>
        </p:nvSpPr>
        <p:spPr>
          <a:xfrm>
            <a:off x="4743494" y="446089"/>
            <a:ext cx="3790906" cy="5414963"/>
          </a:xfrm>
        </p:spPr>
        <p:txBody>
          <a:bodyPr anchor="ct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1942415" y="1598613"/>
            <a:ext cx="2629584" cy="4262436"/>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11/7/2020</a:t>
            </a:fld>
            <a:endParaRPr lang="en-US"/>
          </a:p>
        </p:txBody>
      </p:sp>
      <p:sp>
        <p:nvSpPr>
          <p:cNvPr id="6" name="Footer Placeholder 5"/>
          <p:cNvSpPr>
            <a:spLocks noGrp="1"/>
          </p:cNvSpPr>
          <p:nvPr>
            <p:ph type="ftr" sz="quarter" idx="11"/>
          </p:nvPr>
        </p:nvSpPr>
        <p:spPr/>
        <p:txBody>
          <a:bodyPr/>
          <a:lstStyle/>
          <a:p>
            <a:endParaRPr lang="en-US"/>
          </a:p>
        </p:txBody>
      </p:sp>
      <p:sp>
        <p:nvSpPr>
          <p:cNvPr id="10" name="Freeform 11"/>
          <p:cNvSpPr/>
          <p:nvPr/>
        </p:nvSpPr>
        <p:spPr bwMode="auto">
          <a:xfrm flipV="1">
            <a:off x="58" y="711194"/>
            <a:ext cx="1358356" cy="508005"/>
          </a:xfrm>
          <a:custGeom>
            <a:avLst/>
            <a:gdLst/>
            <a:ahLst/>
            <a:cxnLst/>
            <a:rect l="l" t="t" r="r" b="b"/>
            <a:pathLst>
              <a:path w="7908" h="10000">
                <a:moveTo>
                  <a:pt x="7908" y="4694"/>
                </a:moveTo>
                <a:lnTo>
                  <a:pt x="6575" y="188"/>
                </a:lnTo>
                <a:cubicBezTo>
                  <a:pt x="6566" y="157"/>
                  <a:pt x="6555" y="125"/>
                  <a:pt x="6546" y="94"/>
                </a:cubicBezTo>
                <a:cubicBezTo>
                  <a:pt x="6519" y="0"/>
                  <a:pt x="6491" y="0"/>
                  <a:pt x="6463" y="0"/>
                </a:cubicBezTo>
                <a:lnTo>
                  <a:pt x="5935" y="0"/>
                </a:lnTo>
                <a:lnTo>
                  <a:pt x="0" y="62"/>
                </a:lnTo>
                <a:lnTo>
                  <a:pt x="0" y="10000"/>
                </a:lnTo>
                <a:lnTo>
                  <a:pt x="5935" y="9952"/>
                </a:lnTo>
                <a:lnTo>
                  <a:pt x="6463" y="9952"/>
                </a:lnTo>
                <a:cubicBezTo>
                  <a:pt x="6491" y="9952"/>
                  <a:pt x="6519" y="9859"/>
                  <a:pt x="6546" y="9859"/>
                </a:cubicBezTo>
                <a:cubicBezTo>
                  <a:pt x="6546" y="9764"/>
                  <a:pt x="6575" y="9764"/>
                  <a:pt x="6575" y="9764"/>
                </a:cubicBezTo>
                <a:lnTo>
                  <a:pt x="7908" y="5258"/>
                </a:lnTo>
                <a:cubicBezTo>
                  <a:pt x="7963" y="5070"/>
                  <a:pt x="7963" y="4883"/>
                  <a:pt x="7908" y="4694"/>
                </a:cubicBezTo>
                <a:close/>
              </a:path>
            </a:pathLst>
          </a:custGeom>
          <a:solidFill>
            <a:schemeClr val="accent1"/>
          </a:solidFill>
          <a:ln>
            <a:noFill/>
          </a:ln>
        </p:spPr>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1787874735"/>
      </p:ext>
    </p:extLst>
  </p:cSld>
  <p:clrMapOvr>
    <a:masterClrMapping/>
  </p:clrMapOvr>
  <p:extLst>
    <p:ext uri="{DCECCB84-F9BA-43D5-87BE-67443E8EF086}">
      <p15:sldGuideLst xmlns:p15="http://schemas.microsoft.com/office/powerpoint/2012/main"/>
    </p:ext>
  </p:extLst>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942415" y="4800600"/>
            <a:ext cx="6591985"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1942415" y="634965"/>
            <a:ext cx="6591985" cy="3854970"/>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1942415" y="5367338"/>
            <a:ext cx="6591985" cy="493712"/>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11/7/2020</a:t>
            </a:fld>
            <a:endParaRPr lang="en-US"/>
          </a:p>
        </p:txBody>
      </p:sp>
      <p:sp>
        <p:nvSpPr>
          <p:cNvPr id="6" name="Footer Placeholder 5"/>
          <p:cNvSpPr>
            <a:spLocks noGrp="1"/>
          </p:cNvSpPr>
          <p:nvPr>
            <p:ph type="ftr" sz="quarter" idx="11"/>
          </p:nvPr>
        </p:nvSpPr>
        <p:spPr/>
        <p:txBody>
          <a:bodyPr/>
          <a:lstStyle/>
          <a:p>
            <a:endParaRPr lang="en-US"/>
          </a:p>
        </p:txBody>
      </p:sp>
      <p:sp>
        <p:nvSpPr>
          <p:cNvPr id="10" name="Freeform 11"/>
          <p:cNvSpPr/>
          <p:nvPr/>
        </p:nvSpPr>
        <p:spPr bwMode="auto">
          <a:xfrm flipV="1">
            <a:off x="58" y="4910660"/>
            <a:ext cx="1358356" cy="508005"/>
          </a:xfrm>
          <a:custGeom>
            <a:avLst/>
            <a:gdLst/>
            <a:ahLst/>
            <a:cxnLst/>
            <a:rect l="l" t="t" r="r" b="b"/>
            <a:pathLst>
              <a:path w="7908" h="10000">
                <a:moveTo>
                  <a:pt x="7908" y="4694"/>
                </a:moveTo>
                <a:lnTo>
                  <a:pt x="6575" y="188"/>
                </a:lnTo>
                <a:cubicBezTo>
                  <a:pt x="6566" y="157"/>
                  <a:pt x="6555" y="125"/>
                  <a:pt x="6546" y="94"/>
                </a:cubicBezTo>
                <a:cubicBezTo>
                  <a:pt x="6519" y="0"/>
                  <a:pt x="6491" y="0"/>
                  <a:pt x="6463" y="0"/>
                </a:cubicBezTo>
                <a:lnTo>
                  <a:pt x="5935" y="0"/>
                </a:lnTo>
                <a:lnTo>
                  <a:pt x="0" y="62"/>
                </a:lnTo>
                <a:lnTo>
                  <a:pt x="0" y="10000"/>
                </a:lnTo>
                <a:lnTo>
                  <a:pt x="5935" y="9952"/>
                </a:lnTo>
                <a:lnTo>
                  <a:pt x="6463" y="9952"/>
                </a:lnTo>
                <a:cubicBezTo>
                  <a:pt x="6491" y="9952"/>
                  <a:pt x="6519" y="9859"/>
                  <a:pt x="6546" y="9859"/>
                </a:cubicBezTo>
                <a:cubicBezTo>
                  <a:pt x="6546" y="9764"/>
                  <a:pt x="6575" y="9764"/>
                  <a:pt x="6575" y="9764"/>
                </a:cubicBezTo>
                <a:lnTo>
                  <a:pt x="7908" y="5258"/>
                </a:lnTo>
                <a:cubicBezTo>
                  <a:pt x="7963" y="5070"/>
                  <a:pt x="7963" y="4883"/>
                  <a:pt x="7908" y="4694"/>
                </a:cubicBezTo>
                <a:close/>
              </a:path>
            </a:pathLst>
          </a:custGeom>
          <a:solidFill>
            <a:schemeClr val="accent1"/>
          </a:solidFill>
          <a:ln>
            <a:noFill/>
          </a:ln>
        </p:spPr>
      </p:sp>
      <p:sp>
        <p:nvSpPr>
          <p:cNvPr id="7" name="Slide Number Placeholder 6"/>
          <p:cNvSpPr>
            <a:spLocks noGrp="1"/>
          </p:cNvSpPr>
          <p:nvPr>
            <p:ph type="sldNum" sz="quarter" idx="12"/>
          </p:nvPr>
        </p:nvSpPr>
        <p:spPr>
          <a:xfrm>
            <a:off x="511228" y="4983088"/>
            <a:ext cx="584978" cy="365125"/>
          </a:xfrm>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348946606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1942415" y="609600"/>
            <a:ext cx="6591985" cy="3117040"/>
          </a:xfrm>
        </p:spPr>
        <p:txBody>
          <a:bodyPr anchor="ctr">
            <a:normAutofit/>
          </a:bodyPr>
          <a:lstStyle>
            <a:lvl1pPr algn="l">
              <a:defRPr sz="48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1942415" y="4354046"/>
            <a:ext cx="6591985" cy="1555864"/>
          </a:xfrm>
        </p:spPr>
        <p:txBody>
          <a:bodyPr anchor="ctr">
            <a:normAutofit/>
          </a:bodyPr>
          <a:lstStyle>
            <a:lvl1pPr marL="0" indent="0" algn="l">
              <a:buNone/>
              <a:defRPr sz="180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11/7/2020</a:t>
            </a:fld>
            <a:endParaRPr lang="en-US"/>
          </a:p>
        </p:txBody>
      </p:sp>
      <p:sp>
        <p:nvSpPr>
          <p:cNvPr id="5" name="Footer Placeholder 4"/>
          <p:cNvSpPr>
            <a:spLocks noGrp="1"/>
          </p:cNvSpPr>
          <p:nvPr>
            <p:ph type="ftr" sz="quarter" idx="11"/>
          </p:nvPr>
        </p:nvSpPr>
        <p:spPr/>
        <p:txBody>
          <a:bodyPr/>
          <a:lstStyle/>
          <a:p>
            <a:endParaRPr lang="en-US"/>
          </a:p>
        </p:txBody>
      </p:sp>
      <p:sp>
        <p:nvSpPr>
          <p:cNvPr id="10" name="Freeform 11"/>
          <p:cNvSpPr/>
          <p:nvPr/>
        </p:nvSpPr>
        <p:spPr bwMode="auto">
          <a:xfrm flipV="1">
            <a:off x="58" y="3166527"/>
            <a:ext cx="1358356" cy="508005"/>
          </a:xfrm>
          <a:custGeom>
            <a:avLst/>
            <a:gdLst/>
            <a:ahLst/>
            <a:cxnLst/>
            <a:rect l="l" t="t" r="r" b="b"/>
            <a:pathLst>
              <a:path w="7908" h="10000">
                <a:moveTo>
                  <a:pt x="7908" y="4694"/>
                </a:moveTo>
                <a:lnTo>
                  <a:pt x="6575" y="188"/>
                </a:lnTo>
                <a:cubicBezTo>
                  <a:pt x="6566" y="157"/>
                  <a:pt x="6555" y="125"/>
                  <a:pt x="6546" y="94"/>
                </a:cubicBezTo>
                <a:cubicBezTo>
                  <a:pt x="6519" y="0"/>
                  <a:pt x="6491" y="0"/>
                  <a:pt x="6463" y="0"/>
                </a:cubicBezTo>
                <a:lnTo>
                  <a:pt x="5935" y="0"/>
                </a:lnTo>
                <a:lnTo>
                  <a:pt x="0" y="62"/>
                </a:lnTo>
                <a:lnTo>
                  <a:pt x="0" y="10000"/>
                </a:lnTo>
                <a:lnTo>
                  <a:pt x="5935" y="9952"/>
                </a:lnTo>
                <a:lnTo>
                  <a:pt x="6463" y="9952"/>
                </a:lnTo>
                <a:cubicBezTo>
                  <a:pt x="6491" y="9952"/>
                  <a:pt x="6519" y="9859"/>
                  <a:pt x="6546" y="9859"/>
                </a:cubicBezTo>
                <a:cubicBezTo>
                  <a:pt x="6546" y="9764"/>
                  <a:pt x="6575" y="9764"/>
                  <a:pt x="6575" y="9764"/>
                </a:cubicBezTo>
                <a:lnTo>
                  <a:pt x="7908" y="5258"/>
                </a:lnTo>
                <a:cubicBezTo>
                  <a:pt x="7963" y="5070"/>
                  <a:pt x="7963" y="4883"/>
                  <a:pt x="7908" y="4694"/>
                </a:cubicBezTo>
                <a:close/>
              </a:path>
            </a:pathLst>
          </a:custGeom>
          <a:solidFill>
            <a:schemeClr val="accent1"/>
          </a:solidFill>
          <a:ln>
            <a:noFill/>
          </a:ln>
        </p:spPr>
      </p:sp>
      <p:sp>
        <p:nvSpPr>
          <p:cNvPr id="6" name="Slide Number Placeholder 5"/>
          <p:cNvSpPr>
            <a:spLocks noGrp="1"/>
          </p:cNvSpPr>
          <p:nvPr>
            <p:ph type="sldNum" sz="quarter" idx="12"/>
          </p:nvPr>
        </p:nvSpPr>
        <p:spPr>
          <a:xfrm>
            <a:off x="511228" y="3244140"/>
            <a:ext cx="584978" cy="365125"/>
          </a:xfrm>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39541255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188123" y="609600"/>
            <a:ext cx="6109587" cy="2895600"/>
          </a:xfrm>
        </p:spPr>
        <p:txBody>
          <a:bodyPr anchor="ctr">
            <a:normAutofit/>
          </a:bodyPr>
          <a:lstStyle>
            <a:lvl1pPr algn="l">
              <a:defRPr sz="4800" b="0" cap="none"/>
            </a:lvl1pPr>
          </a:lstStyle>
          <a:p>
            <a:r>
              <a:rPr lang="en-US" smtClean="0"/>
              <a:t>Click to edit Master title style</a:t>
            </a:r>
            <a:endParaRPr lang="en-US" dirty="0"/>
          </a:p>
        </p:txBody>
      </p:sp>
      <p:sp>
        <p:nvSpPr>
          <p:cNvPr id="13" name="Text Placeholder 9"/>
          <p:cNvSpPr>
            <a:spLocks noGrp="1"/>
          </p:cNvSpPr>
          <p:nvPr>
            <p:ph type="body" sz="quarter" idx="13"/>
          </p:nvPr>
        </p:nvSpPr>
        <p:spPr>
          <a:xfrm>
            <a:off x="2415972" y="3505200"/>
            <a:ext cx="5653888"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1942415" y="4354046"/>
            <a:ext cx="6591985" cy="1555864"/>
          </a:xfrm>
        </p:spPr>
        <p:txBody>
          <a:bodyPr anchor="ctr">
            <a:normAutofit/>
          </a:bodyPr>
          <a:lstStyle>
            <a:lvl1pPr marL="0" indent="0" algn="l">
              <a:buNone/>
              <a:defRPr sz="180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11/7/2020</a:t>
            </a:fld>
            <a:endParaRPr lang="en-US"/>
          </a:p>
        </p:txBody>
      </p:sp>
      <p:sp>
        <p:nvSpPr>
          <p:cNvPr id="5" name="Footer Placeholder 4"/>
          <p:cNvSpPr>
            <a:spLocks noGrp="1"/>
          </p:cNvSpPr>
          <p:nvPr>
            <p:ph type="ftr" sz="quarter" idx="11"/>
          </p:nvPr>
        </p:nvSpPr>
        <p:spPr/>
        <p:txBody>
          <a:bodyPr/>
          <a:lstStyle/>
          <a:p>
            <a:endParaRPr lang="en-US"/>
          </a:p>
        </p:txBody>
      </p:sp>
      <p:sp>
        <p:nvSpPr>
          <p:cNvPr id="19" name="Freeform 11"/>
          <p:cNvSpPr/>
          <p:nvPr/>
        </p:nvSpPr>
        <p:spPr bwMode="auto">
          <a:xfrm flipV="1">
            <a:off x="58" y="3166527"/>
            <a:ext cx="1358356" cy="508005"/>
          </a:xfrm>
          <a:custGeom>
            <a:avLst/>
            <a:gdLst/>
            <a:ahLst/>
            <a:cxnLst/>
            <a:rect l="l" t="t" r="r" b="b"/>
            <a:pathLst>
              <a:path w="7908" h="10000">
                <a:moveTo>
                  <a:pt x="7908" y="4694"/>
                </a:moveTo>
                <a:lnTo>
                  <a:pt x="6575" y="188"/>
                </a:lnTo>
                <a:cubicBezTo>
                  <a:pt x="6566" y="157"/>
                  <a:pt x="6555" y="125"/>
                  <a:pt x="6546" y="94"/>
                </a:cubicBezTo>
                <a:cubicBezTo>
                  <a:pt x="6519" y="0"/>
                  <a:pt x="6491" y="0"/>
                  <a:pt x="6463" y="0"/>
                </a:cubicBezTo>
                <a:lnTo>
                  <a:pt x="5935" y="0"/>
                </a:lnTo>
                <a:lnTo>
                  <a:pt x="0" y="62"/>
                </a:lnTo>
                <a:lnTo>
                  <a:pt x="0" y="10000"/>
                </a:lnTo>
                <a:lnTo>
                  <a:pt x="5935" y="9952"/>
                </a:lnTo>
                <a:lnTo>
                  <a:pt x="6463" y="9952"/>
                </a:lnTo>
                <a:cubicBezTo>
                  <a:pt x="6491" y="9952"/>
                  <a:pt x="6519" y="9859"/>
                  <a:pt x="6546" y="9859"/>
                </a:cubicBezTo>
                <a:cubicBezTo>
                  <a:pt x="6546" y="9764"/>
                  <a:pt x="6575" y="9764"/>
                  <a:pt x="6575" y="9764"/>
                </a:cubicBezTo>
                <a:lnTo>
                  <a:pt x="7908" y="5258"/>
                </a:lnTo>
                <a:cubicBezTo>
                  <a:pt x="7963" y="5070"/>
                  <a:pt x="7963" y="4883"/>
                  <a:pt x="7908" y="4694"/>
                </a:cubicBezTo>
                <a:close/>
              </a:path>
            </a:pathLst>
          </a:custGeom>
          <a:solidFill>
            <a:schemeClr val="accent1"/>
          </a:solidFill>
          <a:ln>
            <a:noFill/>
          </a:ln>
        </p:spPr>
      </p:sp>
      <p:sp>
        <p:nvSpPr>
          <p:cNvPr id="6" name="Slide Number Placeholder 5"/>
          <p:cNvSpPr>
            <a:spLocks noGrp="1"/>
          </p:cNvSpPr>
          <p:nvPr>
            <p:ph type="sldNum" sz="quarter" idx="12"/>
          </p:nvPr>
        </p:nvSpPr>
        <p:spPr>
          <a:xfrm>
            <a:off x="511228" y="3244140"/>
            <a:ext cx="584978" cy="365125"/>
          </a:xfrm>
        </p:spPr>
        <p:txBody>
          <a:bodyPr/>
          <a:lstStyle/>
          <a:p>
            <a:fld id="{B6F15528-21DE-4FAA-801E-634DDDAF4B2B}" type="slidenum">
              <a:rPr lang="en-US" smtClean="0"/>
              <a:pPr/>
              <a:t>‹#›</a:t>
            </a:fld>
            <a:endParaRPr lang="en-US"/>
          </a:p>
        </p:txBody>
      </p:sp>
      <p:sp>
        <p:nvSpPr>
          <p:cNvPr id="14" name="TextBox 13"/>
          <p:cNvSpPr txBox="1"/>
          <p:nvPr/>
        </p:nvSpPr>
        <p:spPr>
          <a:xfrm>
            <a:off x="1808316" y="648005"/>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
        <p:nvSpPr>
          <p:cNvPr id="15" name="TextBox 14"/>
          <p:cNvSpPr txBox="1"/>
          <p:nvPr/>
        </p:nvSpPr>
        <p:spPr>
          <a:xfrm>
            <a:off x="8169533" y="2905306"/>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Tree>
    <p:extLst>
      <p:ext uri="{BB962C8B-B14F-4D97-AF65-F5344CB8AC3E}">
        <p14:creationId xmlns:p14="http://schemas.microsoft.com/office/powerpoint/2010/main" val="255925995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1942415" y="2438401"/>
            <a:ext cx="6591985" cy="2724845"/>
          </a:xfrm>
        </p:spPr>
        <p:txBody>
          <a:bodyPr anchor="b">
            <a:normAutofit/>
          </a:bodyPr>
          <a:lstStyle>
            <a:lvl1pPr algn="l">
              <a:defRPr sz="4800" b="0"/>
            </a:lvl1pPr>
          </a:lstStyle>
          <a:p>
            <a:r>
              <a:rPr lang="en-US" smtClean="0"/>
              <a:t>Click to edit Master title style</a:t>
            </a:r>
            <a:endParaRPr lang="en-US" dirty="0"/>
          </a:p>
        </p:txBody>
      </p:sp>
      <p:sp>
        <p:nvSpPr>
          <p:cNvPr id="4" name="Text Placeholder 3"/>
          <p:cNvSpPr>
            <a:spLocks noGrp="1"/>
          </p:cNvSpPr>
          <p:nvPr>
            <p:ph type="body" sz="half" idx="2"/>
          </p:nvPr>
        </p:nvSpPr>
        <p:spPr>
          <a:xfrm>
            <a:off x="1942415" y="5181600"/>
            <a:ext cx="6591985" cy="729622"/>
          </a:xfrm>
        </p:spPr>
        <p:txBody>
          <a:bodyPr vert="horz" lIns="91440" tIns="45720" rIns="91440" bIns="45720" rtlCol="0" anchor="t">
            <a:normAutofit/>
          </a:bodyPr>
          <a:lstStyle>
            <a:lvl1pPr>
              <a:buNone/>
              <a:defRPr lang="en-US">
                <a:solidFill>
                  <a:schemeClr val="tx1">
                    <a:lumMod val="65000"/>
                    <a:lumOff val="35000"/>
                  </a:schemeClr>
                </a:solidFill>
              </a:defRPr>
            </a:lvl1pPr>
          </a:lstStyle>
          <a:p>
            <a:pPr marL="0" lvl="0" indent="0">
              <a:buNone/>
            </a:pPr>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11/7/2020</a:t>
            </a:fld>
            <a:endParaRPr lang="en-US"/>
          </a:p>
        </p:txBody>
      </p:sp>
      <p:sp>
        <p:nvSpPr>
          <p:cNvPr id="6" name="Footer Placeholder 5"/>
          <p:cNvSpPr>
            <a:spLocks noGrp="1"/>
          </p:cNvSpPr>
          <p:nvPr>
            <p:ph type="ftr" sz="quarter" idx="11"/>
          </p:nvPr>
        </p:nvSpPr>
        <p:spPr/>
        <p:txBody>
          <a:bodyPr/>
          <a:lstStyle/>
          <a:p>
            <a:endParaRPr lang="en-US"/>
          </a:p>
        </p:txBody>
      </p:sp>
      <p:sp>
        <p:nvSpPr>
          <p:cNvPr id="11" name="Freeform 11"/>
          <p:cNvSpPr/>
          <p:nvPr/>
        </p:nvSpPr>
        <p:spPr bwMode="auto">
          <a:xfrm flipV="1">
            <a:off x="58" y="4910660"/>
            <a:ext cx="1358356" cy="508005"/>
          </a:xfrm>
          <a:custGeom>
            <a:avLst/>
            <a:gdLst/>
            <a:ahLst/>
            <a:cxnLst/>
            <a:rect l="l" t="t" r="r" b="b"/>
            <a:pathLst>
              <a:path w="7908" h="10000">
                <a:moveTo>
                  <a:pt x="7908" y="4694"/>
                </a:moveTo>
                <a:lnTo>
                  <a:pt x="6575" y="188"/>
                </a:lnTo>
                <a:cubicBezTo>
                  <a:pt x="6566" y="157"/>
                  <a:pt x="6555" y="125"/>
                  <a:pt x="6546" y="94"/>
                </a:cubicBezTo>
                <a:cubicBezTo>
                  <a:pt x="6519" y="0"/>
                  <a:pt x="6491" y="0"/>
                  <a:pt x="6463" y="0"/>
                </a:cubicBezTo>
                <a:lnTo>
                  <a:pt x="5935" y="0"/>
                </a:lnTo>
                <a:lnTo>
                  <a:pt x="0" y="62"/>
                </a:lnTo>
                <a:lnTo>
                  <a:pt x="0" y="10000"/>
                </a:lnTo>
                <a:lnTo>
                  <a:pt x="5935" y="9952"/>
                </a:lnTo>
                <a:lnTo>
                  <a:pt x="6463" y="9952"/>
                </a:lnTo>
                <a:cubicBezTo>
                  <a:pt x="6491" y="9952"/>
                  <a:pt x="6519" y="9859"/>
                  <a:pt x="6546" y="9859"/>
                </a:cubicBezTo>
                <a:cubicBezTo>
                  <a:pt x="6546" y="9764"/>
                  <a:pt x="6575" y="9764"/>
                  <a:pt x="6575" y="9764"/>
                </a:cubicBezTo>
                <a:lnTo>
                  <a:pt x="7908" y="5258"/>
                </a:lnTo>
                <a:cubicBezTo>
                  <a:pt x="7963" y="5070"/>
                  <a:pt x="7963" y="4883"/>
                  <a:pt x="7908" y="4694"/>
                </a:cubicBezTo>
                <a:close/>
              </a:path>
            </a:pathLst>
          </a:custGeom>
          <a:solidFill>
            <a:schemeClr val="accent1"/>
          </a:solidFill>
          <a:ln>
            <a:noFill/>
          </a:ln>
        </p:spPr>
      </p:sp>
      <p:sp>
        <p:nvSpPr>
          <p:cNvPr id="7" name="Slide Number Placeholder 6"/>
          <p:cNvSpPr>
            <a:spLocks noGrp="1"/>
          </p:cNvSpPr>
          <p:nvPr>
            <p:ph type="sldNum" sz="quarter" idx="12"/>
          </p:nvPr>
        </p:nvSpPr>
        <p:spPr>
          <a:xfrm>
            <a:off x="511228" y="4983088"/>
            <a:ext cx="584978" cy="365125"/>
          </a:xfrm>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53841864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13" name="Title 1"/>
          <p:cNvSpPr>
            <a:spLocks noGrp="1"/>
          </p:cNvSpPr>
          <p:nvPr>
            <p:ph type="title"/>
          </p:nvPr>
        </p:nvSpPr>
        <p:spPr>
          <a:xfrm>
            <a:off x="2188123" y="609600"/>
            <a:ext cx="6109587" cy="2895600"/>
          </a:xfrm>
        </p:spPr>
        <p:txBody>
          <a:bodyPr anchor="ctr">
            <a:normAutofit/>
          </a:bodyPr>
          <a:lstStyle>
            <a:lvl1pPr algn="l">
              <a:defRPr sz="4800" b="0" cap="none"/>
            </a:lvl1pPr>
          </a:lstStyle>
          <a:p>
            <a:r>
              <a:rPr lang="en-US" smtClean="0"/>
              <a:t>Click to edit Master title style</a:t>
            </a:r>
            <a:endParaRPr lang="en-US" dirty="0"/>
          </a:p>
        </p:txBody>
      </p:sp>
      <p:sp>
        <p:nvSpPr>
          <p:cNvPr id="21" name="Text Placeholder 9"/>
          <p:cNvSpPr>
            <a:spLocks noGrp="1"/>
          </p:cNvSpPr>
          <p:nvPr>
            <p:ph type="body" sz="quarter" idx="13"/>
          </p:nvPr>
        </p:nvSpPr>
        <p:spPr>
          <a:xfrm>
            <a:off x="1942415" y="4343400"/>
            <a:ext cx="6688292" cy="838200"/>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4" name="Text Placeholder 3"/>
          <p:cNvSpPr>
            <a:spLocks noGrp="1"/>
          </p:cNvSpPr>
          <p:nvPr>
            <p:ph type="body" sz="half" idx="2"/>
          </p:nvPr>
        </p:nvSpPr>
        <p:spPr>
          <a:xfrm>
            <a:off x="1942415" y="5181600"/>
            <a:ext cx="6688292" cy="729622"/>
          </a:xfrm>
        </p:spPr>
        <p:txBody>
          <a:bodyPr vert="horz" lIns="91440" tIns="45720" rIns="91440" bIns="45720" rtlCol="0" anchor="t">
            <a:normAutofit/>
          </a:bodyPr>
          <a:lstStyle>
            <a:lvl1pPr>
              <a:buNone/>
              <a:defRPr lang="en-US">
                <a:solidFill>
                  <a:schemeClr val="tx1">
                    <a:lumMod val="65000"/>
                    <a:lumOff val="35000"/>
                  </a:schemeClr>
                </a:solidFill>
              </a:defRPr>
            </a:lvl1pPr>
          </a:lstStyle>
          <a:p>
            <a:pPr marL="0" lvl="0" indent="0">
              <a:buNone/>
            </a:pPr>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11/7/2020</a:t>
            </a:fld>
            <a:endParaRPr lang="en-US"/>
          </a:p>
        </p:txBody>
      </p:sp>
      <p:sp>
        <p:nvSpPr>
          <p:cNvPr id="6" name="Footer Placeholder 5"/>
          <p:cNvSpPr>
            <a:spLocks noGrp="1"/>
          </p:cNvSpPr>
          <p:nvPr>
            <p:ph type="ftr" sz="quarter" idx="11"/>
          </p:nvPr>
        </p:nvSpPr>
        <p:spPr/>
        <p:txBody>
          <a:bodyPr/>
          <a:lstStyle/>
          <a:p>
            <a:endParaRPr lang="en-US"/>
          </a:p>
        </p:txBody>
      </p:sp>
      <p:sp>
        <p:nvSpPr>
          <p:cNvPr id="20" name="Freeform 11"/>
          <p:cNvSpPr/>
          <p:nvPr/>
        </p:nvSpPr>
        <p:spPr bwMode="auto">
          <a:xfrm flipV="1">
            <a:off x="58" y="4910660"/>
            <a:ext cx="1358356" cy="508005"/>
          </a:xfrm>
          <a:custGeom>
            <a:avLst/>
            <a:gdLst/>
            <a:ahLst/>
            <a:cxnLst/>
            <a:rect l="l" t="t" r="r" b="b"/>
            <a:pathLst>
              <a:path w="7908" h="10000">
                <a:moveTo>
                  <a:pt x="7908" y="4694"/>
                </a:moveTo>
                <a:lnTo>
                  <a:pt x="6575" y="188"/>
                </a:lnTo>
                <a:cubicBezTo>
                  <a:pt x="6566" y="157"/>
                  <a:pt x="6555" y="125"/>
                  <a:pt x="6546" y="94"/>
                </a:cubicBezTo>
                <a:cubicBezTo>
                  <a:pt x="6519" y="0"/>
                  <a:pt x="6491" y="0"/>
                  <a:pt x="6463" y="0"/>
                </a:cubicBezTo>
                <a:lnTo>
                  <a:pt x="5935" y="0"/>
                </a:lnTo>
                <a:lnTo>
                  <a:pt x="0" y="62"/>
                </a:lnTo>
                <a:lnTo>
                  <a:pt x="0" y="10000"/>
                </a:lnTo>
                <a:lnTo>
                  <a:pt x="5935" y="9952"/>
                </a:lnTo>
                <a:lnTo>
                  <a:pt x="6463" y="9952"/>
                </a:lnTo>
                <a:cubicBezTo>
                  <a:pt x="6491" y="9952"/>
                  <a:pt x="6519" y="9859"/>
                  <a:pt x="6546" y="9859"/>
                </a:cubicBezTo>
                <a:cubicBezTo>
                  <a:pt x="6546" y="9764"/>
                  <a:pt x="6575" y="9764"/>
                  <a:pt x="6575" y="9764"/>
                </a:cubicBezTo>
                <a:lnTo>
                  <a:pt x="7908" y="5258"/>
                </a:lnTo>
                <a:cubicBezTo>
                  <a:pt x="7963" y="5070"/>
                  <a:pt x="7963" y="4883"/>
                  <a:pt x="7908" y="4694"/>
                </a:cubicBezTo>
                <a:close/>
              </a:path>
            </a:pathLst>
          </a:custGeom>
          <a:solidFill>
            <a:schemeClr val="accent1"/>
          </a:solidFill>
          <a:ln>
            <a:noFill/>
          </a:ln>
        </p:spPr>
      </p:sp>
      <p:sp>
        <p:nvSpPr>
          <p:cNvPr id="7" name="Slide Number Placeholder 6"/>
          <p:cNvSpPr>
            <a:spLocks noGrp="1"/>
          </p:cNvSpPr>
          <p:nvPr>
            <p:ph type="sldNum" sz="quarter" idx="12"/>
          </p:nvPr>
        </p:nvSpPr>
        <p:spPr>
          <a:xfrm>
            <a:off x="511228" y="4983088"/>
            <a:ext cx="584978" cy="365125"/>
          </a:xfrm>
        </p:spPr>
        <p:txBody>
          <a:bodyPr/>
          <a:lstStyle/>
          <a:p>
            <a:fld id="{B6F15528-21DE-4FAA-801E-634DDDAF4B2B}" type="slidenum">
              <a:rPr lang="en-US" smtClean="0"/>
              <a:pPr/>
              <a:t>‹#›</a:t>
            </a:fld>
            <a:endParaRPr lang="en-US"/>
          </a:p>
        </p:txBody>
      </p:sp>
      <p:sp>
        <p:nvSpPr>
          <p:cNvPr id="11" name="TextBox 10"/>
          <p:cNvSpPr txBox="1"/>
          <p:nvPr/>
        </p:nvSpPr>
        <p:spPr>
          <a:xfrm>
            <a:off x="1808316" y="648005"/>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
        <p:nvSpPr>
          <p:cNvPr id="12" name="TextBox 11"/>
          <p:cNvSpPr txBox="1"/>
          <p:nvPr/>
        </p:nvSpPr>
        <p:spPr>
          <a:xfrm>
            <a:off x="8169533" y="2905306"/>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Tree>
    <p:extLst>
      <p:ext uri="{BB962C8B-B14F-4D97-AF65-F5344CB8AC3E}">
        <p14:creationId xmlns:p14="http://schemas.microsoft.com/office/powerpoint/2010/main" val="45319550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1942416" y="627407"/>
            <a:ext cx="6591984" cy="2880020"/>
          </a:xfrm>
        </p:spPr>
        <p:txBody>
          <a:bodyPr anchor="ctr">
            <a:normAutofit/>
          </a:bodyPr>
          <a:lstStyle>
            <a:lvl1pPr algn="l">
              <a:defRPr sz="4800" b="0"/>
            </a:lvl1pPr>
          </a:lstStyle>
          <a:p>
            <a:r>
              <a:rPr lang="en-US" smtClean="0"/>
              <a:t>Click to edit Master title style</a:t>
            </a:r>
            <a:endParaRPr lang="en-US" dirty="0"/>
          </a:p>
        </p:txBody>
      </p:sp>
      <p:sp>
        <p:nvSpPr>
          <p:cNvPr id="21" name="Text Placeholder 9"/>
          <p:cNvSpPr>
            <a:spLocks noGrp="1"/>
          </p:cNvSpPr>
          <p:nvPr>
            <p:ph type="body" sz="quarter" idx="13"/>
          </p:nvPr>
        </p:nvSpPr>
        <p:spPr>
          <a:xfrm>
            <a:off x="1942415" y="4343400"/>
            <a:ext cx="6591985" cy="838200"/>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4" name="Text Placeholder 3"/>
          <p:cNvSpPr>
            <a:spLocks noGrp="1"/>
          </p:cNvSpPr>
          <p:nvPr>
            <p:ph type="body" sz="half" idx="2"/>
          </p:nvPr>
        </p:nvSpPr>
        <p:spPr>
          <a:xfrm>
            <a:off x="1942415" y="5181600"/>
            <a:ext cx="6591985" cy="729622"/>
          </a:xfrm>
        </p:spPr>
        <p:txBody>
          <a:bodyPr vert="horz" lIns="91440" tIns="45720" rIns="91440" bIns="45720" rtlCol="0" anchor="t">
            <a:normAutofit/>
          </a:bodyPr>
          <a:lstStyle>
            <a:lvl1pPr>
              <a:buNone/>
              <a:defRPr lang="en-US">
                <a:solidFill>
                  <a:schemeClr val="tx1">
                    <a:lumMod val="65000"/>
                    <a:lumOff val="35000"/>
                  </a:schemeClr>
                </a:solidFill>
              </a:defRPr>
            </a:lvl1pPr>
          </a:lstStyle>
          <a:p>
            <a:pPr marL="0" lvl="0" indent="0">
              <a:buNone/>
            </a:pPr>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11/7/2020</a:t>
            </a:fld>
            <a:endParaRPr lang="en-US"/>
          </a:p>
        </p:txBody>
      </p:sp>
      <p:sp>
        <p:nvSpPr>
          <p:cNvPr id="6" name="Footer Placeholder 5"/>
          <p:cNvSpPr>
            <a:spLocks noGrp="1"/>
          </p:cNvSpPr>
          <p:nvPr>
            <p:ph type="ftr" sz="quarter" idx="11"/>
          </p:nvPr>
        </p:nvSpPr>
        <p:spPr/>
        <p:txBody>
          <a:bodyPr/>
          <a:lstStyle/>
          <a:p>
            <a:endParaRPr lang="en-US"/>
          </a:p>
        </p:txBody>
      </p:sp>
      <p:sp>
        <p:nvSpPr>
          <p:cNvPr id="10" name="Freeform 11"/>
          <p:cNvSpPr/>
          <p:nvPr/>
        </p:nvSpPr>
        <p:spPr bwMode="auto">
          <a:xfrm flipV="1">
            <a:off x="58" y="4910660"/>
            <a:ext cx="1358356" cy="508005"/>
          </a:xfrm>
          <a:custGeom>
            <a:avLst/>
            <a:gdLst/>
            <a:ahLst/>
            <a:cxnLst/>
            <a:rect l="l" t="t" r="r" b="b"/>
            <a:pathLst>
              <a:path w="7908" h="10000">
                <a:moveTo>
                  <a:pt x="7908" y="4694"/>
                </a:moveTo>
                <a:lnTo>
                  <a:pt x="6575" y="188"/>
                </a:lnTo>
                <a:cubicBezTo>
                  <a:pt x="6566" y="157"/>
                  <a:pt x="6555" y="125"/>
                  <a:pt x="6546" y="94"/>
                </a:cubicBezTo>
                <a:cubicBezTo>
                  <a:pt x="6519" y="0"/>
                  <a:pt x="6491" y="0"/>
                  <a:pt x="6463" y="0"/>
                </a:cubicBezTo>
                <a:lnTo>
                  <a:pt x="5935" y="0"/>
                </a:lnTo>
                <a:lnTo>
                  <a:pt x="0" y="62"/>
                </a:lnTo>
                <a:lnTo>
                  <a:pt x="0" y="10000"/>
                </a:lnTo>
                <a:lnTo>
                  <a:pt x="5935" y="9952"/>
                </a:lnTo>
                <a:lnTo>
                  <a:pt x="6463" y="9952"/>
                </a:lnTo>
                <a:cubicBezTo>
                  <a:pt x="6491" y="9952"/>
                  <a:pt x="6519" y="9859"/>
                  <a:pt x="6546" y="9859"/>
                </a:cubicBezTo>
                <a:cubicBezTo>
                  <a:pt x="6546" y="9764"/>
                  <a:pt x="6575" y="9764"/>
                  <a:pt x="6575" y="9764"/>
                </a:cubicBezTo>
                <a:lnTo>
                  <a:pt x="7908" y="5258"/>
                </a:lnTo>
                <a:cubicBezTo>
                  <a:pt x="7963" y="5070"/>
                  <a:pt x="7963" y="4883"/>
                  <a:pt x="7908" y="4694"/>
                </a:cubicBezTo>
                <a:close/>
              </a:path>
            </a:pathLst>
          </a:custGeom>
          <a:solidFill>
            <a:schemeClr val="accent1"/>
          </a:solidFill>
          <a:ln>
            <a:noFill/>
          </a:ln>
        </p:spPr>
      </p:sp>
      <p:sp>
        <p:nvSpPr>
          <p:cNvPr id="7" name="Slide Number Placeholder 6"/>
          <p:cNvSpPr>
            <a:spLocks noGrp="1"/>
          </p:cNvSpPr>
          <p:nvPr>
            <p:ph type="sldNum" sz="quarter" idx="12"/>
          </p:nvPr>
        </p:nvSpPr>
        <p:spPr>
          <a:xfrm>
            <a:off x="511228" y="4983088"/>
            <a:ext cx="584978" cy="365125"/>
          </a:xfrm>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936277242"/>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1D8BD707-D9CF-40AE-B4C6-C98DA3205C09}" type="datetimeFigureOut">
              <a:rPr lang="en-US" smtClean="0"/>
              <a:pPr/>
              <a:t>11/7/2020</a:t>
            </a:fld>
            <a:endParaRPr lang="en-US"/>
          </a:p>
        </p:txBody>
      </p:sp>
      <p:sp>
        <p:nvSpPr>
          <p:cNvPr id="5" name="Footer Placeholder 4"/>
          <p:cNvSpPr>
            <a:spLocks noGrp="1"/>
          </p:cNvSpPr>
          <p:nvPr>
            <p:ph type="ftr" sz="quarter" idx="11"/>
          </p:nvPr>
        </p:nvSpPr>
        <p:spPr/>
        <p:txBody>
          <a:bodyPr/>
          <a:lstStyle/>
          <a:p>
            <a:endParaRPr lang="en-US"/>
          </a:p>
        </p:txBody>
      </p:sp>
      <p:sp>
        <p:nvSpPr>
          <p:cNvPr id="10" name="Freeform 11"/>
          <p:cNvSpPr/>
          <p:nvPr/>
        </p:nvSpPr>
        <p:spPr bwMode="auto">
          <a:xfrm flipV="1">
            <a:off x="58" y="711194"/>
            <a:ext cx="1358356" cy="508005"/>
          </a:xfrm>
          <a:custGeom>
            <a:avLst/>
            <a:gdLst/>
            <a:ahLst/>
            <a:cxnLst/>
            <a:rect l="l" t="t" r="r" b="b"/>
            <a:pathLst>
              <a:path w="7908" h="10000">
                <a:moveTo>
                  <a:pt x="7908" y="4694"/>
                </a:moveTo>
                <a:lnTo>
                  <a:pt x="6575" y="188"/>
                </a:lnTo>
                <a:cubicBezTo>
                  <a:pt x="6566" y="157"/>
                  <a:pt x="6555" y="125"/>
                  <a:pt x="6546" y="94"/>
                </a:cubicBezTo>
                <a:cubicBezTo>
                  <a:pt x="6519" y="0"/>
                  <a:pt x="6491" y="0"/>
                  <a:pt x="6463" y="0"/>
                </a:cubicBezTo>
                <a:lnTo>
                  <a:pt x="5935" y="0"/>
                </a:lnTo>
                <a:lnTo>
                  <a:pt x="0" y="62"/>
                </a:lnTo>
                <a:lnTo>
                  <a:pt x="0" y="10000"/>
                </a:lnTo>
                <a:lnTo>
                  <a:pt x="5935" y="9952"/>
                </a:lnTo>
                <a:lnTo>
                  <a:pt x="6463" y="9952"/>
                </a:lnTo>
                <a:cubicBezTo>
                  <a:pt x="6491" y="9952"/>
                  <a:pt x="6519" y="9859"/>
                  <a:pt x="6546" y="9859"/>
                </a:cubicBezTo>
                <a:cubicBezTo>
                  <a:pt x="6546" y="9764"/>
                  <a:pt x="6575" y="9764"/>
                  <a:pt x="6575" y="9764"/>
                </a:cubicBezTo>
                <a:lnTo>
                  <a:pt x="7908" y="5258"/>
                </a:lnTo>
                <a:cubicBezTo>
                  <a:pt x="7963" y="5070"/>
                  <a:pt x="7963" y="4883"/>
                  <a:pt x="7908" y="4694"/>
                </a:cubicBezTo>
                <a:close/>
              </a:path>
            </a:pathLst>
          </a:custGeom>
          <a:solidFill>
            <a:schemeClr val="accent1"/>
          </a:solidFill>
          <a:ln>
            <a:noFill/>
          </a:ln>
        </p:spPr>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394663029"/>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878535" y="627406"/>
            <a:ext cx="1656132" cy="5283817"/>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1942416" y="627406"/>
            <a:ext cx="4716348" cy="5283817"/>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1D8BD707-D9CF-40AE-B4C6-C98DA3205C09}" type="datetimeFigureOut">
              <a:rPr lang="en-US" smtClean="0"/>
              <a:pPr/>
              <a:t>11/7/2020</a:t>
            </a:fld>
            <a:endParaRPr lang="en-US"/>
          </a:p>
        </p:txBody>
      </p:sp>
      <p:sp>
        <p:nvSpPr>
          <p:cNvPr id="5" name="Footer Placeholder 4"/>
          <p:cNvSpPr>
            <a:spLocks noGrp="1"/>
          </p:cNvSpPr>
          <p:nvPr>
            <p:ph type="ftr" sz="quarter" idx="11"/>
          </p:nvPr>
        </p:nvSpPr>
        <p:spPr/>
        <p:txBody>
          <a:bodyPr/>
          <a:lstStyle/>
          <a:p>
            <a:endParaRPr lang="en-US"/>
          </a:p>
        </p:txBody>
      </p:sp>
      <p:sp>
        <p:nvSpPr>
          <p:cNvPr id="10" name="Freeform 11"/>
          <p:cNvSpPr/>
          <p:nvPr/>
        </p:nvSpPr>
        <p:spPr bwMode="auto">
          <a:xfrm flipV="1">
            <a:off x="58" y="711194"/>
            <a:ext cx="1358356" cy="508005"/>
          </a:xfrm>
          <a:custGeom>
            <a:avLst/>
            <a:gdLst/>
            <a:ahLst/>
            <a:cxnLst/>
            <a:rect l="l" t="t" r="r" b="b"/>
            <a:pathLst>
              <a:path w="7908" h="10000">
                <a:moveTo>
                  <a:pt x="7908" y="4694"/>
                </a:moveTo>
                <a:lnTo>
                  <a:pt x="6575" y="188"/>
                </a:lnTo>
                <a:cubicBezTo>
                  <a:pt x="6566" y="157"/>
                  <a:pt x="6555" y="125"/>
                  <a:pt x="6546" y="94"/>
                </a:cubicBezTo>
                <a:cubicBezTo>
                  <a:pt x="6519" y="0"/>
                  <a:pt x="6491" y="0"/>
                  <a:pt x="6463" y="0"/>
                </a:cubicBezTo>
                <a:lnTo>
                  <a:pt x="5935" y="0"/>
                </a:lnTo>
                <a:lnTo>
                  <a:pt x="0" y="62"/>
                </a:lnTo>
                <a:lnTo>
                  <a:pt x="0" y="10000"/>
                </a:lnTo>
                <a:lnTo>
                  <a:pt x="5935" y="9952"/>
                </a:lnTo>
                <a:lnTo>
                  <a:pt x="6463" y="9952"/>
                </a:lnTo>
                <a:cubicBezTo>
                  <a:pt x="6491" y="9952"/>
                  <a:pt x="6519" y="9859"/>
                  <a:pt x="6546" y="9859"/>
                </a:cubicBezTo>
                <a:cubicBezTo>
                  <a:pt x="6546" y="9764"/>
                  <a:pt x="6575" y="9764"/>
                  <a:pt x="6575" y="9764"/>
                </a:cubicBezTo>
                <a:lnTo>
                  <a:pt x="7908" y="5258"/>
                </a:lnTo>
                <a:cubicBezTo>
                  <a:pt x="7963" y="5070"/>
                  <a:pt x="7963" y="4883"/>
                  <a:pt x="7908" y="4694"/>
                </a:cubicBezTo>
                <a:close/>
              </a:path>
            </a:pathLst>
          </a:custGeom>
          <a:solidFill>
            <a:schemeClr val="accent1"/>
          </a:solidFill>
          <a:ln>
            <a:noFill/>
          </a:ln>
        </p:spPr>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69764683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grpSp>
        <p:nvGrpSpPr>
          <p:cNvPr id="36" name="Group 35"/>
          <p:cNvGrpSpPr/>
          <p:nvPr/>
        </p:nvGrpSpPr>
        <p:grpSpPr>
          <a:xfrm>
            <a:off x="1" y="228600"/>
            <a:ext cx="1981200" cy="6638628"/>
            <a:chOff x="2487613" y="285750"/>
            <a:chExt cx="2428875" cy="5654676"/>
          </a:xfrm>
        </p:grpSpPr>
        <p:sp>
          <p:nvSpPr>
            <p:cNvPr id="37" name="Freeform 11"/>
            <p:cNvSpPr/>
            <p:nvPr/>
          </p:nvSpPr>
          <p:spPr bwMode="auto">
            <a:xfrm>
              <a:off x="2487613" y="2284413"/>
              <a:ext cx="85725" cy="533400"/>
            </a:xfrm>
            <a:custGeom>
              <a:avLst/>
              <a:gdLst/>
              <a:ahLst/>
              <a:cxnLst/>
              <a:rect l="0" t="0" r="r" b="b"/>
              <a:pathLst>
                <a:path w="22" h="136">
                  <a:moveTo>
                    <a:pt x="22" y="136"/>
                  </a:moveTo>
                  <a:cubicBezTo>
                    <a:pt x="20" y="117"/>
                    <a:pt x="19" y="99"/>
                    <a:pt x="17" y="80"/>
                  </a:cubicBezTo>
                  <a:cubicBezTo>
                    <a:pt x="11" y="54"/>
                    <a:pt x="6" y="27"/>
                    <a:pt x="0" y="0"/>
                  </a:cubicBezTo>
                  <a:cubicBezTo>
                    <a:pt x="0" y="35"/>
                    <a:pt x="0" y="35"/>
                    <a:pt x="0" y="35"/>
                  </a:cubicBezTo>
                  <a:cubicBezTo>
                    <a:pt x="6" y="64"/>
                    <a:pt x="13" y="94"/>
                    <a:pt x="20" y="124"/>
                  </a:cubicBezTo>
                  <a:cubicBezTo>
                    <a:pt x="20" y="128"/>
                    <a:pt x="21" y="132"/>
                    <a:pt x="22" y="136"/>
                  </a:cubicBezTo>
                  <a:close/>
                </a:path>
              </a:pathLst>
            </a:custGeom>
            <a:solidFill>
              <a:schemeClr val="tx2">
                <a:alpha val="20000"/>
              </a:schemeClr>
            </a:solidFill>
            <a:ln>
              <a:noFill/>
            </a:ln>
          </p:spPr>
        </p:sp>
        <p:sp>
          <p:nvSpPr>
            <p:cNvPr id="38" name="Freeform 12"/>
            <p:cNvSpPr/>
            <p:nvPr/>
          </p:nvSpPr>
          <p:spPr bwMode="auto">
            <a:xfrm>
              <a:off x="2597151" y="2779713"/>
              <a:ext cx="550863" cy="1978025"/>
            </a:xfrm>
            <a:custGeom>
              <a:avLst/>
              <a:gdLst/>
              <a:ahLst/>
              <a:cxnLst/>
              <a:rect l="0" t="0" r="r" b="b"/>
              <a:pathLst>
                <a:path w="140" h="504">
                  <a:moveTo>
                    <a:pt x="86" y="350"/>
                  </a:moveTo>
                  <a:cubicBezTo>
                    <a:pt x="103" y="402"/>
                    <a:pt x="120" y="453"/>
                    <a:pt x="139" y="504"/>
                  </a:cubicBezTo>
                  <a:cubicBezTo>
                    <a:pt x="139" y="495"/>
                    <a:pt x="139" y="487"/>
                    <a:pt x="140" y="478"/>
                  </a:cubicBezTo>
                  <a:cubicBezTo>
                    <a:pt x="124" y="435"/>
                    <a:pt x="109" y="391"/>
                    <a:pt x="95" y="347"/>
                  </a:cubicBezTo>
                  <a:cubicBezTo>
                    <a:pt x="58" y="233"/>
                    <a:pt x="27" y="117"/>
                    <a:pt x="0" y="0"/>
                  </a:cubicBezTo>
                  <a:cubicBezTo>
                    <a:pt x="2" y="20"/>
                    <a:pt x="4" y="41"/>
                    <a:pt x="6" y="61"/>
                  </a:cubicBezTo>
                  <a:cubicBezTo>
                    <a:pt x="30" y="158"/>
                    <a:pt x="56" y="255"/>
                    <a:pt x="86" y="350"/>
                  </a:cubicBezTo>
                  <a:close/>
                </a:path>
              </a:pathLst>
            </a:custGeom>
            <a:solidFill>
              <a:schemeClr val="tx2">
                <a:alpha val="20000"/>
              </a:schemeClr>
            </a:solidFill>
            <a:ln>
              <a:noFill/>
            </a:ln>
          </p:spPr>
        </p:sp>
        <p:sp>
          <p:nvSpPr>
            <p:cNvPr id="39" name="Freeform 13"/>
            <p:cNvSpPr/>
            <p:nvPr/>
          </p:nvSpPr>
          <p:spPr bwMode="auto">
            <a:xfrm>
              <a:off x="3175001" y="4730750"/>
              <a:ext cx="519113" cy="1209675"/>
            </a:xfrm>
            <a:custGeom>
              <a:avLst/>
              <a:gdLst/>
              <a:ahLst/>
              <a:cxnLst/>
              <a:rect l="0" t="0" r="r" b="b"/>
              <a:pathLst>
                <a:path w="132" h="308">
                  <a:moveTo>
                    <a:pt x="8" y="22"/>
                  </a:moveTo>
                  <a:cubicBezTo>
                    <a:pt x="5" y="15"/>
                    <a:pt x="2" y="8"/>
                    <a:pt x="0" y="0"/>
                  </a:cubicBezTo>
                  <a:cubicBezTo>
                    <a:pt x="0" y="10"/>
                    <a:pt x="0" y="19"/>
                    <a:pt x="0" y="29"/>
                  </a:cubicBezTo>
                  <a:cubicBezTo>
                    <a:pt x="21" y="85"/>
                    <a:pt x="44" y="140"/>
                    <a:pt x="68" y="194"/>
                  </a:cubicBezTo>
                  <a:cubicBezTo>
                    <a:pt x="85" y="232"/>
                    <a:pt x="104" y="270"/>
                    <a:pt x="123" y="308"/>
                  </a:cubicBezTo>
                  <a:cubicBezTo>
                    <a:pt x="132" y="308"/>
                    <a:pt x="132" y="308"/>
                    <a:pt x="132" y="308"/>
                  </a:cubicBezTo>
                  <a:cubicBezTo>
                    <a:pt x="113" y="269"/>
                    <a:pt x="94" y="230"/>
                    <a:pt x="77" y="190"/>
                  </a:cubicBezTo>
                  <a:cubicBezTo>
                    <a:pt x="52" y="135"/>
                    <a:pt x="29" y="79"/>
                    <a:pt x="8" y="22"/>
                  </a:cubicBezTo>
                  <a:close/>
                </a:path>
              </a:pathLst>
            </a:custGeom>
            <a:solidFill>
              <a:schemeClr val="tx2">
                <a:alpha val="20000"/>
              </a:schemeClr>
            </a:solidFill>
            <a:ln>
              <a:noFill/>
            </a:ln>
          </p:spPr>
        </p:sp>
        <p:sp>
          <p:nvSpPr>
            <p:cNvPr id="40" name="Freeform 14"/>
            <p:cNvSpPr/>
            <p:nvPr/>
          </p:nvSpPr>
          <p:spPr bwMode="auto">
            <a:xfrm>
              <a:off x="3305176" y="5630863"/>
              <a:ext cx="146050" cy="309563"/>
            </a:xfrm>
            <a:custGeom>
              <a:avLst/>
              <a:gdLst/>
              <a:ahLst/>
              <a:cxnLst/>
              <a:rect l="0" t="0" r="r" b="b"/>
              <a:pathLst>
                <a:path w="37" h="79">
                  <a:moveTo>
                    <a:pt x="28" y="79"/>
                  </a:moveTo>
                  <a:cubicBezTo>
                    <a:pt x="37" y="79"/>
                    <a:pt x="37" y="79"/>
                    <a:pt x="37" y="79"/>
                  </a:cubicBezTo>
                  <a:cubicBezTo>
                    <a:pt x="24" y="53"/>
                    <a:pt x="12" y="27"/>
                    <a:pt x="0" y="0"/>
                  </a:cubicBezTo>
                  <a:cubicBezTo>
                    <a:pt x="8" y="27"/>
                    <a:pt x="17" y="53"/>
                    <a:pt x="28" y="79"/>
                  </a:cubicBezTo>
                  <a:close/>
                </a:path>
              </a:pathLst>
            </a:custGeom>
            <a:solidFill>
              <a:schemeClr val="tx2">
                <a:alpha val="20000"/>
              </a:schemeClr>
            </a:solidFill>
            <a:ln>
              <a:noFill/>
            </a:ln>
          </p:spPr>
        </p:sp>
        <p:sp>
          <p:nvSpPr>
            <p:cNvPr id="41" name="Freeform 15"/>
            <p:cNvSpPr/>
            <p:nvPr/>
          </p:nvSpPr>
          <p:spPr bwMode="auto">
            <a:xfrm>
              <a:off x="2573338" y="2817813"/>
              <a:ext cx="700088" cy="2835275"/>
            </a:xfrm>
            <a:custGeom>
              <a:avLst/>
              <a:gdLst/>
              <a:ahLst/>
              <a:cxnLst/>
              <a:rect l="0" t="0" r="r" b="b"/>
              <a:pathLst>
                <a:path w="178" h="722">
                  <a:moveTo>
                    <a:pt x="162" y="660"/>
                  </a:moveTo>
                  <a:cubicBezTo>
                    <a:pt x="145" y="618"/>
                    <a:pt x="130" y="576"/>
                    <a:pt x="116" y="534"/>
                  </a:cubicBezTo>
                  <a:cubicBezTo>
                    <a:pt x="84" y="437"/>
                    <a:pt x="59" y="337"/>
                    <a:pt x="40" y="236"/>
                  </a:cubicBezTo>
                  <a:cubicBezTo>
                    <a:pt x="29" y="175"/>
                    <a:pt x="20" y="113"/>
                    <a:pt x="12" y="51"/>
                  </a:cubicBezTo>
                  <a:cubicBezTo>
                    <a:pt x="8" y="34"/>
                    <a:pt x="4" y="17"/>
                    <a:pt x="0" y="0"/>
                  </a:cubicBezTo>
                  <a:cubicBezTo>
                    <a:pt x="8" y="79"/>
                    <a:pt x="19" y="159"/>
                    <a:pt x="33" y="237"/>
                  </a:cubicBezTo>
                  <a:cubicBezTo>
                    <a:pt x="51" y="339"/>
                    <a:pt x="76" y="439"/>
                    <a:pt x="107" y="537"/>
                  </a:cubicBezTo>
                  <a:cubicBezTo>
                    <a:pt x="123" y="586"/>
                    <a:pt x="141" y="634"/>
                    <a:pt x="160" y="681"/>
                  </a:cubicBezTo>
                  <a:cubicBezTo>
                    <a:pt x="166" y="695"/>
                    <a:pt x="172" y="708"/>
                    <a:pt x="178" y="722"/>
                  </a:cubicBezTo>
                  <a:cubicBezTo>
                    <a:pt x="176" y="717"/>
                    <a:pt x="175" y="713"/>
                    <a:pt x="174" y="708"/>
                  </a:cubicBezTo>
                  <a:cubicBezTo>
                    <a:pt x="169" y="692"/>
                    <a:pt x="165" y="676"/>
                    <a:pt x="162" y="660"/>
                  </a:cubicBezTo>
                  <a:close/>
                </a:path>
              </a:pathLst>
            </a:custGeom>
            <a:solidFill>
              <a:schemeClr val="tx2">
                <a:alpha val="20000"/>
              </a:schemeClr>
            </a:solidFill>
            <a:ln>
              <a:noFill/>
            </a:ln>
          </p:spPr>
        </p:sp>
        <p:sp>
          <p:nvSpPr>
            <p:cNvPr id="42" name="Freeform 16"/>
            <p:cNvSpPr/>
            <p:nvPr/>
          </p:nvSpPr>
          <p:spPr bwMode="auto">
            <a:xfrm>
              <a:off x="2506663" y="285750"/>
              <a:ext cx="90488" cy="2493963"/>
            </a:xfrm>
            <a:custGeom>
              <a:avLst/>
              <a:gdLst/>
              <a:ahLst/>
              <a:cxnLst/>
              <a:rect l="0" t="0" r="r" b="b"/>
              <a:pathLst>
                <a:path w="23" h="635">
                  <a:moveTo>
                    <a:pt x="11" y="577"/>
                  </a:moveTo>
                  <a:cubicBezTo>
                    <a:pt x="12" y="581"/>
                    <a:pt x="12" y="585"/>
                    <a:pt x="12" y="589"/>
                  </a:cubicBezTo>
                  <a:cubicBezTo>
                    <a:pt x="15" y="603"/>
                    <a:pt x="19" y="617"/>
                    <a:pt x="22" y="632"/>
                  </a:cubicBezTo>
                  <a:cubicBezTo>
                    <a:pt x="22" y="633"/>
                    <a:pt x="22" y="634"/>
                    <a:pt x="23" y="635"/>
                  </a:cubicBezTo>
                  <a:cubicBezTo>
                    <a:pt x="21" y="615"/>
                    <a:pt x="19" y="596"/>
                    <a:pt x="17" y="576"/>
                  </a:cubicBezTo>
                  <a:cubicBezTo>
                    <a:pt x="9" y="474"/>
                    <a:pt x="5" y="372"/>
                    <a:pt x="5" y="269"/>
                  </a:cubicBezTo>
                  <a:cubicBezTo>
                    <a:pt x="6" y="179"/>
                    <a:pt x="9" y="90"/>
                    <a:pt x="15" y="0"/>
                  </a:cubicBezTo>
                  <a:cubicBezTo>
                    <a:pt x="12" y="0"/>
                    <a:pt x="12" y="0"/>
                    <a:pt x="12" y="0"/>
                  </a:cubicBezTo>
                  <a:cubicBezTo>
                    <a:pt x="5" y="89"/>
                    <a:pt x="2" y="179"/>
                    <a:pt x="1" y="269"/>
                  </a:cubicBezTo>
                  <a:cubicBezTo>
                    <a:pt x="0" y="372"/>
                    <a:pt x="3" y="474"/>
                    <a:pt x="11" y="577"/>
                  </a:cubicBezTo>
                  <a:close/>
                </a:path>
              </a:pathLst>
            </a:custGeom>
            <a:solidFill>
              <a:schemeClr val="tx2">
                <a:alpha val="20000"/>
              </a:schemeClr>
            </a:solidFill>
            <a:ln>
              <a:noFill/>
            </a:ln>
          </p:spPr>
        </p:sp>
        <p:sp>
          <p:nvSpPr>
            <p:cNvPr id="43" name="Freeform 17"/>
            <p:cNvSpPr/>
            <p:nvPr/>
          </p:nvSpPr>
          <p:spPr bwMode="auto">
            <a:xfrm>
              <a:off x="2554288" y="2598738"/>
              <a:ext cx="66675" cy="420688"/>
            </a:xfrm>
            <a:custGeom>
              <a:avLst/>
              <a:gdLst/>
              <a:ahLst/>
              <a:cxnLst/>
              <a:rect l="0" t="0" r="r" b="b"/>
              <a:pathLst>
                <a:path w="17" h="107">
                  <a:moveTo>
                    <a:pt x="0" y="0"/>
                  </a:moveTo>
                  <a:cubicBezTo>
                    <a:pt x="2" y="19"/>
                    <a:pt x="3" y="37"/>
                    <a:pt x="5" y="56"/>
                  </a:cubicBezTo>
                  <a:cubicBezTo>
                    <a:pt x="9" y="73"/>
                    <a:pt x="13" y="90"/>
                    <a:pt x="17" y="107"/>
                  </a:cubicBezTo>
                  <a:cubicBezTo>
                    <a:pt x="15" y="87"/>
                    <a:pt x="13" y="66"/>
                    <a:pt x="11" y="46"/>
                  </a:cubicBezTo>
                  <a:cubicBezTo>
                    <a:pt x="10" y="45"/>
                    <a:pt x="10" y="44"/>
                    <a:pt x="10" y="43"/>
                  </a:cubicBezTo>
                  <a:cubicBezTo>
                    <a:pt x="7" y="28"/>
                    <a:pt x="3" y="14"/>
                    <a:pt x="0" y="0"/>
                  </a:cubicBezTo>
                  <a:close/>
                </a:path>
              </a:pathLst>
            </a:custGeom>
            <a:solidFill>
              <a:schemeClr val="tx2">
                <a:alpha val="20000"/>
              </a:schemeClr>
            </a:solidFill>
            <a:ln>
              <a:noFill/>
            </a:ln>
          </p:spPr>
        </p:sp>
        <p:sp>
          <p:nvSpPr>
            <p:cNvPr id="44" name="Freeform 18"/>
            <p:cNvSpPr/>
            <p:nvPr/>
          </p:nvSpPr>
          <p:spPr bwMode="auto">
            <a:xfrm>
              <a:off x="3143251" y="4757738"/>
              <a:ext cx="161925" cy="873125"/>
            </a:xfrm>
            <a:custGeom>
              <a:avLst/>
              <a:gdLst/>
              <a:ahLst/>
              <a:cxnLst/>
              <a:rect l="0" t="0" r="r" b="b"/>
              <a:pathLst>
                <a:path w="41" h="222">
                  <a:moveTo>
                    <a:pt x="0" y="0"/>
                  </a:moveTo>
                  <a:cubicBezTo>
                    <a:pt x="0" y="31"/>
                    <a:pt x="2" y="62"/>
                    <a:pt x="5" y="93"/>
                  </a:cubicBezTo>
                  <a:cubicBezTo>
                    <a:pt x="8" y="117"/>
                    <a:pt x="12" y="142"/>
                    <a:pt x="17" y="166"/>
                  </a:cubicBezTo>
                  <a:cubicBezTo>
                    <a:pt x="19" y="172"/>
                    <a:pt x="22" y="178"/>
                    <a:pt x="24" y="184"/>
                  </a:cubicBezTo>
                  <a:cubicBezTo>
                    <a:pt x="30" y="197"/>
                    <a:pt x="35" y="209"/>
                    <a:pt x="41" y="222"/>
                  </a:cubicBezTo>
                  <a:cubicBezTo>
                    <a:pt x="40" y="219"/>
                    <a:pt x="39" y="215"/>
                    <a:pt x="38" y="212"/>
                  </a:cubicBezTo>
                  <a:cubicBezTo>
                    <a:pt x="26" y="172"/>
                    <a:pt x="18" y="132"/>
                    <a:pt x="13" y="92"/>
                  </a:cubicBezTo>
                  <a:cubicBezTo>
                    <a:pt x="11" y="68"/>
                    <a:pt x="9" y="45"/>
                    <a:pt x="8" y="22"/>
                  </a:cubicBezTo>
                  <a:cubicBezTo>
                    <a:pt x="8" y="21"/>
                    <a:pt x="7" y="20"/>
                    <a:pt x="7" y="18"/>
                  </a:cubicBezTo>
                  <a:cubicBezTo>
                    <a:pt x="5" y="12"/>
                    <a:pt x="2" y="6"/>
                    <a:pt x="0" y="0"/>
                  </a:cubicBezTo>
                  <a:close/>
                </a:path>
              </a:pathLst>
            </a:custGeom>
            <a:solidFill>
              <a:schemeClr val="tx2">
                <a:alpha val="20000"/>
              </a:schemeClr>
            </a:solidFill>
            <a:ln>
              <a:noFill/>
            </a:ln>
          </p:spPr>
        </p:sp>
        <p:sp>
          <p:nvSpPr>
            <p:cNvPr id="45" name="Freeform 19"/>
            <p:cNvSpPr/>
            <p:nvPr/>
          </p:nvSpPr>
          <p:spPr bwMode="auto">
            <a:xfrm>
              <a:off x="3148013" y="1282700"/>
              <a:ext cx="1768475" cy="3448050"/>
            </a:xfrm>
            <a:custGeom>
              <a:avLst/>
              <a:gdLst/>
              <a:ahLst/>
              <a:cxnLst/>
              <a:rect l="0" t="0" r="r" b="b"/>
              <a:pathLst>
                <a:path w="450" h="878">
                  <a:moveTo>
                    <a:pt x="7" y="854"/>
                  </a:moveTo>
                  <a:cubicBezTo>
                    <a:pt x="10" y="772"/>
                    <a:pt x="26" y="691"/>
                    <a:pt x="50" y="613"/>
                  </a:cubicBezTo>
                  <a:cubicBezTo>
                    <a:pt x="75" y="535"/>
                    <a:pt x="109" y="460"/>
                    <a:pt x="149" y="388"/>
                  </a:cubicBezTo>
                  <a:cubicBezTo>
                    <a:pt x="189" y="316"/>
                    <a:pt x="235" y="248"/>
                    <a:pt x="285" y="183"/>
                  </a:cubicBezTo>
                  <a:cubicBezTo>
                    <a:pt x="310" y="151"/>
                    <a:pt x="337" y="119"/>
                    <a:pt x="364" y="89"/>
                  </a:cubicBezTo>
                  <a:cubicBezTo>
                    <a:pt x="378" y="74"/>
                    <a:pt x="392" y="58"/>
                    <a:pt x="406" y="44"/>
                  </a:cubicBezTo>
                  <a:cubicBezTo>
                    <a:pt x="421" y="29"/>
                    <a:pt x="435" y="15"/>
                    <a:pt x="450" y="1"/>
                  </a:cubicBezTo>
                  <a:cubicBezTo>
                    <a:pt x="450" y="0"/>
                    <a:pt x="450" y="0"/>
                    <a:pt x="450" y="0"/>
                  </a:cubicBezTo>
                  <a:cubicBezTo>
                    <a:pt x="434" y="14"/>
                    <a:pt x="420" y="28"/>
                    <a:pt x="405" y="43"/>
                  </a:cubicBezTo>
                  <a:cubicBezTo>
                    <a:pt x="391" y="57"/>
                    <a:pt x="377" y="72"/>
                    <a:pt x="363" y="88"/>
                  </a:cubicBezTo>
                  <a:cubicBezTo>
                    <a:pt x="335" y="118"/>
                    <a:pt x="308" y="149"/>
                    <a:pt x="283" y="181"/>
                  </a:cubicBezTo>
                  <a:cubicBezTo>
                    <a:pt x="232" y="246"/>
                    <a:pt x="185" y="314"/>
                    <a:pt x="145" y="386"/>
                  </a:cubicBezTo>
                  <a:cubicBezTo>
                    <a:pt x="104" y="457"/>
                    <a:pt x="70" y="533"/>
                    <a:pt x="45" y="611"/>
                  </a:cubicBezTo>
                  <a:cubicBezTo>
                    <a:pt x="19" y="690"/>
                    <a:pt x="3" y="771"/>
                    <a:pt x="0" y="854"/>
                  </a:cubicBezTo>
                  <a:cubicBezTo>
                    <a:pt x="0" y="856"/>
                    <a:pt x="0" y="857"/>
                    <a:pt x="0" y="859"/>
                  </a:cubicBezTo>
                  <a:cubicBezTo>
                    <a:pt x="2" y="865"/>
                    <a:pt x="4" y="872"/>
                    <a:pt x="7" y="878"/>
                  </a:cubicBezTo>
                  <a:cubicBezTo>
                    <a:pt x="7" y="870"/>
                    <a:pt x="7" y="862"/>
                    <a:pt x="7" y="854"/>
                  </a:cubicBezTo>
                  <a:close/>
                </a:path>
              </a:pathLst>
            </a:custGeom>
            <a:solidFill>
              <a:schemeClr val="tx2">
                <a:alpha val="20000"/>
              </a:schemeClr>
            </a:solidFill>
            <a:ln>
              <a:noFill/>
            </a:ln>
          </p:spPr>
        </p:sp>
        <p:sp>
          <p:nvSpPr>
            <p:cNvPr id="46" name="Freeform 20"/>
            <p:cNvSpPr/>
            <p:nvPr/>
          </p:nvSpPr>
          <p:spPr bwMode="auto">
            <a:xfrm>
              <a:off x="3273426" y="5653088"/>
              <a:ext cx="138113" cy="287338"/>
            </a:xfrm>
            <a:custGeom>
              <a:avLst/>
              <a:gdLst/>
              <a:ahLst/>
              <a:cxnLst/>
              <a:rect l="0" t="0" r="r" b="b"/>
              <a:pathLst>
                <a:path w="35" h="73">
                  <a:moveTo>
                    <a:pt x="0" y="0"/>
                  </a:moveTo>
                  <a:cubicBezTo>
                    <a:pt x="7" y="24"/>
                    <a:pt x="16" y="49"/>
                    <a:pt x="26" y="73"/>
                  </a:cubicBezTo>
                  <a:cubicBezTo>
                    <a:pt x="35" y="73"/>
                    <a:pt x="35" y="73"/>
                    <a:pt x="35" y="73"/>
                  </a:cubicBezTo>
                  <a:cubicBezTo>
                    <a:pt x="23" y="49"/>
                    <a:pt x="11" y="24"/>
                    <a:pt x="0" y="0"/>
                  </a:cubicBezTo>
                  <a:close/>
                </a:path>
              </a:pathLst>
            </a:custGeom>
            <a:solidFill>
              <a:schemeClr val="tx2">
                <a:alpha val="20000"/>
              </a:schemeClr>
            </a:solidFill>
            <a:ln>
              <a:noFill/>
            </a:ln>
          </p:spPr>
        </p:sp>
        <p:sp>
          <p:nvSpPr>
            <p:cNvPr id="47" name="Freeform 21"/>
            <p:cNvSpPr/>
            <p:nvPr/>
          </p:nvSpPr>
          <p:spPr bwMode="auto">
            <a:xfrm>
              <a:off x="3143251" y="4656138"/>
              <a:ext cx="31750" cy="188913"/>
            </a:xfrm>
            <a:custGeom>
              <a:avLst/>
              <a:gdLst/>
              <a:ahLst/>
              <a:cxnLst/>
              <a:rect l="0" t="0" r="r" b="b"/>
              <a:pathLst>
                <a:path w="8" h="48">
                  <a:moveTo>
                    <a:pt x="7" y="44"/>
                  </a:moveTo>
                  <a:cubicBezTo>
                    <a:pt x="7" y="46"/>
                    <a:pt x="8" y="47"/>
                    <a:pt x="8" y="48"/>
                  </a:cubicBezTo>
                  <a:cubicBezTo>
                    <a:pt x="8" y="38"/>
                    <a:pt x="8" y="29"/>
                    <a:pt x="8" y="19"/>
                  </a:cubicBezTo>
                  <a:cubicBezTo>
                    <a:pt x="5" y="13"/>
                    <a:pt x="3" y="6"/>
                    <a:pt x="1" y="0"/>
                  </a:cubicBezTo>
                  <a:cubicBezTo>
                    <a:pt x="0" y="9"/>
                    <a:pt x="0" y="17"/>
                    <a:pt x="0" y="26"/>
                  </a:cubicBezTo>
                  <a:cubicBezTo>
                    <a:pt x="2" y="32"/>
                    <a:pt x="5" y="38"/>
                    <a:pt x="7" y="44"/>
                  </a:cubicBezTo>
                  <a:close/>
                </a:path>
              </a:pathLst>
            </a:custGeom>
            <a:solidFill>
              <a:schemeClr val="tx2">
                <a:alpha val="20000"/>
              </a:schemeClr>
            </a:solidFill>
            <a:ln>
              <a:noFill/>
            </a:ln>
          </p:spPr>
        </p:sp>
        <p:sp>
          <p:nvSpPr>
            <p:cNvPr id="48" name="Freeform 22"/>
            <p:cNvSpPr/>
            <p:nvPr/>
          </p:nvSpPr>
          <p:spPr bwMode="auto">
            <a:xfrm>
              <a:off x="3211513" y="5410200"/>
              <a:ext cx="203200" cy="530225"/>
            </a:xfrm>
            <a:custGeom>
              <a:avLst/>
              <a:gdLst/>
              <a:ahLst/>
              <a:cxnLst/>
              <a:rect l="0" t="0" r="r" b="b"/>
              <a:pathLst>
                <a:path w="52" h="135">
                  <a:moveTo>
                    <a:pt x="7" y="18"/>
                  </a:moveTo>
                  <a:cubicBezTo>
                    <a:pt x="5" y="12"/>
                    <a:pt x="2" y="6"/>
                    <a:pt x="0" y="0"/>
                  </a:cubicBezTo>
                  <a:cubicBezTo>
                    <a:pt x="3" y="16"/>
                    <a:pt x="7" y="32"/>
                    <a:pt x="12" y="48"/>
                  </a:cubicBezTo>
                  <a:cubicBezTo>
                    <a:pt x="13" y="53"/>
                    <a:pt x="14" y="57"/>
                    <a:pt x="16" y="62"/>
                  </a:cubicBezTo>
                  <a:cubicBezTo>
                    <a:pt x="27" y="86"/>
                    <a:pt x="39" y="111"/>
                    <a:pt x="51" y="135"/>
                  </a:cubicBezTo>
                  <a:cubicBezTo>
                    <a:pt x="52" y="135"/>
                    <a:pt x="52" y="135"/>
                    <a:pt x="52" y="135"/>
                  </a:cubicBezTo>
                  <a:cubicBezTo>
                    <a:pt x="41" y="109"/>
                    <a:pt x="32" y="83"/>
                    <a:pt x="24" y="56"/>
                  </a:cubicBezTo>
                  <a:cubicBezTo>
                    <a:pt x="18" y="43"/>
                    <a:pt x="13" y="31"/>
                    <a:pt x="7" y="18"/>
                  </a:cubicBezTo>
                  <a:close/>
                </a:path>
              </a:pathLst>
            </a:custGeom>
            <a:solidFill>
              <a:schemeClr val="tx2">
                <a:alpha val="20000"/>
              </a:schemeClr>
            </a:solidFill>
            <a:ln>
              <a:noFill/>
            </a:ln>
          </p:spPr>
        </p:sp>
      </p:grpSp>
      <p:grpSp>
        <p:nvGrpSpPr>
          <p:cNvPr id="49" name="Group 48"/>
          <p:cNvGrpSpPr/>
          <p:nvPr/>
        </p:nvGrpSpPr>
        <p:grpSpPr>
          <a:xfrm>
            <a:off x="20421" y="285"/>
            <a:ext cx="1952272" cy="6852968"/>
            <a:chOff x="6627813" y="195717"/>
            <a:chExt cx="1952625" cy="5678034"/>
          </a:xfrm>
        </p:grpSpPr>
        <p:sp>
          <p:nvSpPr>
            <p:cNvPr id="50" name="Freeform 27"/>
            <p:cNvSpPr/>
            <p:nvPr/>
          </p:nvSpPr>
          <p:spPr bwMode="auto">
            <a:xfrm>
              <a:off x="6627813" y="195717"/>
              <a:ext cx="409575" cy="3646488"/>
            </a:xfrm>
            <a:custGeom>
              <a:avLst/>
              <a:gdLst/>
              <a:ahLst/>
              <a:cxnLst/>
              <a:rect l="0" t="0" r="r" b="b"/>
              <a:pathLst>
                <a:path w="103" h="920">
                  <a:moveTo>
                    <a:pt x="7" y="210"/>
                  </a:moveTo>
                  <a:cubicBezTo>
                    <a:pt x="11" y="288"/>
                    <a:pt x="17" y="367"/>
                    <a:pt x="26" y="445"/>
                  </a:cubicBezTo>
                  <a:cubicBezTo>
                    <a:pt x="34" y="523"/>
                    <a:pt x="44" y="601"/>
                    <a:pt x="57" y="679"/>
                  </a:cubicBezTo>
                  <a:cubicBezTo>
                    <a:pt x="69" y="757"/>
                    <a:pt x="84" y="834"/>
                    <a:pt x="101" y="911"/>
                  </a:cubicBezTo>
                  <a:cubicBezTo>
                    <a:pt x="102" y="914"/>
                    <a:pt x="103" y="917"/>
                    <a:pt x="103" y="920"/>
                  </a:cubicBezTo>
                  <a:cubicBezTo>
                    <a:pt x="102" y="905"/>
                    <a:pt x="100" y="889"/>
                    <a:pt x="99" y="874"/>
                  </a:cubicBezTo>
                  <a:cubicBezTo>
                    <a:pt x="99" y="871"/>
                    <a:pt x="99" y="868"/>
                    <a:pt x="99" y="866"/>
                  </a:cubicBezTo>
                  <a:cubicBezTo>
                    <a:pt x="85" y="803"/>
                    <a:pt x="73" y="741"/>
                    <a:pt x="63" y="678"/>
                  </a:cubicBezTo>
                  <a:cubicBezTo>
                    <a:pt x="50" y="600"/>
                    <a:pt x="39" y="523"/>
                    <a:pt x="30" y="444"/>
                  </a:cubicBezTo>
                  <a:cubicBezTo>
                    <a:pt x="21" y="366"/>
                    <a:pt x="14" y="288"/>
                    <a:pt x="9" y="209"/>
                  </a:cubicBezTo>
                  <a:cubicBezTo>
                    <a:pt x="7" y="170"/>
                    <a:pt x="5" y="131"/>
                    <a:pt x="3" y="92"/>
                  </a:cubicBezTo>
                  <a:cubicBezTo>
                    <a:pt x="2" y="61"/>
                    <a:pt x="1" y="31"/>
                    <a:pt x="1" y="0"/>
                  </a:cubicBezTo>
                  <a:cubicBezTo>
                    <a:pt x="0" y="0"/>
                    <a:pt x="0" y="0"/>
                    <a:pt x="0" y="0"/>
                  </a:cubicBezTo>
                  <a:cubicBezTo>
                    <a:pt x="0" y="31"/>
                    <a:pt x="1" y="61"/>
                    <a:pt x="1" y="92"/>
                  </a:cubicBezTo>
                  <a:cubicBezTo>
                    <a:pt x="3" y="131"/>
                    <a:pt x="4" y="170"/>
                    <a:pt x="7" y="210"/>
                  </a:cubicBezTo>
                  <a:close/>
                </a:path>
              </a:pathLst>
            </a:custGeom>
            <a:solidFill>
              <a:schemeClr val="tx2"/>
            </a:solidFill>
            <a:ln>
              <a:noFill/>
            </a:ln>
          </p:spPr>
        </p:sp>
        <p:sp>
          <p:nvSpPr>
            <p:cNvPr id="51" name="Freeform 28"/>
            <p:cNvSpPr/>
            <p:nvPr/>
          </p:nvSpPr>
          <p:spPr bwMode="auto">
            <a:xfrm>
              <a:off x="7061201" y="3771900"/>
              <a:ext cx="350838" cy="1309688"/>
            </a:xfrm>
            <a:custGeom>
              <a:avLst/>
              <a:gdLst/>
              <a:ahLst/>
              <a:cxnLst/>
              <a:rect l="0" t="0" r="r" b="b"/>
              <a:pathLst>
                <a:path w="88" h="330">
                  <a:moveTo>
                    <a:pt x="53" y="229"/>
                  </a:moveTo>
                  <a:cubicBezTo>
                    <a:pt x="64" y="263"/>
                    <a:pt x="75" y="297"/>
                    <a:pt x="88" y="330"/>
                  </a:cubicBezTo>
                  <a:cubicBezTo>
                    <a:pt x="88" y="323"/>
                    <a:pt x="88" y="315"/>
                    <a:pt x="88" y="308"/>
                  </a:cubicBezTo>
                  <a:cubicBezTo>
                    <a:pt x="88" y="307"/>
                    <a:pt x="88" y="305"/>
                    <a:pt x="88" y="304"/>
                  </a:cubicBezTo>
                  <a:cubicBezTo>
                    <a:pt x="79" y="278"/>
                    <a:pt x="70" y="252"/>
                    <a:pt x="62" y="226"/>
                  </a:cubicBezTo>
                  <a:cubicBezTo>
                    <a:pt x="38" y="152"/>
                    <a:pt x="17" y="76"/>
                    <a:pt x="0" y="0"/>
                  </a:cubicBezTo>
                  <a:cubicBezTo>
                    <a:pt x="2" y="21"/>
                    <a:pt x="4" y="42"/>
                    <a:pt x="7" y="63"/>
                  </a:cubicBezTo>
                  <a:cubicBezTo>
                    <a:pt x="21" y="119"/>
                    <a:pt x="36" y="174"/>
                    <a:pt x="53" y="229"/>
                  </a:cubicBezTo>
                  <a:close/>
                </a:path>
              </a:pathLst>
            </a:custGeom>
            <a:solidFill>
              <a:schemeClr val="tx2"/>
            </a:solidFill>
            <a:ln>
              <a:noFill/>
            </a:ln>
          </p:spPr>
        </p:sp>
        <p:sp>
          <p:nvSpPr>
            <p:cNvPr id="52" name="Freeform 29"/>
            <p:cNvSpPr/>
            <p:nvPr/>
          </p:nvSpPr>
          <p:spPr bwMode="auto">
            <a:xfrm>
              <a:off x="7439026" y="5053013"/>
              <a:ext cx="357188" cy="820738"/>
            </a:xfrm>
            <a:custGeom>
              <a:avLst/>
              <a:gdLst/>
              <a:ahLst/>
              <a:cxnLst/>
              <a:rect l="0" t="0" r="r" b="b"/>
              <a:pathLst>
                <a:path w="90" h="207">
                  <a:moveTo>
                    <a:pt x="6" y="15"/>
                  </a:moveTo>
                  <a:cubicBezTo>
                    <a:pt x="4" y="10"/>
                    <a:pt x="2" y="5"/>
                    <a:pt x="0" y="0"/>
                  </a:cubicBezTo>
                  <a:cubicBezTo>
                    <a:pt x="0" y="9"/>
                    <a:pt x="0" y="19"/>
                    <a:pt x="1" y="29"/>
                  </a:cubicBezTo>
                  <a:cubicBezTo>
                    <a:pt x="14" y="62"/>
                    <a:pt x="27" y="95"/>
                    <a:pt x="42" y="127"/>
                  </a:cubicBezTo>
                  <a:cubicBezTo>
                    <a:pt x="54" y="154"/>
                    <a:pt x="67" y="181"/>
                    <a:pt x="80" y="207"/>
                  </a:cubicBezTo>
                  <a:cubicBezTo>
                    <a:pt x="90" y="207"/>
                    <a:pt x="90" y="207"/>
                    <a:pt x="90" y="207"/>
                  </a:cubicBezTo>
                  <a:cubicBezTo>
                    <a:pt x="76" y="180"/>
                    <a:pt x="63" y="152"/>
                    <a:pt x="50" y="123"/>
                  </a:cubicBezTo>
                  <a:cubicBezTo>
                    <a:pt x="34" y="88"/>
                    <a:pt x="20" y="51"/>
                    <a:pt x="6" y="15"/>
                  </a:cubicBezTo>
                  <a:close/>
                </a:path>
              </a:pathLst>
            </a:custGeom>
            <a:solidFill>
              <a:schemeClr val="tx2"/>
            </a:solidFill>
            <a:ln>
              <a:noFill/>
            </a:ln>
          </p:spPr>
        </p:sp>
        <p:sp>
          <p:nvSpPr>
            <p:cNvPr id="53" name="Freeform 30"/>
            <p:cNvSpPr/>
            <p:nvPr/>
          </p:nvSpPr>
          <p:spPr bwMode="auto">
            <a:xfrm>
              <a:off x="7037388" y="3811588"/>
              <a:ext cx="457200" cy="1852613"/>
            </a:xfrm>
            <a:custGeom>
              <a:avLst/>
              <a:gdLst/>
              <a:ahLst/>
              <a:cxnLst/>
              <a:rect l="0" t="0" r="r" b="b"/>
              <a:pathLst>
                <a:path w="115" h="467">
                  <a:moveTo>
                    <a:pt x="101" y="409"/>
                  </a:moveTo>
                  <a:cubicBezTo>
                    <a:pt x="93" y="388"/>
                    <a:pt x="85" y="366"/>
                    <a:pt x="78" y="344"/>
                  </a:cubicBezTo>
                  <a:cubicBezTo>
                    <a:pt x="57" y="281"/>
                    <a:pt x="41" y="216"/>
                    <a:pt x="29" y="151"/>
                  </a:cubicBezTo>
                  <a:cubicBezTo>
                    <a:pt x="22" y="119"/>
                    <a:pt x="17" y="86"/>
                    <a:pt x="13" y="53"/>
                  </a:cubicBezTo>
                  <a:cubicBezTo>
                    <a:pt x="9" y="35"/>
                    <a:pt x="4" y="18"/>
                    <a:pt x="0" y="0"/>
                  </a:cubicBezTo>
                  <a:cubicBezTo>
                    <a:pt x="5" y="51"/>
                    <a:pt x="12" y="102"/>
                    <a:pt x="21" y="152"/>
                  </a:cubicBezTo>
                  <a:cubicBezTo>
                    <a:pt x="33" y="218"/>
                    <a:pt x="49" y="283"/>
                    <a:pt x="69" y="347"/>
                  </a:cubicBezTo>
                  <a:cubicBezTo>
                    <a:pt x="79" y="378"/>
                    <a:pt x="90" y="410"/>
                    <a:pt x="103" y="441"/>
                  </a:cubicBezTo>
                  <a:cubicBezTo>
                    <a:pt x="107" y="449"/>
                    <a:pt x="111" y="458"/>
                    <a:pt x="115" y="467"/>
                  </a:cubicBezTo>
                  <a:cubicBezTo>
                    <a:pt x="114" y="464"/>
                    <a:pt x="113" y="461"/>
                    <a:pt x="112" y="458"/>
                  </a:cubicBezTo>
                  <a:cubicBezTo>
                    <a:pt x="108" y="442"/>
                    <a:pt x="104" y="425"/>
                    <a:pt x="101" y="409"/>
                  </a:cubicBezTo>
                  <a:close/>
                </a:path>
              </a:pathLst>
            </a:custGeom>
            <a:solidFill>
              <a:schemeClr val="tx2"/>
            </a:solidFill>
            <a:ln>
              <a:noFill/>
            </a:ln>
          </p:spPr>
        </p:sp>
        <p:sp>
          <p:nvSpPr>
            <p:cNvPr id="54" name="Freeform 31"/>
            <p:cNvSpPr/>
            <p:nvPr/>
          </p:nvSpPr>
          <p:spPr bwMode="auto">
            <a:xfrm>
              <a:off x="6992938" y="1263650"/>
              <a:ext cx="144463" cy="2508250"/>
            </a:xfrm>
            <a:custGeom>
              <a:avLst/>
              <a:gdLst/>
              <a:ahLst/>
              <a:cxnLst/>
              <a:rect l="0" t="0" r="r" b="b"/>
              <a:pathLst>
                <a:path w="36" h="633">
                  <a:moveTo>
                    <a:pt x="17" y="633"/>
                  </a:moveTo>
                  <a:cubicBezTo>
                    <a:pt x="15" y="621"/>
                    <a:pt x="14" y="609"/>
                    <a:pt x="13" y="597"/>
                  </a:cubicBezTo>
                  <a:cubicBezTo>
                    <a:pt x="8" y="530"/>
                    <a:pt x="5" y="464"/>
                    <a:pt x="5" y="398"/>
                  </a:cubicBezTo>
                  <a:cubicBezTo>
                    <a:pt x="5" y="331"/>
                    <a:pt x="8" y="265"/>
                    <a:pt x="13" y="198"/>
                  </a:cubicBezTo>
                  <a:cubicBezTo>
                    <a:pt x="15" y="165"/>
                    <a:pt x="18" y="132"/>
                    <a:pt x="22" y="99"/>
                  </a:cubicBezTo>
                  <a:cubicBezTo>
                    <a:pt x="26" y="66"/>
                    <a:pt x="30" y="33"/>
                    <a:pt x="36" y="0"/>
                  </a:cubicBezTo>
                  <a:cubicBezTo>
                    <a:pt x="35" y="0"/>
                    <a:pt x="35" y="0"/>
                    <a:pt x="35" y="0"/>
                  </a:cubicBezTo>
                  <a:cubicBezTo>
                    <a:pt x="29" y="33"/>
                    <a:pt x="24" y="66"/>
                    <a:pt x="20" y="99"/>
                  </a:cubicBezTo>
                  <a:cubicBezTo>
                    <a:pt x="16" y="132"/>
                    <a:pt x="13" y="165"/>
                    <a:pt x="10" y="198"/>
                  </a:cubicBezTo>
                  <a:cubicBezTo>
                    <a:pt x="4" y="264"/>
                    <a:pt x="1" y="331"/>
                    <a:pt x="1" y="398"/>
                  </a:cubicBezTo>
                  <a:cubicBezTo>
                    <a:pt x="0" y="461"/>
                    <a:pt x="2" y="525"/>
                    <a:pt x="7" y="589"/>
                  </a:cubicBezTo>
                  <a:cubicBezTo>
                    <a:pt x="10" y="603"/>
                    <a:pt x="13" y="618"/>
                    <a:pt x="16" y="632"/>
                  </a:cubicBezTo>
                  <a:cubicBezTo>
                    <a:pt x="16" y="632"/>
                    <a:pt x="17" y="633"/>
                    <a:pt x="17" y="633"/>
                  </a:cubicBezTo>
                  <a:close/>
                </a:path>
              </a:pathLst>
            </a:custGeom>
            <a:solidFill>
              <a:schemeClr val="tx2"/>
            </a:solidFill>
            <a:ln>
              <a:noFill/>
            </a:ln>
          </p:spPr>
        </p:sp>
        <p:sp>
          <p:nvSpPr>
            <p:cNvPr id="55" name="Freeform 32"/>
            <p:cNvSpPr/>
            <p:nvPr/>
          </p:nvSpPr>
          <p:spPr bwMode="auto">
            <a:xfrm>
              <a:off x="7526338" y="5640388"/>
              <a:ext cx="111125" cy="233363"/>
            </a:xfrm>
            <a:custGeom>
              <a:avLst/>
              <a:gdLst/>
              <a:ahLst/>
              <a:cxnLst/>
              <a:rect l="0" t="0" r="r" b="b"/>
              <a:pathLst>
                <a:path w="28" h="59">
                  <a:moveTo>
                    <a:pt x="22" y="59"/>
                  </a:moveTo>
                  <a:cubicBezTo>
                    <a:pt x="28" y="59"/>
                    <a:pt x="28" y="59"/>
                    <a:pt x="28" y="59"/>
                  </a:cubicBezTo>
                  <a:cubicBezTo>
                    <a:pt x="18" y="40"/>
                    <a:pt x="9" y="20"/>
                    <a:pt x="0" y="0"/>
                  </a:cubicBezTo>
                  <a:cubicBezTo>
                    <a:pt x="6" y="20"/>
                    <a:pt x="13" y="40"/>
                    <a:pt x="22" y="59"/>
                  </a:cubicBezTo>
                  <a:close/>
                </a:path>
              </a:pathLst>
            </a:custGeom>
            <a:solidFill>
              <a:schemeClr val="tx2"/>
            </a:solidFill>
            <a:ln>
              <a:noFill/>
            </a:ln>
          </p:spPr>
        </p:sp>
        <p:sp>
          <p:nvSpPr>
            <p:cNvPr id="56" name="Freeform 33"/>
            <p:cNvSpPr/>
            <p:nvPr/>
          </p:nvSpPr>
          <p:spPr bwMode="auto">
            <a:xfrm>
              <a:off x="7021513" y="3598863"/>
              <a:ext cx="68263" cy="423863"/>
            </a:xfrm>
            <a:custGeom>
              <a:avLst/>
              <a:gdLst/>
              <a:ahLst/>
              <a:cxnLst/>
              <a:rect l="0" t="0" r="r" b="b"/>
              <a:pathLst>
                <a:path w="17" h="107">
                  <a:moveTo>
                    <a:pt x="4" y="54"/>
                  </a:moveTo>
                  <a:cubicBezTo>
                    <a:pt x="8" y="72"/>
                    <a:pt x="13" y="89"/>
                    <a:pt x="17" y="107"/>
                  </a:cubicBezTo>
                  <a:cubicBezTo>
                    <a:pt x="14" y="86"/>
                    <a:pt x="12" y="65"/>
                    <a:pt x="10" y="44"/>
                  </a:cubicBezTo>
                  <a:cubicBezTo>
                    <a:pt x="10" y="44"/>
                    <a:pt x="9" y="43"/>
                    <a:pt x="9" y="43"/>
                  </a:cubicBezTo>
                  <a:cubicBezTo>
                    <a:pt x="6" y="29"/>
                    <a:pt x="3" y="14"/>
                    <a:pt x="0" y="0"/>
                  </a:cubicBezTo>
                  <a:cubicBezTo>
                    <a:pt x="0" y="2"/>
                    <a:pt x="0" y="5"/>
                    <a:pt x="0" y="8"/>
                  </a:cubicBezTo>
                  <a:cubicBezTo>
                    <a:pt x="1" y="23"/>
                    <a:pt x="3" y="39"/>
                    <a:pt x="4" y="54"/>
                  </a:cubicBezTo>
                  <a:close/>
                </a:path>
              </a:pathLst>
            </a:custGeom>
            <a:solidFill>
              <a:schemeClr val="tx2"/>
            </a:solidFill>
            <a:ln>
              <a:noFill/>
            </a:ln>
          </p:spPr>
        </p:sp>
        <p:sp>
          <p:nvSpPr>
            <p:cNvPr id="57" name="Freeform 34"/>
            <p:cNvSpPr/>
            <p:nvPr/>
          </p:nvSpPr>
          <p:spPr bwMode="auto">
            <a:xfrm>
              <a:off x="7412038" y="2801938"/>
              <a:ext cx="1168400" cy="2251075"/>
            </a:xfrm>
            <a:custGeom>
              <a:avLst/>
              <a:gdLst/>
              <a:ahLst/>
              <a:cxnLst/>
              <a:rect l="0" t="0" r="r" b="b"/>
              <a:pathLst>
                <a:path w="294" h="568">
                  <a:moveTo>
                    <a:pt x="8" y="553"/>
                  </a:moveTo>
                  <a:cubicBezTo>
                    <a:pt x="9" y="501"/>
                    <a:pt x="19" y="448"/>
                    <a:pt x="35" y="397"/>
                  </a:cubicBezTo>
                  <a:cubicBezTo>
                    <a:pt x="51" y="347"/>
                    <a:pt x="73" y="298"/>
                    <a:pt x="99" y="252"/>
                  </a:cubicBezTo>
                  <a:cubicBezTo>
                    <a:pt x="124" y="205"/>
                    <a:pt x="154" y="161"/>
                    <a:pt x="187" y="119"/>
                  </a:cubicBezTo>
                  <a:cubicBezTo>
                    <a:pt x="203" y="98"/>
                    <a:pt x="220" y="77"/>
                    <a:pt x="238" y="58"/>
                  </a:cubicBezTo>
                  <a:cubicBezTo>
                    <a:pt x="247" y="48"/>
                    <a:pt x="256" y="38"/>
                    <a:pt x="265" y="28"/>
                  </a:cubicBezTo>
                  <a:cubicBezTo>
                    <a:pt x="274" y="19"/>
                    <a:pt x="284" y="9"/>
                    <a:pt x="294" y="0"/>
                  </a:cubicBezTo>
                  <a:cubicBezTo>
                    <a:pt x="293" y="0"/>
                    <a:pt x="293" y="0"/>
                    <a:pt x="293" y="0"/>
                  </a:cubicBezTo>
                  <a:cubicBezTo>
                    <a:pt x="283" y="9"/>
                    <a:pt x="273" y="18"/>
                    <a:pt x="264" y="27"/>
                  </a:cubicBezTo>
                  <a:cubicBezTo>
                    <a:pt x="255" y="37"/>
                    <a:pt x="246" y="47"/>
                    <a:pt x="237" y="56"/>
                  </a:cubicBezTo>
                  <a:cubicBezTo>
                    <a:pt x="218" y="76"/>
                    <a:pt x="201" y="96"/>
                    <a:pt x="185" y="117"/>
                  </a:cubicBezTo>
                  <a:cubicBezTo>
                    <a:pt x="151" y="159"/>
                    <a:pt x="121" y="203"/>
                    <a:pt x="95" y="249"/>
                  </a:cubicBezTo>
                  <a:cubicBezTo>
                    <a:pt x="68" y="296"/>
                    <a:pt x="46" y="345"/>
                    <a:pt x="30" y="396"/>
                  </a:cubicBezTo>
                  <a:cubicBezTo>
                    <a:pt x="13" y="445"/>
                    <a:pt x="3" y="497"/>
                    <a:pt x="0" y="549"/>
                  </a:cubicBezTo>
                  <a:cubicBezTo>
                    <a:pt x="3" y="555"/>
                    <a:pt x="5" y="561"/>
                    <a:pt x="7" y="568"/>
                  </a:cubicBezTo>
                  <a:cubicBezTo>
                    <a:pt x="7" y="563"/>
                    <a:pt x="7" y="558"/>
                    <a:pt x="8" y="553"/>
                  </a:cubicBezTo>
                  <a:close/>
                </a:path>
              </a:pathLst>
            </a:custGeom>
            <a:solidFill>
              <a:schemeClr val="tx2"/>
            </a:solidFill>
            <a:ln>
              <a:noFill/>
            </a:ln>
          </p:spPr>
        </p:sp>
        <p:sp>
          <p:nvSpPr>
            <p:cNvPr id="58" name="Freeform 35"/>
            <p:cNvSpPr/>
            <p:nvPr/>
          </p:nvSpPr>
          <p:spPr bwMode="auto">
            <a:xfrm>
              <a:off x="7494588" y="5664200"/>
              <a:ext cx="100013" cy="209550"/>
            </a:xfrm>
            <a:custGeom>
              <a:avLst/>
              <a:gdLst/>
              <a:ahLst/>
              <a:cxnLst/>
              <a:rect l="0" t="0" r="r" b="b"/>
              <a:pathLst>
                <a:path w="25" h="53">
                  <a:moveTo>
                    <a:pt x="0" y="0"/>
                  </a:moveTo>
                  <a:cubicBezTo>
                    <a:pt x="5" y="18"/>
                    <a:pt x="12" y="36"/>
                    <a:pt x="19" y="53"/>
                  </a:cubicBezTo>
                  <a:cubicBezTo>
                    <a:pt x="25" y="53"/>
                    <a:pt x="25" y="53"/>
                    <a:pt x="25" y="53"/>
                  </a:cubicBezTo>
                  <a:cubicBezTo>
                    <a:pt x="16" y="36"/>
                    <a:pt x="8" y="18"/>
                    <a:pt x="0" y="0"/>
                  </a:cubicBezTo>
                  <a:close/>
                </a:path>
              </a:pathLst>
            </a:custGeom>
            <a:solidFill>
              <a:schemeClr val="tx2"/>
            </a:solidFill>
            <a:ln>
              <a:noFill/>
            </a:ln>
          </p:spPr>
        </p:sp>
        <p:sp>
          <p:nvSpPr>
            <p:cNvPr id="59" name="Freeform 36"/>
            <p:cNvSpPr/>
            <p:nvPr/>
          </p:nvSpPr>
          <p:spPr bwMode="auto">
            <a:xfrm>
              <a:off x="7412038" y="5081588"/>
              <a:ext cx="114300" cy="558800"/>
            </a:xfrm>
            <a:custGeom>
              <a:avLst/>
              <a:gdLst/>
              <a:ahLst/>
              <a:cxnLst/>
              <a:rect l="0" t="0" r="r" b="b"/>
              <a:pathLst>
                <a:path w="29" h="141">
                  <a:moveTo>
                    <a:pt x="0" y="0"/>
                  </a:moveTo>
                  <a:cubicBezTo>
                    <a:pt x="0" y="30"/>
                    <a:pt x="2" y="60"/>
                    <a:pt x="7" y="89"/>
                  </a:cubicBezTo>
                  <a:cubicBezTo>
                    <a:pt x="11" y="98"/>
                    <a:pt x="14" y="108"/>
                    <a:pt x="18" y="117"/>
                  </a:cubicBezTo>
                  <a:cubicBezTo>
                    <a:pt x="22" y="125"/>
                    <a:pt x="25" y="133"/>
                    <a:pt x="29" y="141"/>
                  </a:cubicBezTo>
                  <a:cubicBezTo>
                    <a:pt x="28" y="139"/>
                    <a:pt x="28" y="137"/>
                    <a:pt x="27" y="135"/>
                  </a:cubicBezTo>
                  <a:cubicBezTo>
                    <a:pt x="16" y="98"/>
                    <a:pt x="10" y="60"/>
                    <a:pt x="8" y="22"/>
                  </a:cubicBezTo>
                  <a:cubicBezTo>
                    <a:pt x="7" y="18"/>
                    <a:pt x="5" y="15"/>
                    <a:pt x="4" y="11"/>
                  </a:cubicBezTo>
                  <a:cubicBezTo>
                    <a:pt x="2" y="7"/>
                    <a:pt x="1" y="3"/>
                    <a:pt x="0" y="0"/>
                  </a:cubicBezTo>
                  <a:close/>
                </a:path>
              </a:pathLst>
            </a:custGeom>
            <a:solidFill>
              <a:schemeClr val="tx2"/>
            </a:solidFill>
            <a:ln>
              <a:noFill/>
            </a:ln>
          </p:spPr>
        </p:sp>
        <p:sp>
          <p:nvSpPr>
            <p:cNvPr id="60" name="Freeform 37"/>
            <p:cNvSpPr/>
            <p:nvPr/>
          </p:nvSpPr>
          <p:spPr bwMode="auto">
            <a:xfrm>
              <a:off x="7412038" y="4978400"/>
              <a:ext cx="31750" cy="188913"/>
            </a:xfrm>
            <a:custGeom>
              <a:avLst/>
              <a:gdLst/>
              <a:ahLst/>
              <a:cxnLst/>
              <a:rect l="0" t="0" r="r" b="b"/>
              <a:pathLst>
                <a:path w="8" h="48">
                  <a:moveTo>
                    <a:pt x="0" y="26"/>
                  </a:moveTo>
                  <a:cubicBezTo>
                    <a:pt x="1" y="29"/>
                    <a:pt x="2" y="33"/>
                    <a:pt x="4" y="37"/>
                  </a:cubicBezTo>
                  <a:cubicBezTo>
                    <a:pt x="5" y="41"/>
                    <a:pt x="7" y="44"/>
                    <a:pt x="8" y="48"/>
                  </a:cubicBezTo>
                  <a:cubicBezTo>
                    <a:pt x="7" y="38"/>
                    <a:pt x="7" y="28"/>
                    <a:pt x="7" y="19"/>
                  </a:cubicBezTo>
                  <a:cubicBezTo>
                    <a:pt x="5" y="12"/>
                    <a:pt x="3" y="6"/>
                    <a:pt x="0" y="0"/>
                  </a:cubicBezTo>
                  <a:cubicBezTo>
                    <a:pt x="0" y="1"/>
                    <a:pt x="0" y="3"/>
                    <a:pt x="0" y="4"/>
                  </a:cubicBezTo>
                  <a:cubicBezTo>
                    <a:pt x="0" y="11"/>
                    <a:pt x="0" y="19"/>
                    <a:pt x="0" y="26"/>
                  </a:cubicBezTo>
                  <a:close/>
                </a:path>
              </a:pathLst>
            </a:custGeom>
            <a:solidFill>
              <a:schemeClr val="tx2"/>
            </a:solidFill>
            <a:ln>
              <a:noFill/>
            </a:ln>
          </p:spPr>
        </p:sp>
        <p:sp>
          <p:nvSpPr>
            <p:cNvPr id="61" name="Freeform 38"/>
            <p:cNvSpPr/>
            <p:nvPr/>
          </p:nvSpPr>
          <p:spPr bwMode="auto">
            <a:xfrm>
              <a:off x="7439026" y="5434013"/>
              <a:ext cx="174625" cy="439738"/>
            </a:xfrm>
            <a:custGeom>
              <a:avLst/>
              <a:gdLst/>
              <a:ahLst/>
              <a:cxnLst/>
              <a:rect l="0" t="0" r="r" b="b"/>
              <a:pathLst>
                <a:path w="44" h="111">
                  <a:moveTo>
                    <a:pt x="11" y="28"/>
                  </a:moveTo>
                  <a:cubicBezTo>
                    <a:pt x="7" y="19"/>
                    <a:pt x="4" y="9"/>
                    <a:pt x="0" y="0"/>
                  </a:cubicBezTo>
                  <a:cubicBezTo>
                    <a:pt x="3" y="16"/>
                    <a:pt x="7" y="33"/>
                    <a:pt x="11" y="49"/>
                  </a:cubicBezTo>
                  <a:cubicBezTo>
                    <a:pt x="12" y="52"/>
                    <a:pt x="13" y="55"/>
                    <a:pt x="14" y="58"/>
                  </a:cubicBezTo>
                  <a:cubicBezTo>
                    <a:pt x="22" y="76"/>
                    <a:pt x="30" y="94"/>
                    <a:pt x="39" y="111"/>
                  </a:cubicBezTo>
                  <a:cubicBezTo>
                    <a:pt x="44" y="111"/>
                    <a:pt x="44" y="111"/>
                    <a:pt x="44" y="111"/>
                  </a:cubicBezTo>
                  <a:cubicBezTo>
                    <a:pt x="35" y="92"/>
                    <a:pt x="28" y="72"/>
                    <a:pt x="22" y="52"/>
                  </a:cubicBezTo>
                  <a:cubicBezTo>
                    <a:pt x="18" y="44"/>
                    <a:pt x="15" y="36"/>
                    <a:pt x="11" y="28"/>
                  </a:cubicBezTo>
                  <a:close/>
                </a:path>
              </a:pathLst>
            </a:custGeom>
            <a:solidFill>
              <a:schemeClr val="tx2"/>
            </a:solidFill>
            <a:ln>
              <a:noFill/>
            </a:ln>
          </p:spPr>
        </p:sp>
      </p:grpSp>
      <p:sp>
        <p:nvSpPr>
          <p:cNvPr id="62" name="Rectangle 61"/>
          <p:cNvSpPr/>
          <p:nvPr/>
        </p:nvSpPr>
        <p:spPr>
          <a:xfrm>
            <a:off x="0" y="0"/>
            <a:ext cx="182880" cy="6858000"/>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sp>
      <p:sp>
        <p:nvSpPr>
          <p:cNvPr id="2" name="Title Placeholder 1"/>
          <p:cNvSpPr>
            <a:spLocks noGrp="1"/>
          </p:cNvSpPr>
          <p:nvPr>
            <p:ph type="title"/>
          </p:nvPr>
        </p:nvSpPr>
        <p:spPr>
          <a:xfrm>
            <a:off x="1945200" y="624110"/>
            <a:ext cx="6589200" cy="128089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1942415" y="2133600"/>
            <a:ext cx="6591985" cy="38862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7772400" y="6135089"/>
            <a:ext cx="766380" cy="370171"/>
          </a:xfrm>
          <a:prstGeom prst="rect">
            <a:avLst/>
          </a:prstGeom>
        </p:spPr>
        <p:txBody>
          <a:bodyPr vert="horz" lIns="91440" tIns="45720" rIns="91440" bIns="45720" rtlCol="0" anchor="ctr"/>
          <a:lstStyle>
            <a:lvl1pPr algn="r">
              <a:defRPr sz="900">
                <a:solidFill>
                  <a:schemeClr val="tx1">
                    <a:tint val="75000"/>
                  </a:schemeClr>
                </a:solidFill>
              </a:defRPr>
            </a:lvl1pPr>
          </a:lstStyle>
          <a:p>
            <a:fld id="{1D8BD707-D9CF-40AE-B4C6-C98DA3205C09}" type="datetimeFigureOut">
              <a:rPr lang="en-US" smtClean="0"/>
              <a:pPr/>
              <a:t>11/7/2020</a:t>
            </a:fld>
            <a:endParaRPr lang="en-US"/>
          </a:p>
        </p:txBody>
      </p:sp>
      <p:sp>
        <p:nvSpPr>
          <p:cNvPr id="5" name="Footer Placeholder 4"/>
          <p:cNvSpPr>
            <a:spLocks noGrp="1"/>
          </p:cNvSpPr>
          <p:nvPr>
            <p:ph type="ftr" sz="quarter" idx="3"/>
          </p:nvPr>
        </p:nvSpPr>
        <p:spPr>
          <a:xfrm>
            <a:off x="1942415" y="6135809"/>
            <a:ext cx="5716488"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a:p>
        </p:txBody>
      </p:sp>
      <p:sp>
        <p:nvSpPr>
          <p:cNvPr id="6" name="Slide Number Placeholder 5"/>
          <p:cNvSpPr>
            <a:spLocks noGrp="1"/>
          </p:cNvSpPr>
          <p:nvPr>
            <p:ph type="sldNum" sz="quarter" idx="4"/>
          </p:nvPr>
        </p:nvSpPr>
        <p:spPr bwMode="gray">
          <a:xfrm>
            <a:off x="511228" y="787783"/>
            <a:ext cx="584978" cy="365125"/>
          </a:xfrm>
          <a:prstGeom prst="rect">
            <a:avLst/>
          </a:prstGeom>
        </p:spPr>
        <p:txBody>
          <a:bodyPr vert="horz" lIns="91440" tIns="45720" rIns="91440" bIns="45720" rtlCol="0" anchor="ctr"/>
          <a:lstStyle>
            <a:lvl1pPr algn="r">
              <a:defRPr sz="2000">
                <a:solidFill>
                  <a:srgbClr val="FEFFFF"/>
                </a:solidFill>
              </a:defRPr>
            </a:lvl1pPr>
          </a:lstStyle>
          <a:p>
            <a:fld id="{B6F15528-21DE-4FAA-801E-634DDDAF4B2B}" type="slidenum">
              <a:rPr lang="en-US" smtClean="0"/>
              <a:pPr/>
              <a:t>‹#›</a:t>
            </a:fld>
            <a:endParaRPr lang="en-US"/>
          </a:p>
        </p:txBody>
      </p:sp>
    </p:spTree>
    <p:extLst>
      <p:ext uri="{BB962C8B-B14F-4D97-AF65-F5344CB8AC3E}">
        <p14:creationId xmlns:p14="http://schemas.microsoft.com/office/powerpoint/2010/main" val="2116187284"/>
      </p:ext>
    </p:extLst>
  </p:cSld>
  <p:clrMap bg1="lt1" tx1="dk1" bg2="lt2" tx2="dk2" accent1="accent1" accent2="accent2" accent3="accent3" accent4="accent4" accent5="accent5" accent6="accent6" hlink="hlink" folHlink="folHlink"/>
  <p:sldLayoutIdLst>
    <p:sldLayoutId id="2147484289" r:id="rId1"/>
    <p:sldLayoutId id="2147484290" r:id="rId2"/>
    <p:sldLayoutId id="2147484291" r:id="rId3"/>
    <p:sldLayoutId id="2147484292" r:id="rId4"/>
    <p:sldLayoutId id="2147484293" r:id="rId5"/>
    <p:sldLayoutId id="2147484294" r:id="rId6"/>
    <p:sldLayoutId id="2147484295" r:id="rId7"/>
    <p:sldLayoutId id="2147484296" r:id="rId8"/>
    <p:sldLayoutId id="2147484297" r:id="rId9"/>
    <p:sldLayoutId id="2147484298" r:id="rId10"/>
    <p:sldLayoutId id="2147484299" r:id="rId11"/>
    <p:sldLayoutId id="2147484300" r:id="rId12"/>
    <p:sldLayoutId id="2147484301" r:id="rId13"/>
    <p:sldLayoutId id="2147484302" r:id="rId14"/>
    <p:sldLayoutId id="2147484303" r:id="rId15"/>
    <p:sldLayoutId id="2147484304" r:id="rId16"/>
  </p:sldLayoutIdLst>
  <p:txStyles>
    <p:titleStyle>
      <a:lvl1pPr algn="l" defTabSz="457200" rtl="0" eaLnBrk="1" latinLnBrk="0" hangingPunct="1">
        <a:spcBef>
          <a:spcPct val="0"/>
        </a:spcBef>
        <a:buNone/>
        <a:defRPr sz="3600" kern="1200">
          <a:solidFill>
            <a:schemeClr val="tx1">
              <a:lumMod val="85000"/>
              <a:lumOff val="1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ext>
  </p:extLst>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ctrTitle"/>
          </p:nvPr>
        </p:nvSpPr>
        <p:spPr>
          <a:xfrm>
            <a:off x="304800" y="0"/>
            <a:ext cx="8610600" cy="2438400"/>
          </a:xfrm>
          <a:effectLst>
            <a:outerShdw dist="35921" dir="2700000" algn="ctr" rotWithShape="0">
              <a:schemeClr val="tx1"/>
            </a:outerShdw>
          </a:effectLst>
        </p:spPr>
        <p:txBody>
          <a:bodyPr>
            <a:normAutofit fontScale="90000"/>
          </a:bodyPr>
          <a:lstStyle/>
          <a:p>
            <a:pPr>
              <a:defRPr/>
            </a:pPr>
            <a:r>
              <a:rPr lang="en-GB" dirty="0" smtClean="0"/>
              <a:t/>
            </a:r>
            <a:br>
              <a:rPr lang="en-GB" dirty="0" smtClean="0"/>
            </a:br>
            <a:r>
              <a:rPr lang="en-GB" dirty="0" smtClean="0"/>
              <a:t/>
            </a:r>
            <a:br>
              <a:rPr lang="en-GB" dirty="0" smtClean="0"/>
            </a:br>
            <a:r>
              <a:rPr lang="en-GB" dirty="0" smtClean="0"/>
              <a:t>        </a:t>
            </a:r>
            <a:r>
              <a:rPr lang="en-GB" sz="4400" dirty="0" smtClean="0"/>
              <a:t>Veterolegal</a:t>
            </a:r>
            <a:r>
              <a:rPr lang="en-GB" sz="4400" dirty="0" smtClean="0"/>
              <a:t> </a:t>
            </a:r>
            <a:r>
              <a:rPr lang="en-GB" sz="4400" dirty="0"/>
              <a:t>Pathology </a:t>
            </a:r>
            <a:r>
              <a:rPr lang="en-GB" sz="4400" dirty="0" smtClean="0"/>
              <a:t/>
            </a:r>
            <a:br>
              <a:rPr lang="en-GB" sz="4400" dirty="0" smtClean="0"/>
            </a:br>
            <a:r>
              <a:rPr lang="en-GB" sz="4400" dirty="0" smtClean="0"/>
              <a:t>              </a:t>
            </a:r>
            <a:r>
              <a:rPr lang="en-US" sz="2700" b="1" dirty="0" smtClean="0">
                <a:solidFill>
                  <a:schemeClr val="accent5"/>
                </a:solidFill>
                <a:latin typeface="Times New Roman" pitchFamily="18" charset="0"/>
                <a:cs typeface="Times New Roman" pitchFamily="18" charset="0"/>
              </a:rPr>
              <a:t>Examination </a:t>
            </a:r>
            <a:r>
              <a:rPr lang="en-US" sz="2700" b="1" dirty="0">
                <a:solidFill>
                  <a:schemeClr val="accent5"/>
                </a:solidFill>
                <a:latin typeface="Times New Roman" pitchFamily="18" charset="0"/>
                <a:cs typeface="Times New Roman" pitchFamily="18" charset="0"/>
              </a:rPr>
              <a:t>o</a:t>
            </a:r>
            <a:r>
              <a:rPr lang="en-US" sz="2700" b="1" dirty="0" smtClean="0">
                <a:solidFill>
                  <a:schemeClr val="accent5"/>
                </a:solidFill>
                <a:latin typeface="Times New Roman" pitchFamily="18" charset="0"/>
                <a:cs typeface="Times New Roman" pitchFamily="18" charset="0"/>
              </a:rPr>
              <a:t>f Horses for </a:t>
            </a:r>
            <a:r>
              <a:rPr lang="en-US" sz="2700" b="1" dirty="0">
                <a:solidFill>
                  <a:schemeClr val="accent5"/>
                </a:solidFill>
                <a:latin typeface="Times New Roman" pitchFamily="18" charset="0"/>
                <a:cs typeface="Times New Roman" pitchFamily="18" charset="0"/>
              </a:rPr>
              <a:t>s</a:t>
            </a:r>
            <a:r>
              <a:rPr lang="en-US" sz="2700" b="1" dirty="0" smtClean="0">
                <a:solidFill>
                  <a:schemeClr val="accent5"/>
                </a:solidFill>
                <a:latin typeface="Times New Roman" pitchFamily="18" charset="0"/>
                <a:cs typeface="Times New Roman" pitchFamily="18" charset="0"/>
              </a:rPr>
              <a:t>oundness</a:t>
            </a:r>
            <a:r>
              <a:rPr lang="en-GB" b="1" dirty="0" smtClean="0">
                <a:solidFill>
                  <a:schemeClr val="accent5"/>
                </a:solidFill>
              </a:rPr>
              <a:t/>
            </a:r>
            <a:br>
              <a:rPr lang="en-GB" b="1" dirty="0" smtClean="0">
                <a:solidFill>
                  <a:schemeClr val="accent5"/>
                </a:solidFill>
              </a:rPr>
            </a:br>
            <a:endParaRPr lang="en-GB" b="1" dirty="0" smtClean="0">
              <a:solidFill>
                <a:schemeClr val="accent5"/>
              </a:solidFill>
            </a:endParaRPr>
          </a:p>
        </p:txBody>
      </p:sp>
      <p:sp>
        <p:nvSpPr>
          <p:cNvPr id="2051" name="Rectangle 3"/>
          <p:cNvSpPr>
            <a:spLocks noGrp="1" noChangeArrowheads="1"/>
          </p:cNvSpPr>
          <p:nvPr>
            <p:ph type="subTitle" idx="1"/>
          </p:nvPr>
        </p:nvSpPr>
        <p:spPr>
          <a:xfrm>
            <a:off x="1066800" y="3505200"/>
            <a:ext cx="6705600" cy="2743200"/>
          </a:xfrm>
        </p:spPr>
        <p:txBody>
          <a:bodyPr/>
          <a:lstStyle/>
          <a:p>
            <a:pPr eaLnBrk="1" hangingPunct="1">
              <a:lnSpc>
                <a:spcPct val="90000"/>
              </a:lnSpc>
            </a:pPr>
            <a:r>
              <a:rPr lang="en-GB" altLang="en-US" b="1" cap="none" dirty="0" smtClean="0">
                <a:latin typeface="Times New Roman" panose="02020603050405020304" pitchFamily="18" charset="0"/>
                <a:cs typeface="Times New Roman" panose="02020603050405020304" pitchFamily="18" charset="0"/>
              </a:rPr>
              <a:t>Presented </a:t>
            </a:r>
            <a:r>
              <a:rPr lang="en-GB" altLang="en-US" b="1" cap="none" dirty="0" smtClean="0">
                <a:latin typeface="Times New Roman" panose="02020603050405020304" pitchFamily="18" charset="0"/>
                <a:cs typeface="Times New Roman" panose="02020603050405020304" pitchFamily="18" charset="0"/>
              </a:rPr>
              <a:t>by</a:t>
            </a:r>
          </a:p>
          <a:p>
            <a:pPr eaLnBrk="1" hangingPunct="1">
              <a:lnSpc>
                <a:spcPct val="90000"/>
              </a:lnSpc>
            </a:pPr>
            <a:r>
              <a:rPr lang="en-GB" altLang="en-US" b="1" i="1" cap="none" dirty="0" err="1" smtClean="0">
                <a:latin typeface="Times New Roman" panose="02020603050405020304" pitchFamily="18" charset="0"/>
                <a:cs typeface="Times New Roman" panose="02020603050405020304" pitchFamily="18" charset="0"/>
              </a:rPr>
              <a:t>Dr.Imran</a:t>
            </a:r>
            <a:r>
              <a:rPr lang="en-GB" altLang="en-US" b="1" i="1" cap="none" dirty="0" smtClean="0">
                <a:latin typeface="Times New Roman" panose="02020603050405020304" pitchFamily="18" charset="0"/>
                <a:cs typeface="Times New Roman" panose="02020603050405020304" pitchFamily="18" charset="0"/>
              </a:rPr>
              <a:t> </a:t>
            </a:r>
            <a:r>
              <a:rPr lang="en-GB" altLang="en-US" b="1" i="1" cap="none" dirty="0" smtClean="0">
                <a:latin typeface="Times New Roman" panose="02020603050405020304" pitchFamily="18" charset="0"/>
                <a:cs typeface="Times New Roman" panose="02020603050405020304" pitchFamily="18" charset="0"/>
              </a:rPr>
              <a:t>Ali </a:t>
            </a:r>
          </a:p>
          <a:p>
            <a:pPr eaLnBrk="1" hangingPunct="1">
              <a:lnSpc>
                <a:spcPct val="90000"/>
              </a:lnSpc>
            </a:pPr>
            <a:r>
              <a:rPr lang="en-GB" altLang="en-US" b="1" cap="none" dirty="0" smtClean="0">
                <a:latin typeface="Times New Roman" panose="02020603050405020304" pitchFamily="18" charset="0"/>
                <a:cs typeface="Times New Roman" panose="02020603050405020304" pitchFamily="18" charset="0"/>
              </a:rPr>
              <a:t>Asst. Professor Veterinary Pathology</a:t>
            </a:r>
          </a:p>
          <a:p>
            <a:pPr eaLnBrk="1" hangingPunct="1">
              <a:lnSpc>
                <a:spcPct val="90000"/>
              </a:lnSpc>
            </a:pPr>
            <a:r>
              <a:rPr lang="en-GB" altLang="en-US" b="1" cap="none" dirty="0" smtClean="0">
                <a:latin typeface="Times New Roman" panose="02020603050405020304" pitchFamily="18" charset="0"/>
                <a:cs typeface="Times New Roman" panose="02020603050405020304" pitchFamily="18" charset="0"/>
              </a:rPr>
              <a:t>Bihar Veterinary College Patna-14 </a:t>
            </a:r>
          </a:p>
          <a:p>
            <a:pPr eaLnBrk="1" hangingPunct="1">
              <a:lnSpc>
                <a:spcPct val="90000"/>
              </a:lnSpc>
            </a:pPr>
            <a:endParaRPr lang="en-GB" altLang="en-US" b="1" dirty="0" smtClean="0">
              <a:latin typeface="Times New Roman" panose="02020603050405020304" pitchFamily="18" charset="0"/>
              <a:cs typeface="Times New Roman" panose="02020603050405020304" pitchFamily="18" charset="0"/>
            </a:endParaRPr>
          </a:p>
        </p:txBody>
      </p:sp>
      <p:sp>
        <p:nvSpPr>
          <p:cNvPr id="6" name="Rectangle 70"/>
          <p:cNvSpPr>
            <a:spLocks noGrp="1" noChangeArrowheads="1"/>
          </p:cNvSpPr>
          <p:nvPr>
            <p:ph type="sldNum" sz="quarter" idx="12"/>
          </p:nvPr>
        </p:nvSpPr>
        <p:spPr/>
        <p:txBody>
          <a:bodyPr/>
          <a:lstStyle>
            <a:lvl1pPr eaLnBrk="0" hangingPunct="0">
              <a:defRPr sz="2800">
                <a:solidFill>
                  <a:schemeClr val="tx1"/>
                </a:solidFill>
                <a:latin typeface="Arial" panose="020B0604020202020204" pitchFamily="34" charset="0"/>
              </a:defRPr>
            </a:lvl1pPr>
            <a:lvl2pPr marL="742950" indent="-285750" eaLnBrk="0" hangingPunct="0">
              <a:defRPr sz="2800">
                <a:solidFill>
                  <a:schemeClr val="tx1"/>
                </a:solidFill>
                <a:latin typeface="Arial" panose="020B0604020202020204" pitchFamily="34" charset="0"/>
              </a:defRPr>
            </a:lvl2pPr>
            <a:lvl3pPr marL="1143000" indent="-228600" eaLnBrk="0" hangingPunct="0">
              <a:defRPr sz="2800">
                <a:solidFill>
                  <a:schemeClr val="tx1"/>
                </a:solidFill>
                <a:latin typeface="Arial" panose="020B0604020202020204" pitchFamily="34" charset="0"/>
              </a:defRPr>
            </a:lvl3pPr>
            <a:lvl4pPr marL="1600200" indent="-228600" eaLnBrk="0" hangingPunct="0">
              <a:defRPr sz="2800">
                <a:solidFill>
                  <a:schemeClr val="tx1"/>
                </a:solidFill>
                <a:latin typeface="Arial" panose="020B0604020202020204" pitchFamily="34" charset="0"/>
              </a:defRPr>
            </a:lvl4pPr>
            <a:lvl5pPr marL="2057400" indent="-228600" eaLnBrk="0" hangingPunct="0">
              <a:defRPr sz="2800">
                <a:solidFill>
                  <a:schemeClr val="tx1"/>
                </a:solidFill>
                <a:latin typeface="Arial" panose="020B0604020202020204" pitchFamily="34" charset="0"/>
              </a:defRPr>
            </a:lvl5pPr>
            <a:lvl6pPr marL="2514600" indent="-228600" eaLnBrk="0" fontAlgn="base" hangingPunct="0">
              <a:spcBef>
                <a:spcPct val="0"/>
              </a:spcBef>
              <a:spcAft>
                <a:spcPct val="0"/>
              </a:spcAft>
              <a:defRPr sz="2800">
                <a:solidFill>
                  <a:schemeClr val="tx1"/>
                </a:solidFill>
                <a:latin typeface="Arial" panose="020B0604020202020204" pitchFamily="34" charset="0"/>
              </a:defRPr>
            </a:lvl6pPr>
            <a:lvl7pPr marL="2971800" indent="-228600" eaLnBrk="0" fontAlgn="base" hangingPunct="0">
              <a:spcBef>
                <a:spcPct val="0"/>
              </a:spcBef>
              <a:spcAft>
                <a:spcPct val="0"/>
              </a:spcAft>
              <a:defRPr sz="2800">
                <a:solidFill>
                  <a:schemeClr val="tx1"/>
                </a:solidFill>
                <a:latin typeface="Arial" panose="020B0604020202020204" pitchFamily="34" charset="0"/>
              </a:defRPr>
            </a:lvl7pPr>
            <a:lvl8pPr marL="3429000" indent="-228600" eaLnBrk="0" fontAlgn="base" hangingPunct="0">
              <a:spcBef>
                <a:spcPct val="0"/>
              </a:spcBef>
              <a:spcAft>
                <a:spcPct val="0"/>
              </a:spcAft>
              <a:defRPr sz="2800">
                <a:solidFill>
                  <a:schemeClr val="tx1"/>
                </a:solidFill>
                <a:latin typeface="Arial" panose="020B0604020202020204" pitchFamily="34" charset="0"/>
              </a:defRPr>
            </a:lvl8pPr>
            <a:lvl9pPr marL="3886200" indent="-228600" eaLnBrk="0" fontAlgn="base" hangingPunct="0">
              <a:spcBef>
                <a:spcPct val="0"/>
              </a:spcBef>
              <a:spcAft>
                <a:spcPct val="0"/>
              </a:spcAft>
              <a:defRPr sz="2800">
                <a:solidFill>
                  <a:schemeClr val="tx1"/>
                </a:solidFill>
                <a:latin typeface="Arial" panose="020B0604020202020204" pitchFamily="34" charset="0"/>
              </a:defRPr>
            </a:lvl9pPr>
          </a:lstStyle>
          <a:p>
            <a:pPr eaLnBrk="1" hangingPunct="1">
              <a:defRPr/>
            </a:pPr>
            <a:fld id="{C54DDF27-6C9A-450E-8D83-567F232769B0}" type="slidenum">
              <a:rPr lang="en-GB" altLang="en-US" sz="1400" smtClean="0"/>
              <a:pPr eaLnBrk="1" hangingPunct="1">
                <a:defRPr/>
              </a:pPr>
              <a:t>1</a:t>
            </a:fld>
            <a:endParaRPr lang="en-GB" altLang="en-US" sz="1400" smtClean="0"/>
          </a:p>
        </p:txBody>
      </p:sp>
      <p:pic>
        <p:nvPicPr>
          <p:cNvPr id="5" name="Picture 7" descr="C:\Users\Imran\Desktop\download.jpg"/>
          <p:cNvPicPr>
            <a:picLocks noChangeAspect="1" noChangeArrowheads="1"/>
          </p:cNvPicPr>
          <p:nvPr/>
        </p:nvPicPr>
        <p:blipFill>
          <a:blip r:embed="rId2"/>
          <a:srcRect/>
          <a:stretch>
            <a:fillRect/>
          </a:stretch>
        </p:blipFill>
        <p:spPr bwMode="auto">
          <a:xfrm>
            <a:off x="246312" y="152400"/>
            <a:ext cx="1524000" cy="1066800"/>
          </a:xfrm>
          <a:prstGeom prst="rect">
            <a:avLst/>
          </a:prstGeom>
          <a:noFill/>
        </p:spPr>
      </p:pic>
      <p:pic>
        <p:nvPicPr>
          <p:cNvPr id="7" name="Picture 3"/>
          <p:cNvPicPr>
            <a:picLocks noChangeAspect="1" noChangeArrowheads="1"/>
          </p:cNvPicPr>
          <p:nvPr/>
        </p:nvPicPr>
        <p:blipFill>
          <a:blip r:embed="rId3"/>
          <a:srcRect/>
          <a:stretch>
            <a:fillRect/>
          </a:stretch>
        </p:blipFill>
        <p:spPr bwMode="auto">
          <a:xfrm>
            <a:off x="7659413" y="152400"/>
            <a:ext cx="1447801" cy="990600"/>
          </a:xfrm>
          <a:prstGeom prst="rect">
            <a:avLst/>
          </a:prstGeom>
          <a:noFill/>
          <a:ln w="9525">
            <a:noFill/>
            <a:miter lim="800000"/>
            <a:headEnd/>
            <a:tailEnd/>
          </a:ln>
          <a:effectLst/>
        </p:spPr>
      </p:pic>
    </p:spTree>
    <p:extLst>
      <p:ext uri="{BB962C8B-B14F-4D97-AF65-F5344CB8AC3E}">
        <p14:creationId xmlns:p14="http://schemas.microsoft.com/office/powerpoint/2010/main" val="2555259455"/>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5" presetClass="entr" presetSubtype="0" fill="hold" grpId="0" nodeType="withEffect">
                                  <p:stCondLst>
                                    <p:cond delay="0"/>
                                  </p:stCondLst>
                                  <p:childTnLst>
                                    <p:set>
                                      <p:cBhvr>
                                        <p:cTn id="6" dur="1" fill="hold">
                                          <p:stCondLst>
                                            <p:cond delay="0"/>
                                          </p:stCondLst>
                                        </p:cTn>
                                        <p:tgtEl>
                                          <p:spTgt spid="2050"/>
                                        </p:tgtEl>
                                        <p:attrNameLst>
                                          <p:attrName>style.visibility</p:attrName>
                                        </p:attrNameLst>
                                      </p:cBhvr>
                                      <p:to>
                                        <p:strVal val="visible"/>
                                      </p:to>
                                    </p:set>
                                    <p:anim calcmode="lin" valueType="num">
                                      <p:cBhvr>
                                        <p:cTn id="7" dur="500" decel="50000" fill="hold">
                                          <p:stCondLst>
                                            <p:cond delay="0"/>
                                          </p:stCondLst>
                                        </p:cTn>
                                        <p:tgtEl>
                                          <p:spTgt spid="2050"/>
                                        </p:tgtEl>
                                        <p:attrNameLst>
                                          <p:attrName>style.rotation</p:attrName>
                                        </p:attrNameLst>
                                      </p:cBhvr>
                                      <p:tavLst>
                                        <p:tav tm="0">
                                          <p:val>
                                            <p:fltVal val="-90"/>
                                          </p:val>
                                        </p:tav>
                                        <p:tav tm="100000">
                                          <p:val>
                                            <p:fltVal val="0"/>
                                          </p:val>
                                        </p:tav>
                                      </p:tavLst>
                                    </p:anim>
                                    <p:anim calcmode="lin" valueType="num">
                                      <p:cBhvr>
                                        <p:cTn id="8" dur="500" decel="50000" fill="hold">
                                          <p:stCondLst>
                                            <p:cond delay="0"/>
                                          </p:stCondLst>
                                        </p:cTn>
                                        <p:tgtEl>
                                          <p:spTgt spid="2050"/>
                                        </p:tgtEl>
                                        <p:attrNameLst>
                                          <p:attrName>ppt_w</p:attrName>
                                        </p:attrNameLst>
                                      </p:cBhvr>
                                      <p:tavLst>
                                        <p:tav tm="0">
                                          <p:val>
                                            <p:strVal val="#ppt_w"/>
                                          </p:val>
                                        </p:tav>
                                        <p:tav tm="100000">
                                          <p:val>
                                            <p:strVal val="#ppt_w*.05"/>
                                          </p:val>
                                        </p:tav>
                                      </p:tavLst>
                                    </p:anim>
                                    <p:anim calcmode="lin" valueType="num">
                                      <p:cBhvr>
                                        <p:cTn id="9" dur="500" accel="50000" fill="hold">
                                          <p:stCondLst>
                                            <p:cond delay="500"/>
                                          </p:stCondLst>
                                        </p:cTn>
                                        <p:tgtEl>
                                          <p:spTgt spid="2050"/>
                                        </p:tgtEl>
                                        <p:attrNameLst>
                                          <p:attrName>ppt_w</p:attrName>
                                        </p:attrNameLst>
                                      </p:cBhvr>
                                      <p:tavLst>
                                        <p:tav tm="0">
                                          <p:val>
                                            <p:strVal val="#ppt_w*.05"/>
                                          </p:val>
                                        </p:tav>
                                        <p:tav tm="100000">
                                          <p:val>
                                            <p:strVal val="#ppt_w"/>
                                          </p:val>
                                        </p:tav>
                                      </p:tavLst>
                                    </p:anim>
                                    <p:anim calcmode="lin" valueType="num">
                                      <p:cBhvr>
                                        <p:cTn id="10" dur="1000" fill="hold"/>
                                        <p:tgtEl>
                                          <p:spTgt spid="2050"/>
                                        </p:tgtEl>
                                        <p:attrNameLst>
                                          <p:attrName>ppt_h</p:attrName>
                                        </p:attrNameLst>
                                      </p:cBhvr>
                                      <p:tavLst>
                                        <p:tav tm="0">
                                          <p:val>
                                            <p:strVal val="#ppt_h"/>
                                          </p:val>
                                        </p:tav>
                                        <p:tav tm="100000">
                                          <p:val>
                                            <p:strVal val="#ppt_h"/>
                                          </p:val>
                                        </p:tav>
                                      </p:tavLst>
                                    </p:anim>
                                    <p:anim calcmode="lin" valueType="num">
                                      <p:cBhvr>
                                        <p:cTn id="11" dur="500" decel="50000" fill="hold">
                                          <p:stCondLst>
                                            <p:cond delay="0"/>
                                          </p:stCondLst>
                                        </p:cTn>
                                        <p:tgtEl>
                                          <p:spTgt spid="2050"/>
                                        </p:tgtEl>
                                        <p:attrNameLst>
                                          <p:attrName>ppt_x</p:attrName>
                                        </p:attrNameLst>
                                      </p:cBhvr>
                                      <p:tavLst>
                                        <p:tav tm="0">
                                          <p:val>
                                            <p:strVal val="#ppt_x+.4"/>
                                          </p:val>
                                        </p:tav>
                                        <p:tav tm="100000">
                                          <p:val>
                                            <p:strVal val="#ppt_x"/>
                                          </p:val>
                                        </p:tav>
                                      </p:tavLst>
                                    </p:anim>
                                    <p:anim calcmode="lin" valueType="num">
                                      <p:cBhvr>
                                        <p:cTn id="12" dur="500" decel="50000" fill="hold">
                                          <p:stCondLst>
                                            <p:cond delay="0"/>
                                          </p:stCondLst>
                                        </p:cTn>
                                        <p:tgtEl>
                                          <p:spTgt spid="2050"/>
                                        </p:tgtEl>
                                        <p:attrNameLst>
                                          <p:attrName>ppt_y</p:attrName>
                                        </p:attrNameLst>
                                      </p:cBhvr>
                                      <p:tavLst>
                                        <p:tav tm="0">
                                          <p:val>
                                            <p:strVal val="#ppt_y-.2"/>
                                          </p:val>
                                        </p:tav>
                                        <p:tav tm="100000">
                                          <p:val>
                                            <p:strVal val="#ppt_y+.1"/>
                                          </p:val>
                                        </p:tav>
                                      </p:tavLst>
                                    </p:anim>
                                    <p:anim calcmode="lin" valueType="num">
                                      <p:cBhvr>
                                        <p:cTn id="13" dur="500" accel="50000" fill="hold">
                                          <p:stCondLst>
                                            <p:cond delay="500"/>
                                          </p:stCondLst>
                                        </p:cTn>
                                        <p:tgtEl>
                                          <p:spTgt spid="2050"/>
                                        </p:tgtEl>
                                        <p:attrNameLst>
                                          <p:attrName>ppt_y</p:attrName>
                                        </p:attrNameLst>
                                      </p:cBhvr>
                                      <p:tavLst>
                                        <p:tav tm="0">
                                          <p:val>
                                            <p:strVal val="#ppt_y+.1"/>
                                          </p:val>
                                        </p:tav>
                                        <p:tav tm="100000">
                                          <p:val>
                                            <p:strVal val="#ppt_y"/>
                                          </p:val>
                                        </p:tav>
                                      </p:tavLst>
                                    </p:anim>
                                    <p:animEffect transition="in" filter="fade">
                                      <p:cBhvr>
                                        <p:cTn id="14" dur="1000" decel="50000">
                                          <p:stCondLst>
                                            <p:cond delay="0"/>
                                          </p:stCondLst>
                                        </p:cTn>
                                        <p:tgtEl>
                                          <p:spTgt spid="2050"/>
                                        </p:tgtEl>
                                      </p:cBhvr>
                                    </p:animEffect>
                                  </p:childTnLst>
                                </p:cTn>
                              </p:par>
                            </p:childTnLst>
                          </p:cTn>
                        </p:par>
                        <p:par>
                          <p:cTn id="15" fill="hold">
                            <p:stCondLst>
                              <p:cond delay="1000"/>
                            </p:stCondLst>
                            <p:childTnLst>
                              <p:par>
                                <p:cTn id="16" presetID="17" presetClass="entr" presetSubtype="10" fill="hold" grpId="0" nodeType="afterEffect">
                                  <p:stCondLst>
                                    <p:cond delay="0"/>
                                  </p:stCondLst>
                                  <p:childTnLst>
                                    <p:set>
                                      <p:cBhvr>
                                        <p:cTn id="17" dur="1" fill="hold">
                                          <p:stCondLst>
                                            <p:cond delay="0"/>
                                          </p:stCondLst>
                                        </p:cTn>
                                        <p:tgtEl>
                                          <p:spTgt spid="2051">
                                            <p:txEl>
                                              <p:pRg st="0" end="0"/>
                                            </p:txEl>
                                          </p:spTgt>
                                        </p:tgtEl>
                                        <p:attrNameLst>
                                          <p:attrName>style.visibility</p:attrName>
                                        </p:attrNameLst>
                                      </p:cBhvr>
                                      <p:to>
                                        <p:strVal val="visible"/>
                                      </p:to>
                                    </p:set>
                                    <p:anim calcmode="lin" valueType="num">
                                      <p:cBhvr>
                                        <p:cTn id="18" dur="500" fill="hold"/>
                                        <p:tgtEl>
                                          <p:spTgt spid="2051">
                                            <p:txEl>
                                              <p:pRg st="0" end="0"/>
                                            </p:txEl>
                                          </p:spTgt>
                                        </p:tgtEl>
                                        <p:attrNameLst>
                                          <p:attrName>ppt_w</p:attrName>
                                        </p:attrNameLst>
                                      </p:cBhvr>
                                      <p:tavLst>
                                        <p:tav tm="0">
                                          <p:val>
                                            <p:fltVal val="0"/>
                                          </p:val>
                                        </p:tav>
                                        <p:tav tm="100000">
                                          <p:val>
                                            <p:strVal val="#ppt_w"/>
                                          </p:val>
                                        </p:tav>
                                      </p:tavLst>
                                    </p:anim>
                                    <p:anim calcmode="lin" valueType="num">
                                      <p:cBhvr>
                                        <p:cTn id="19" dur="500" fill="hold"/>
                                        <p:tgtEl>
                                          <p:spTgt spid="2051">
                                            <p:txEl>
                                              <p:pRg st="0" end="0"/>
                                            </p:txEl>
                                          </p:spTgt>
                                        </p:tgtEl>
                                        <p:attrNameLst>
                                          <p:attrName>ppt_h</p:attrName>
                                        </p:attrNameLst>
                                      </p:cBhvr>
                                      <p:tavLst>
                                        <p:tav tm="0">
                                          <p:val>
                                            <p:strVal val="#ppt_h"/>
                                          </p:val>
                                        </p:tav>
                                        <p:tav tm="100000">
                                          <p:val>
                                            <p:strVal val="#ppt_h"/>
                                          </p:val>
                                        </p:tav>
                                      </p:tavLst>
                                    </p:anim>
                                  </p:childTnLst>
                                </p:cTn>
                              </p:par>
                            </p:childTnLst>
                          </p:cTn>
                        </p:par>
                        <p:par>
                          <p:cTn id="20" fill="hold">
                            <p:stCondLst>
                              <p:cond delay="1500"/>
                            </p:stCondLst>
                            <p:childTnLst>
                              <p:par>
                                <p:cTn id="21" presetID="17" presetClass="entr" presetSubtype="10" fill="hold" grpId="0" nodeType="afterEffect">
                                  <p:stCondLst>
                                    <p:cond delay="0"/>
                                  </p:stCondLst>
                                  <p:childTnLst>
                                    <p:set>
                                      <p:cBhvr>
                                        <p:cTn id="22" dur="1" fill="hold">
                                          <p:stCondLst>
                                            <p:cond delay="0"/>
                                          </p:stCondLst>
                                        </p:cTn>
                                        <p:tgtEl>
                                          <p:spTgt spid="2051">
                                            <p:txEl>
                                              <p:pRg st="1" end="1"/>
                                            </p:txEl>
                                          </p:spTgt>
                                        </p:tgtEl>
                                        <p:attrNameLst>
                                          <p:attrName>style.visibility</p:attrName>
                                        </p:attrNameLst>
                                      </p:cBhvr>
                                      <p:to>
                                        <p:strVal val="visible"/>
                                      </p:to>
                                    </p:set>
                                    <p:anim calcmode="lin" valueType="num">
                                      <p:cBhvr>
                                        <p:cTn id="23" dur="500" fill="hold"/>
                                        <p:tgtEl>
                                          <p:spTgt spid="2051">
                                            <p:txEl>
                                              <p:pRg st="1" end="1"/>
                                            </p:txEl>
                                          </p:spTgt>
                                        </p:tgtEl>
                                        <p:attrNameLst>
                                          <p:attrName>ppt_w</p:attrName>
                                        </p:attrNameLst>
                                      </p:cBhvr>
                                      <p:tavLst>
                                        <p:tav tm="0">
                                          <p:val>
                                            <p:fltVal val="0"/>
                                          </p:val>
                                        </p:tav>
                                        <p:tav tm="100000">
                                          <p:val>
                                            <p:strVal val="#ppt_w"/>
                                          </p:val>
                                        </p:tav>
                                      </p:tavLst>
                                    </p:anim>
                                    <p:anim calcmode="lin" valueType="num">
                                      <p:cBhvr>
                                        <p:cTn id="24" dur="500" fill="hold"/>
                                        <p:tgtEl>
                                          <p:spTgt spid="2051">
                                            <p:txEl>
                                              <p:pRg st="1" end="1"/>
                                            </p:txEl>
                                          </p:spTgt>
                                        </p:tgtEl>
                                        <p:attrNameLst>
                                          <p:attrName>ppt_h</p:attrName>
                                        </p:attrNameLst>
                                      </p:cBhvr>
                                      <p:tavLst>
                                        <p:tav tm="0">
                                          <p:val>
                                            <p:strVal val="#ppt_h"/>
                                          </p:val>
                                        </p:tav>
                                        <p:tav tm="100000">
                                          <p:val>
                                            <p:strVal val="#ppt_h"/>
                                          </p:val>
                                        </p:tav>
                                      </p:tavLst>
                                    </p:anim>
                                  </p:childTnLst>
                                </p:cTn>
                              </p:par>
                            </p:childTnLst>
                          </p:cTn>
                        </p:par>
                        <p:par>
                          <p:cTn id="25" fill="hold">
                            <p:stCondLst>
                              <p:cond delay="2000"/>
                            </p:stCondLst>
                            <p:childTnLst>
                              <p:par>
                                <p:cTn id="26" presetID="17" presetClass="entr" presetSubtype="10" fill="hold" grpId="0" nodeType="afterEffect">
                                  <p:stCondLst>
                                    <p:cond delay="0"/>
                                  </p:stCondLst>
                                  <p:childTnLst>
                                    <p:set>
                                      <p:cBhvr>
                                        <p:cTn id="27" dur="1" fill="hold">
                                          <p:stCondLst>
                                            <p:cond delay="0"/>
                                          </p:stCondLst>
                                        </p:cTn>
                                        <p:tgtEl>
                                          <p:spTgt spid="2051">
                                            <p:txEl>
                                              <p:pRg st="2" end="2"/>
                                            </p:txEl>
                                          </p:spTgt>
                                        </p:tgtEl>
                                        <p:attrNameLst>
                                          <p:attrName>style.visibility</p:attrName>
                                        </p:attrNameLst>
                                      </p:cBhvr>
                                      <p:to>
                                        <p:strVal val="visible"/>
                                      </p:to>
                                    </p:set>
                                    <p:anim calcmode="lin" valueType="num">
                                      <p:cBhvr>
                                        <p:cTn id="28" dur="500" fill="hold"/>
                                        <p:tgtEl>
                                          <p:spTgt spid="2051">
                                            <p:txEl>
                                              <p:pRg st="2" end="2"/>
                                            </p:txEl>
                                          </p:spTgt>
                                        </p:tgtEl>
                                        <p:attrNameLst>
                                          <p:attrName>ppt_w</p:attrName>
                                        </p:attrNameLst>
                                      </p:cBhvr>
                                      <p:tavLst>
                                        <p:tav tm="0">
                                          <p:val>
                                            <p:fltVal val="0"/>
                                          </p:val>
                                        </p:tav>
                                        <p:tav tm="100000">
                                          <p:val>
                                            <p:strVal val="#ppt_w"/>
                                          </p:val>
                                        </p:tav>
                                      </p:tavLst>
                                    </p:anim>
                                    <p:anim calcmode="lin" valueType="num">
                                      <p:cBhvr>
                                        <p:cTn id="29" dur="500" fill="hold"/>
                                        <p:tgtEl>
                                          <p:spTgt spid="2051">
                                            <p:txEl>
                                              <p:pRg st="2" end="2"/>
                                            </p:txEl>
                                          </p:spTgt>
                                        </p:tgtEl>
                                        <p:attrNameLst>
                                          <p:attrName>ppt_h</p:attrName>
                                        </p:attrNameLst>
                                      </p:cBhvr>
                                      <p:tavLst>
                                        <p:tav tm="0">
                                          <p:val>
                                            <p:strVal val="#ppt_h"/>
                                          </p:val>
                                        </p:tav>
                                        <p:tav tm="100000">
                                          <p:val>
                                            <p:strVal val="#ppt_h"/>
                                          </p:val>
                                        </p:tav>
                                      </p:tavLst>
                                    </p:anim>
                                  </p:childTnLst>
                                </p:cTn>
                              </p:par>
                            </p:childTnLst>
                          </p:cTn>
                        </p:par>
                        <p:par>
                          <p:cTn id="30" fill="hold">
                            <p:stCondLst>
                              <p:cond delay="2500"/>
                            </p:stCondLst>
                            <p:childTnLst>
                              <p:par>
                                <p:cTn id="31" presetID="17" presetClass="entr" presetSubtype="10" fill="hold" grpId="0" nodeType="afterEffect">
                                  <p:stCondLst>
                                    <p:cond delay="0"/>
                                  </p:stCondLst>
                                  <p:childTnLst>
                                    <p:set>
                                      <p:cBhvr>
                                        <p:cTn id="32" dur="1" fill="hold">
                                          <p:stCondLst>
                                            <p:cond delay="0"/>
                                          </p:stCondLst>
                                        </p:cTn>
                                        <p:tgtEl>
                                          <p:spTgt spid="2051">
                                            <p:txEl>
                                              <p:pRg st="3" end="3"/>
                                            </p:txEl>
                                          </p:spTgt>
                                        </p:tgtEl>
                                        <p:attrNameLst>
                                          <p:attrName>style.visibility</p:attrName>
                                        </p:attrNameLst>
                                      </p:cBhvr>
                                      <p:to>
                                        <p:strVal val="visible"/>
                                      </p:to>
                                    </p:set>
                                    <p:anim calcmode="lin" valueType="num">
                                      <p:cBhvr>
                                        <p:cTn id="33" dur="500" fill="hold"/>
                                        <p:tgtEl>
                                          <p:spTgt spid="2051">
                                            <p:txEl>
                                              <p:pRg st="3" end="3"/>
                                            </p:txEl>
                                          </p:spTgt>
                                        </p:tgtEl>
                                        <p:attrNameLst>
                                          <p:attrName>ppt_w</p:attrName>
                                        </p:attrNameLst>
                                      </p:cBhvr>
                                      <p:tavLst>
                                        <p:tav tm="0">
                                          <p:val>
                                            <p:fltVal val="0"/>
                                          </p:val>
                                        </p:tav>
                                        <p:tav tm="100000">
                                          <p:val>
                                            <p:strVal val="#ppt_w"/>
                                          </p:val>
                                        </p:tav>
                                      </p:tavLst>
                                    </p:anim>
                                    <p:anim calcmode="lin" valueType="num">
                                      <p:cBhvr>
                                        <p:cTn id="34" dur="500" fill="hold"/>
                                        <p:tgtEl>
                                          <p:spTgt spid="2051">
                                            <p:txEl>
                                              <p:pRg st="3" end="3"/>
                                            </p:txEl>
                                          </p:spTgt>
                                        </p:tgtEl>
                                        <p:attrNameLst>
                                          <p:attrName>ppt_h</p:attrName>
                                        </p:attrNameLst>
                                      </p:cBhvr>
                                      <p:tavLst>
                                        <p:tav tm="0">
                                          <p:val>
                                            <p:strVal val="#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050" grpId="0"/>
      <p:bldP spid="2051" grpId="0" build="p"/>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400" dirty="0">
                <a:latin typeface="Times New Roman" pitchFamily="18" charset="0"/>
                <a:cs typeface="Times New Roman" pitchFamily="18" charset="0"/>
              </a:rPr>
              <a:t>EXAMINATION OF HORSES FOR SOUNDNESS</a:t>
            </a:r>
            <a:endParaRPr lang="en-GB" sz="2400" dirty="0"/>
          </a:p>
        </p:txBody>
      </p:sp>
      <p:sp>
        <p:nvSpPr>
          <p:cNvPr id="3" name="Content Placeholder 2"/>
          <p:cNvSpPr>
            <a:spLocks noGrp="1"/>
          </p:cNvSpPr>
          <p:nvPr>
            <p:ph idx="1"/>
          </p:nvPr>
        </p:nvSpPr>
        <p:spPr/>
        <p:txBody>
          <a:bodyPr/>
          <a:lstStyle/>
          <a:p>
            <a:r>
              <a:rPr lang="en-US" sz="2000" dirty="0">
                <a:latin typeface="Times New Roman" pitchFamily="18" charset="0"/>
                <a:cs typeface="Times New Roman" pitchFamily="18" charset="0"/>
              </a:rPr>
              <a:t>The legal definition of soundness is based on the judgment of Baron Park (1842), who declared: “The rule to soundness is that if at the time of sale the horse has any disease which actually does diminish the natural usefulness of the </a:t>
            </a:r>
            <a:r>
              <a:rPr lang="en-US" sz="2000" dirty="0" smtClean="0">
                <a:latin typeface="Times New Roman" pitchFamily="18" charset="0"/>
                <a:cs typeface="Times New Roman" pitchFamily="18" charset="0"/>
              </a:rPr>
              <a:t>animal</a:t>
            </a:r>
          </a:p>
          <a:p>
            <a:r>
              <a:rPr lang="en-US" sz="2000" dirty="0" smtClean="0">
                <a:latin typeface="Times New Roman" pitchFamily="18" charset="0"/>
                <a:cs typeface="Times New Roman" pitchFamily="18" charset="0"/>
              </a:rPr>
              <a:t>Horse </a:t>
            </a:r>
            <a:r>
              <a:rPr lang="en-US" sz="2000" dirty="0">
                <a:latin typeface="Times New Roman" pitchFamily="18" charset="0"/>
                <a:cs typeface="Times New Roman" pitchFamily="18" charset="0"/>
              </a:rPr>
              <a:t>has either from disease or accident undergone any alteration of structure that either actually does at the time or in its ordinary effects will diminish the natural usefulness of the horse, such a horse is unsound” </a:t>
            </a:r>
          </a:p>
          <a:p>
            <a:endParaRPr lang="en-US" dirty="0" smtClean="0">
              <a:latin typeface="Times New Roman" pitchFamily="18" charset="0"/>
              <a:cs typeface="Times New Roman" pitchFamily="18" charset="0"/>
            </a:endParaRPr>
          </a:p>
          <a:p>
            <a:endParaRPr lang="en-GB" dirty="0"/>
          </a:p>
        </p:txBody>
      </p:sp>
    </p:spTree>
    <p:extLst>
      <p:ext uri="{BB962C8B-B14F-4D97-AF65-F5344CB8AC3E}">
        <p14:creationId xmlns:p14="http://schemas.microsoft.com/office/powerpoint/2010/main" val="181133952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just"/>
            <a:r>
              <a:rPr lang="en-US" sz="2000" dirty="0" smtClean="0">
                <a:latin typeface="Times New Roman" pitchFamily="18" charset="0"/>
                <a:cs typeface="Times New Roman" pitchFamily="18" charset="0"/>
              </a:rPr>
              <a:t>Bone spavin: Is  a </a:t>
            </a:r>
            <a:r>
              <a:rPr lang="en-US" sz="2000" dirty="0" err="1" smtClean="0">
                <a:latin typeface="Times New Roman" pitchFamily="18" charset="0"/>
                <a:cs typeface="Times New Roman" pitchFamily="18" charset="0"/>
              </a:rPr>
              <a:t>periostitis</a:t>
            </a:r>
            <a:r>
              <a:rPr lang="en-US" sz="2000" dirty="0" smtClean="0">
                <a:latin typeface="Times New Roman" pitchFamily="18" charset="0"/>
                <a:cs typeface="Times New Roman" pitchFamily="18" charset="0"/>
              </a:rPr>
              <a:t> or </a:t>
            </a:r>
            <a:r>
              <a:rPr lang="en-US" sz="2000" dirty="0" err="1" smtClean="0">
                <a:latin typeface="Times New Roman" pitchFamily="18" charset="0"/>
                <a:cs typeface="Times New Roman" pitchFamily="18" charset="0"/>
              </a:rPr>
              <a:t>ostitis</a:t>
            </a:r>
            <a:r>
              <a:rPr lang="en-US" sz="2000" dirty="0" smtClean="0">
                <a:latin typeface="Times New Roman" pitchFamily="18" charset="0"/>
                <a:cs typeface="Times New Roman" pitchFamily="18" charset="0"/>
              </a:rPr>
              <a:t> of the medial aspect of the proximal end of the third metatarsal bone and the medial aspect of the third central tarsal bones.</a:t>
            </a:r>
            <a:endParaRPr lang="en-US" sz="20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a:buNone/>
            </a:pPr>
            <a:r>
              <a:rPr lang="en-US" sz="2000" dirty="0" smtClean="0">
                <a:latin typeface="Times New Roman" pitchFamily="18" charset="0"/>
                <a:cs typeface="Times New Roman" pitchFamily="18" charset="0"/>
              </a:rPr>
              <a:t>Symptoms</a:t>
            </a:r>
          </a:p>
          <a:p>
            <a:pPr marL="457200" indent="-457200">
              <a:buFont typeface="+mj-lt"/>
              <a:buAutoNum type="arabicPeriod"/>
            </a:pPr>
            <a:r>
              <a:rPr lang="en-US" sz="2000" dirty="0" smtClean="0">
                <a:latin typeface="Times New Roman" pitchFamily="18" charset="0"/>
                <a:cs typeface="Times New Roman" pitchFamily="18" charset="0"/>
              </a:rPr>
              <a:t>An enlargement on the inner aspect of the hock.</a:t>
            </a:r>
          </a:p>
          <a:p>
            <a:pPr marL="457200" indent="-457200">
              <a:buFont typeface="+mj-lt"/>
              <a:buAutoNum type="arabicPeriod"/>
            </a:pPr>
            <a:r>
              <a:rPr lang="en-US" sz="2000" dirty="0" smtClean="0">
                <a:latin typeface="Times New Roman" pitchFamily="18" charset="0"/>
                <a:cs typeface="Times New Roman" pitchFamily="18" charset="0"/>
              </a:rPr>
              <a:t>Pain during flexion of the hock joint.</a:t>
            </a:r>
          </a:p>
          <a:p>
            <a:pPr marL="457200" indent="-457200">
              <a:buFont typeface="+mj-lt"/>
              <a:buAutoNum type="arabicPeriod"/>
            </a:pPr>
            <a:r>
              <a:rPr lang="en-US" sz="2000" dirty="0" smtClean="0">
                <a:latin typeface="Times New Roman" pitchFamily="18" charset="0"/>
                <a:cs typeface="Times New Roman" pitchFamily="18" charset="0"/>
              </a:rPr>
              <a:t>Reduction in the height of the foot.</a:t>
            </a:r>
          </a:p>
          <a:p>
            <a:pPr marL="457200" indent="-457200">
              <a:buFont typeface="+mj-lt"/>
              <a:buAutoNum type="arabicPeriod"/>
            </a:pPr>
            <a:r>
              <a:rPr lang="en-US" sz="2000" dirty="0" smtClean="0">
                <a:latin typeface="Times New Roman" pitchFamily="18" charset="0"/>
                <a:cs typeface="Times New Roman" pitchFamily="18" charset="0"/>
              </a:rPr>
              <a:t>The foot lands on the toe.</a:t>
            </a:r>
          </a:p>
          <a:p>
            <a:pPr marL="457200" indent="-457200">
              <a:buFont typeface="+mj-lt"/>
              <a:buAutoNum type="arabicPeriod"/>
            </a:pPr>
            <a:r>
              <a:rPr lang="en-US" sz="2000" dirty="0" smtClean="0">
                <a:latin typeface="Times New Roman" pitchFamily="18" charset="0"/>
                <a:cs typeface="Times New Roman" pitchFamily="18" charset="0"/>
              </a:rPr>
              <a:t>The toe becomes too short and the heel too high.</a:t>
            </a:r>
          </a:p>
          <a:p>
            <a:pPr marL="457200" indent="-457200">
              <a:buFont typeface="+mj-lt"/>
              <a:buAutoNum type="arabicPeriod"/>
            </a:pPr>
            <a:endParaRPr lang="en-US" sz="2000" dirty="0">
              <a:latin typeface="Times New Roman" pitchFamily="18" charset="0"/>
              <a:cs typeface="Times New Roman" pitchFamily="18" charset="0"/>
            </a:endParaRP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just"/>
            <a:r>
              <a:rPr lang="en-US" sz="2000" dirty="0" smtClean="0">
                <a:latin typeface="Times New Roman" pitchFamily="18" charset="0"/>
                <a:cs typeface="Times New Roman" pitchFamily="18" charset="0"/>
              </a:rPr>
              <a:t/>
            </a:r>
            <a:br>
              <a:rPr lang="en-US" sz="2000" dirty="0" smtClean="0">
                <a:latin typeface="Times New Roman" pitchFamily="18" charset="0"/>
                <a:cs typeface="Times New Roman" pitchFamily="18" charset="0"/>
              </a:rPr>
            </a:br>
            <a:r>
              <a:rPr lang="en-US" sz="2000" dirty="0" smtClean="0">
                <a:latin typeface="Times New Roman" pitchFamily="18" charset="0"/>
                <a:cs typeface="Times New Roman" pitchFamily="18" charset="0"/>
              </a:rPr>
              <a:t>Bog </a:t>
            </a:r>
            <a:r>
              <a:rPr lang="en-US" sz="2000" dirty="0" smtClean="0">
                <a:latin typeface="Times New Roman" pitchFamily="18" charset="0"/>
                <a:cs typeface="Times New Roman" pitchFamily="18" charset="0"/>
              </a:rPr>
              <a:t>spavin: A chronic distension of the joint capsule of the hock.</a:t>
            </a:r>
            <a:endParaRPr lang="en-US" sz="20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a:buNone/>
            </a:pPr>
            <a:r>
              <a:rPr lang="en-US" sz="2000" dirty="0" smtClean="0">
                <a:latin typeface="Times New Roman" pitchFamily="18" charset="0"/>
                <a:cs typeface="Times New Roman" pitchFamily="18" charset="0"/>
              </a:rPr>
              <a:t>Symptoms</a:t>
            </a:r>
          </a:p>
          <a:p>
            <a:pPr marL="457200" indent="-457200">
              <a:buFont typeface="+mj-lt"/>
              <a:buAutoNum type="arabicPeriod"/>
            </a:pPr>
            <a:r>
              <a:rPr lang="en-US" sz="2000" dirty="0" smtClean="0">
                <a:latin typeface="Times New Roman" pitchFamily="18" charset="0"/>
                <a:cs typeface="Times New Roman" pitchFamily="18" charset="0"/>
              </a:rPr>
              <a:t>Three characteristic fluctuating swellings, the largest of which is located at </a:t>
            </a:r>
            <a:r>
              <a:rPr lang="en-US" sz="2000" dirty="0" err="1" smtClean="0">
                <a:latin typeface="Times New Roman" pitchFamily="18" charset="0"/>
                <a:cs typeface="Times New Roman" pitchFamily="18" charset="0"/>
              </a:rPr>
              <a:t>anterio</a:t>
            </a:r>
            <a:r>
              <a:rPr lang="en-US" sz="2000" dirty="0" smtClean="0">
                <a:latin typeface="Times New Roman" pitchFamily="18" charset="0"/>
                <a:cs typeface="Times New Roman" pitchFamily="18" charset="0"/>
              </a:rPr>
              <a:t>-medical aspect of the hock joint.</a:t>
            </a:r>
          </a:p>
          <a:p>
            <a:pPr marL="457200" indent="-457200">
              <a:buFont typeface="+mj-lt"/>
              <a:buAutoNum type="arabicPeriod"/>
            </a:pPr>
            <a:r>
              <a:rPr lang="en-US" sz="2000" dirty="0" smtClean="0">
                <a:latin typeface="Times New Roman" pitchFamily="18" charset="0"/>
                <a:cs typeface="Times New Roman" pitchFamily="18" charset="0"/>
              </a:rPr>
              <a:t>Two smaller swellings occur on either side of the posterior surface of the hock joint at the junction of the </a:t>
            </a:r>
            <a:r>
              <a:rPr lang="en-US" sz="2000" dirty="0" err="1" smtClean="0">
                <a:latin typeface="Times New Roman" pitchFamily="18" charset="0"/>
                <a:cs typeface="Times New Roman" pitchFamily="18" charset="0"/>
              </a:rPr>
              <a:t>tibial</a:t>
            </a:r>
            <a:r>
              <a:rPr lang="en-US" sz="2000" dirty="0" smtClean="0">
                <a:latin typeface="Times New Roman" pitchFamily="18" charset="0"/>
                <a:cs typeface="Times New Roman" pitchFamily="18" charset="0"/>
              </a:rPr>
              <a:t> tarsal and fibular tarsal bones.</a:t>
            </a:r>
          </a:p>
          <a:p>
            <a:pPr marL="457200" indent="-457200">
              <a:buFont typeface="+mj-lt"/>
              <a:buAutoNum type="arabicPeriod"/>
            </a:pPr>
            <a:r>
              <a:rPr lang="en-US" sz="2000" dirty="0" smtClean="0">
                <a:latin typeface="Times New Roman" pitchFamily="18" charset="0"/>
                <a:cs typeface="Times New Roman" pitchFamily="18" charset="0"/>
              </a:rPr>
              <a:t>Pressure on any one of these swellings will show an increase in the size of other swellings.</a:t>
            </a:r>
          </a:p>
          <a:p>
            <a:pPr marL="457200" indent="-457200">
              <a:buFont typeface="+mj-lt"/>
              <a:buAutoNum type="arabicPeriod"/>
            </a:pPr>
            <a:endParaRPr lang="en-US" sz="2000" dirty="0">
              <a:latin typeface="Times New Roman" pitchFamily="18" charset="0"/>
              <a:cs typeface="Times New Roman" pitchFamily="18" charset="0"/>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just"/>
            <a:r>
              <a:rPr lang="en-US" sz="2000" dirty="0">
                <a:latin typeface="Times New Roman" pitchFamily="18" charset="0"/>
                <a:cs typeface="Times New Roman" pitchFamily="18" charset="0"/>
              </a:rPr>
              <a:t/>
            </a:r>
            <a:br>
              <a:rPr lang="en-US" sz="2000" dirty="0">
                <a:latin typeface="Times New Roman" pitchFamily="18" charset="0"/>
                <a:cs typeface="Times New Roman" pitchFamily="18" charset="0"/>
              </a:rPr>
            </a:br>
            <a:r>
              <a:rPr lang="en-US" sz="2000" dirty="0" smtClean="0">
                <a:latin typeface="Times New Roman" pitchFamily="18" charset="0"/>
                <a:cs typeface="Times New Roman" pitchFamily="18" charset="0"/>
              </a:rPr>
              <a:t> </a:t>
            </a:r>
            <a:r>
              <a:rPr lang="en-US" sz="2000" dirty="0" smtClean="0">
                <a:latin typeface="Times New Roman" pitchFamily="18" charset="0"/>
                <a:cs typeface="Times New Roman" pitchFamily="18" charset="0"/>
              </a:rPr>
              <a:t>Bowed tendon: Is an inflammation of deep and/or superficial flexor tendons and their associated tendon sheath.</a:t>
            </a:r>
            <a:endParaRPr lang="en-US" sz="20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algn="just">
              <a:buNone/>
            </a:pPr>
            <a:r>
              <a:rPr lang="en-US" sz="2000" dirty="0" smtClean="0">
                <a:latin typeface="Times New Roman" pitchFamily="18" charset="0"/>
                <a:cs typeface="Times New Roman" pitchFamily="18" charset="0"/>
              </a:rPr>
              <a:t>Symptoms.</a:t>
            </a:r>
            <a:endParaRPr lang="en-US" sz="2000" dirty="0" smtClean="0">
              <a:latin typeface="Times New Roman" pitchFamily="18" charset="0"/>
              <a:cs typeface="Times New Roman" pitchFamily="18" charset="0"/>
            </a:endParaRPr>
          </a:p>
          <a:p>
            <a:pPr marL="457200" indent="-457200" algn="just">
              <a:buFont typeface="+mj-lt"/>
              <a:buAutoNum type="arabicPeriod"/>
            </a:pPr>
            <a:r>
              <a:rPr lang="en-US" sz="2000" dirty="0" smtClean="0">
                <a:latin typeface="Times New Roman" pitchFamily="18" charset="0"/>
                <a:cs typeface="Times New Roman" pitchFamily="18" charset="0"/>
              </a:rPr>
              <a:t>Hot, painful and diffused swelling over the involved area.</a:t>
            </a:r>
          </a:p>
          <a:p>
            <a:pPr marL="457200" indent="-457200" algn="just">
              <a:buFont typeface="+mj-lt"/>
              <a:buAutoNum type="arabicPeriod"/>
            </a:pPr>
            <a:r>
              <a:rPr lang="en-US" sz="2000" dirty="0" smtClean="0">
                <a:latin typeface="Times New Roman" pitchFamily="18" charset="0"/>
                <a:cs typeface="Times New Roman" pitchFamily="18" charset="0"/>
              </a:rPr>
              <a:t>Horse will stand with the heel elevated.</a:t>
            </a:r>
          </a:p>
          <a:p>
            <a:pPr marL="457200" indent="-457200" algn="just">
              <a:buFont typeface="+mj-lt"/>
              <a:buAutoNum type="arabicPeriod"/>
            </a:pPr>
            <a:r>
              <a:rPr lang="en-US" sz="2000" dirty="0" smtClean="0">
                <a:latin typeface="Times New Roman" pitchFamily="18" charset="0"/>
                <a:cs typeface="Times New Roman" pitchFamily="18" charset="0"/>
              </a:rPr>
              <a:t>The </a:t>
            </a:r>
            <a:r>
              <a:rPr lang="en-US" sz="2000" dirty="0" err="1" smtClean="0">
                <a:latin typeface="Times New Roman" pitchFamily="18" charset="0"/>
                <a:cs typeface="Times New Roman" pitchFamily="18" charset="0"/>
              </a:rPr>
              <a:t>carpus</a:t>
            </a:r>
            <a:r>
              <a:rPr lang="en-US" sz="2000" dirty="0" smtClean="0">
                <a:latin typeface="Times New Roman" pitchFamily="18" charset="0"/>
                <a:cs typeface="Times New Roman" pitchFamily="18" charset="0"/>
              </a:rPr>
              <a:t> usually will be pushed forward while the horse is at rest.</a:t>
            </a:r>
          </a:p>
          <a:p>
            <a:pPr marL="457200" indent="-457200" algn="just">
              <a:buFont typeface="+mj-lt"/>
              <a:buAutoNum type="arabicPeriod"/>
            </a:pPr>
            <a:r>
              <a:rPr lang="en-US" sz="2000" dirty="0" smtClean="0">
                <a:latin typeface="Times New Roman" pitchFamily="18" charset="0"/>
                <a:cs typeface="Times New Roman" pitchFamily="18" charset="0"/>
              </a:rPr>
              <a:t>In chronic cases there will be fibrosis in the area of the original injury.</a:t>
            </a:r>
          </a:p>
          <a:p>
            <a:pPr marL="457200" indent="-457200" algn="just">
              <a:buFont typeface="+mj-lt"/>
              <a:buAutoNum type="arabicPeriod"/>
            </a:pPr>
            <a:r>
              <a:rPr lang="en-US" sz="2000" dirty="0" smtClean="0">
                <a:latin typeface="Times New Roman" pitchFamily="18" charset="0"/>
                <a:cs typeface="Times New Roman" pitchFamily="18" charset="0"/>
              </a:rPr>
              <a:t>Dropping of the </a:t>
            </a:r>
            <a:r>
              <a:rPr lang="en-US" sz="2000" dirty="0" smtClean="0">
                <a:latin typeface="Times New Roman" pitchFamily="18" charset="0"/>
                <a:cs typeface="Times New Roman" pitchFamily="18" charset="0"/>
              </a:rPr>
              <a:t>fetlock.</a:t>
            </a:r>
            <a:endParaRPr lang="en-US" sz="2000" dirty="0" smtClean="0">
              <a:latin typeface="Times New Roman" pitchFamily="18" charset="0"/>
              <a:cs typeface="Times New Roman" pitchFamily="18" charset="0"/>
            </a:endParaRPr>
          </a:p>
          <a:p>
            <a:pPr marL="457200" indent="-457200" algn="just">
              <a:buFont typeface="+mj-lt"/>
              <a:buAutoNum type="arabicPeriod"/>
            </a:pPr>
            <a:endParaRPr lang="en-US" sz="2000" dirty="0">
              <a:latin typeface="Times New Roman" pitchFamily="18" charset="0"/>
              <a:cs typeface="Times New Roman" pitchFamily="18" charset="0"/>
            </a:endParaRP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just"/>
            <a:r>
              <a:rPr lang="en-US" sz="2000" dirty="0">
                <a:latin typeface="Times New Roman" pitchFamily="18" charset="0"/>
                <a:cs typeface="Times New Roman" pitchFamily="18" charset="0"/>
              </a:rPr>
              <a:t/>
            </a:r>
            <a:br>
              <a:rPr lang="en-US" sz="2000" dirty="0">
                <a:latin typeface="Times New Roman" pitchFamily="18" charset="0"/>
                <a:cs typeface="Times New Roman" pitchFamily="18" charset="0"/>
              </a:rPr>
            </a:br>
            <a:r>
              <a:rPr lang="en-US" sz="2000" dirty="0" smtClean="0">
                <a:latin typeface="Times New Roman" pitchFamily="18" charset="0"/>
                <a:cs typeface="Times New Roman" pitchFamily="18" charset="0"/>
              </a:rPr>
              <a:t/>
            </a:r>
            <a:br>
              <a:rPr lang="en-US" sz="2000" dirty="0" smtClean="0">
                <a:latin typeface="Times New Roman" pitchFamily="18" charset="0"/>
                <a:cs typeface="Times New Roman" pitchFamily="18" charset="0"/>
              </a:rPr>
            </a:br>
            <a:r>
              <a:rPr lang="en-US" sz="2000" dirty="0" smtClean="0">
                <a:latin typeface="Times New Roman" pitchFamily="18" charset="0"/>
                <a:cs typeface="Times New Roman" pitchFamily="18" charset="0"/>
              </a:rPr>
              <a:t>Curb</a:t>
            </a:r>
            <a:r>
              <a:rPr lang="en-US" sz="2000" dirty="0" smtClean="0">
                <a:latin typeface="Times New Roman" pitchFamily="18" charset="0"/>
                <a:cs typeface="Times New Roman" pitchFamily="18" charset="0"/>
              </a:rPr>
              <a:t>: An enlargement at the posterior aspect of the fibular tarsal bone.</a:t>
            </a:r>
            <a:endParaRPr lang="en-US" sz="20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a:buNone/>
            </a:pPr>
            <a:r>
              <a:rPr lang="en-US" sz="2000" dirty="0" smtClean="0">
                <a:latin typeface="Times New Roman" pitchFamily="18" charset="0"/>
                <a:cs typeface="Times New Roman" pitchFamily="18" charset="0"/>
              </a:rPr>
              <a:t>Symptoms</a:t>
            </a:r>
          </a:p>
          <a:p>
            <a:pPr marL="457200" indent="-457200">
              <a:buFont typeface="+mj-lt"/>
              <a:buAutoNum type="arabicPeriod"/>
            </a:pPr>
            <a:r>
              <a:rPr lang="en-US" sz="2000" dirty="0" smtClean="0">
                <a:latin typeface="Times New Roman" pitchFamily="18" charset="0"/>
                <a:cs typeface="Times New Roman" pitchFamily="18" charset="0"/>
              </a:rPr>
              <a:t>Hot </a:t>
            </a:r>
            <a:r>
              <a:rPr lang="en-US" sz="2000" dirty="0" smtClean="0">
                <a:latin typeface="Times New Roman" pitchFamily="18" charset="0"/>
                <a:cs typeface="Times New Roman" pitchFamily="18" charset="0"/>
              </a:rPr>
              <a:t>swelling </a:t>
            </a:r>
            <a:r>
              <a:rPr lang="en-US" sz="2000" dirty="0" smtClean="0">
                <a:latin typeface="Times New Roman" pitchFamily="18" charset="0"/>
                <a:cs typeface="Times New Roman" pitchFamily="18" charset="0"/>
              </a:rPr>
              <a:t>can  be palpated in the area.</a:t>
            </a:r>
          </a:p>
          <a:p>
            <a:pPr marL="457200" indent="-457200">
              <a:buFont typeface="+mj-lt"/>
              <a:buAutoNum type="arabicPeriod"/>
            </a:pPr>
            <a:r>
              <a:rPr lang="en-US" sz="2000" dirty="0" smtClean="0">
                <a:latin typeface="Times New Roman" pitchFamily="18" charset="0"/>
                <a:cs typeface="Times New Roman" pitchFamily="18" charset="0"/>
              </a:rPr>
              <a:t>The horse will stand with the heel elevated.</a:t>
            </a:r>
          </a:p>
          <a:p>
            <a:pPr marL="457200" indent="-457200">
              <a:buFont typeface="+mj-lt"/>
              <a:buAutoNum type="arabicPeriod"/>
            </a:pPr>
            <a:r>
              <a:rPr lang="en-US" sz="2000" dirty="0" smtClean="0">
                <a:latin typeface="Times New Roman" pitchFamily="18" charset="0"/>
                <a:cs typeface="Times New Roman" pitchFamily="18" charset="0"/>
              </a:rPr>
              <a:t>In chronic cases, the area becomes infiltrated with scar tissue and a permanent blemish results.</a:t>
            </a:r>
          </a:p>
          <a:p>
            <a:pPr marL="457200" indent="-457200">
              <a:buFont typeface="+mj-lt"/>
              <a:buAutoNum type="arabicPeriod"/>
            </a:pPr>
            <a:r>
              <a:rPr lang="en-US" sz="2000" dirty="0" smtClean="0">
                <a:latin typeface="Times New Roman" pitchFamily="18" charset="0"/>
                <a:cs typeface="Times New Roman" pitchFamily="18" charset="0"/>
              </a:rPr>
              <a:t>The corium shows a chronic vegetative growth.</a:t>
            </a:r>
          </a:p>
          <a:p>
            <a:pPr marL="457200" indent="-457200">
              <a:buFont typeface="+mj-lt"/>
              <a:buAutoNum type="arabicPeriod"/>
            </a:pPr>
            <a:endParaRPr lang="en-US" sz="2000" dirty="0">
              <a:latin typeface="Times New Roman" pitchFamily="18" charset="0"/>
              <a:cs typeface="Times New Roman" pitchFamily="18" charset="0"/>
            </a:endParaRP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just"/>
            <a:r>
              <a:rPr lang="en-US" sz="2000" dirty="0" smtClean="0">
                <a:latin typeface="Times New Roman" pitchFamily="18" charset="0"/>
                <a:cs typeface="Times New Roman" pitchFamily="18" charset="0"/>
              </a:rPr>
              <a:t> </a:t>
            </a:r>
            <a:r>
              <a:rPr lang="en-US" sz="2000" dirty="0" smtClean="0">
                <a:latin typeface="Times New Roman" pitchFamily="18" charset="0"/>
                <a:cs typeface="Times New Roman" pitchFamily="18" charset="0"/>
              </a:rPr>
              <a:t>Corn: Is an involvement of sensitive and insensitive tissues of the sole at the angle formed by the wall and the bar.</a:t>
            </a:r>
            <a:endParaRPr lang="en-US" sz="20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marL="514350" indent="-514350">
              <a:buNone/>
            </a:pPr>
            <a:r>
              <a:rPr lang="en-US" sz="2000" dirty="0" smtClean="0">
                <a:latin typeface="Times New Roman" pitchFamily="18" charset="0"/>
                <a:cs typeface="Times New Roman" pitchFamily="18" charset="0"/>
              </a:rPr>
              <a:t>Symptoms</a:t>
            </a:r>
          </a:p>
          <a:p>
            <a:pPr marL="514350" indent="-514350">
              <a:buFont typeface="+mj-lt"/>
              <a:buAutoNum type="arabicPeriod"/>
            </a:pPr>
            <a:r>
              <a:rPr lang="en-US" sz="2000" dirty="0" err="1" smtClean="0">
                <a:latin typeface="Times New Roman" pitchFamily="18" charset="0"/>
                <a:cs typeface="Times New Roman" pitchFamily="18" charset="0"/>
              </a:rPr>
              <a:t>Haemorrhage</a:t>
            </a:r>
            <a:r>
              <a:rPr lang="en-US" sz="2000" dirty="0" smtClean="0">
                <a:latin typeface="Times New Roman" pitchFamily="18" charset="0"/>
                <a:cs typeface="Times New Roman" pitchFamily="18" charset="0"/>
              </a:rPr>
              <a:t> on the inner surface of the corm (Dry Corn)</a:t>
            </a:r>
          </a:p>
          <a:p>
            <a:pPr marL="514350" indent="-514350">
              <a:buFont typeface="+mj-lt"/>
              <a:buAutoNum type="arabicPeriod"/>
            </a:pPr>
            <a:r>
              <a:rPr lang="en-US" sz="2000" dirty="0" smtClean="0">
                <a:latin typeface="Times New Roman" pitchFamily="18" charset="0"/>
                <a:cs typeface="Times New Roman" pitchFamily="18" charset="0"/>
              </a:rPr>
              <a:t>Serum beneath the injured corn (Moist Corn).</a:t>
            </a:r>
          </a:p>
          <a:p>
            <a:pPr marL="514350" indent="-514350">
              <a:buFont typeface="+mj-lt"/>
              <a:buAutoNum type="arabicPeriod"/>
            </a:pPr>
            <a:r>
              <a:rPr lang="en-US" sz="2000" dirty="0" smtClean="0">
                <a:latin typeface="Times New Roman" pitchFamily="18" charset="0"/>
                <a:cs typeface="Times New Roman" pitchFamily="18" charset="0"/>
              </a:rPr>
              <a:t>Necrosis of the sensitive </a:t>
            </a:r>
            <a:r>
              <a:rPr lang="en-US" sz="2000" dirty="0" err="1" smtClean="0">
                <a:latin typeface="Times New Roman" pitchFamily="18" charset="0"/>
                <a:cs typeface="Times New Roman" pitchFamily="18" charset="0"/>
              </a:rPr>
              <a:t>laminae</a:t>
            </a:r>
            <a:r>
              <a:rPr lang="en-US" sz="2000" dirty="0" smtClean="0">
                <a:latin typeface="Times New Roman" pitchFamily="18" charset="0"/>
                <a:cs typeface="Times New Roman" pitchFamily="18" charset="0"/>
              </a:rPr>
              <a:t> (Suppurating Corn.)</a:t>
            </a:r>
          </a:p>
          <a:p>
            <a:pPr marL="514350" indent="-514350">
              <a:buFont typeface="+mj-lt"/>
              <a:buAutoNum type="arabicPeriod"/>
            </a:pPr>
            <a:endParaRPr lang="en-US" sz="2000" dirty="0">
              <a:latin typeface="Times New Roman" pitchFamily="18" charset="0"/>
              <a:cs typeface="Times New Roman" pitchFamily="18" charset="0"/>
            </a:endParaRP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just"/>
            <a:r>
              <a:rPr lang="en-IN" sz="2000" dirty="0">
                <a:latin typeface="Times New Roman" pitchFamily="18" charset="0"/>
                <a:cs typeface="Times New Roman" pitchFamily="18" charset="0"/>
              </a:rPr>
              <a:t/>
            </a:r>
            <a:br>
              <a:rPr lang="en-IN" sz="2000" dirty="0">
                <a:latin typeface="Times New Roman" pitchFamily="18" charset="0"/>
                <a:cs typeface="Times New Roman" pitchFamily="18" charset="0"/>
              </a:rPr>
            </a:br>
            <a:r>
              <a:rPr lang="en-IN" sz="2000" dirty="0" smtClean="0">
                <a:latin typeface="Times New Roman" pitchFamily="18" charset="0"/>
                <a:cs typeface="Times New Roman" pitchFamily="18" charset="0"/>
              </a:rPr>
              <a:t>Capped </a:t>
            </a:r>
            <a:r>
              <a:rPr lang="en-IN" sz="2000" dirty="0" smtClean="0">
                <a:latin typeface="Times New Roman" pitchFamily="18" charset="0"/>
                <a:cs typeface="Times New Roman" pitchFamily="18" charset="0"/>
              </a:rPr>
              <a:t>elbow: Bursitis of the elbow joint.</a:t>
            </a:r>
            <a:endParaRPr lang="en-US" sz="20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a:buNone/>
            </a:pPr>
            <a:r>
              <a:rPr lang="en-IN" sz="2000" dirty="0" smtClean="0">
                <a:latin typeface="Times New Roman" pitchFamily="18" charset="0"/>
                <a:cs typeface="Times New Roman" pitchFamily="18" charset="0"/>
              </a:rPr>
              <a:t>Symptoms</a:t>
            </a:r>
          </a:p>
          <a:p>
            <a:pPr marL="457200" indent="-457200">
              <a:buFont typeface="+mj-lt"/>
              <a:buAutoNum type="arabicPeriod"/>
            </a:pPr>
            <a:r>
              <a:rPr lang="en-IN" sz="2000" dirty="0" smtClean="0">
                <a:latin typeface="Times New Roman" pitchFamily="18" charset="0"/>
                <a:cs typeface="Times New Roman" pitchFamily="18" charset="0"/>
              </a:rPr>
              <a:t>Swelling over the point of the elbow.</a:t>
            </a:r>
          </a:p>
          <a:p>
            <a:pPr marL="457200" indent="-457200">
              <a:buFont typeface="+mj-lt"/>
              <a:buAutoNum type="arabicPeriod"/>
            </a:pPr>
            <a:r>
              <a:rPr lang="en-IN" sz="2000" dirty="0" smtClean="0">
                <a:latin typeface="Times New Roman" pitchFamily="18" charset="0"/>
                <a:cs typeface="Times New Roman" pitchFamily="18" charset="0"/>
              </a:rPr>
              <a:t>Fluid or fibrous tissue in the swelling.</a:t>
            </a:r>
            <a:endParaRPr lang="en-US" sz="2000" dirty="0">
              <a:latin typeface="Times New Roman" pitchFamily="18" charset="0"/>
              <a:cs typeface="Times New Roman" pitchFamily="18" charset="0"/>
            </a:endParaRP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just"/>
            <a:r>
              <a:rPr lang="en-IN" sz="2000" dirty="0">
                <a:latin typeface="Times New Roman" pitchFamily="18" charset="0"/>
                <a:cs typeface="Times New Roman" pitchFamily="18" charset="0"/>
              </a:rPr>
              <a:t/>
            </a:r>
            <a:br>
              <a:rPr lang="en-IN" sz="2000" dirty="0">
                <a:latin typeface="Times New Roman" pitchFamily="18" charset="0"/>
                <a:cs typeface="Times New Roman" pitchFamily="18" charset="0"/>
              </a:rPr>
            </a:br>
            <a:r>
              <a:rPr lang="en-IN" sz="2000" dirty="0" smtClean="0">
                <a:latin typeface="Times New Roman" pitchFamily="18" charset="0"/>
                <a:cs typeface="Times New Roman" pitchFamily="18" charset="0"/>
              </a:rPr>
              <a:t/>
            </a:r>
            <a:br>
              <a:rPr lang="en-IN" sz="2000" dirty="0" smtClean="0">
                <a:latin typeface="Times New Roman" pitchFamily="18" charset="0"/>
                <a:cs typeface="Times New Roman" pitchFamily="18" charset="0"/>
              </a:rPr>
            </a:br>
            <a:r>
              <a:rPr lang="en-IN" sz="2000" dirty="0" smtClean="0">
                <a:latin typeface="Times New Roman" pitchFamily="18" charset="0"/>
                <a:cs typeface="Times New Roman" pitchFamily="18" charset="0"/>
              </a:rPr>
              <a:t> </a:t>
            </a:r>
            <a:r>
              <a:rPr lang="en-IN" sz="2000" dirty="0" smtClean="0">
                <a:latin typeface="Times New Roman" pitchFamily="18" charset="0"/>
                <a:cs typeface="Times New Roman" pitchFamily="18" charset="0"/>
              </a:rPr>
              <a:t>Capped Hock: Bursitis of the hock joint.</a:t>
            </a:r>
            <a:endParaRPr lang="en-US" sz="20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a:buNone/>
            </a:pPr>
            <a:r>
              <a:rPr lang="en-IN" sz="2000" dirty="0" smtClean="0">
                <a:latin typeface="Times New Roman" pitchFamily="18" charset="0"/>
                <a:cs typeface="Times New Roman" pitchFamily="18" charset="0"/>
              </a:rPr>
              <a:t>Symptoms</a:t>
            </a:r>
          </a:p>
          <a:p>
            <a:pPr marL="457200" indent="-457200">
              <a:buFont typeface="+mj-lt"/>
              <a:buAutoNum type="arabicPeriod"/>
            </a:pPr>
            <a:r>
              <a:rPr lang="en-IN" sz="2000" dirty="0" smtClean="0">
                <a:latin typeface="Times New Roman" pitchFamily="18" charset="0"/>
                <a:cs typeface="Times New Roman" pitchFamily="18" charset="0"/>
              </a:rPr>
              <a:t>Firm swelling at the joint of the hock.</a:t>
            </a:r>
          </a:p>
          <a:p>
            <a:pPr marL="457200" indent="-457200">
              <a:buFont typeface="+mj-lt"/>
              <a:buAutoNum type="arabicPeriod"/>
            </a:pPr>
            <a:r>
              <a:rPr lang="en-IN" sz="2000" dirty="0" smtClean="0">
                <a:latin typeface="Times New Roman" pitchFamily="18" charset="0"/>
                <a:cs typeface="Times New Roman" pitchFamily="18" charset="0"/>
              </a:rPr>
              <a:t>Associated with curb.</a:t>
            </a:r>
          </a:p>
          <a:p>
            <a:pPr marL="457200" indent="-457200">
              <a:buFont typeface="+mj-lt"/>
              <a:buAutoNum type="arabicPeriod"/>
            </a:pPr>
            <a:endParaRPr lang="en-US" sz="2000" dirty="0">
              <a:latin typeface="Times New Roman" pitchFamily="18" charset="0"/>
              <a:cs typeface="Times New Roman" pitchFamily="18" charset="0"/>
            </a:endParaRP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just"/>
            <a:r>
              <a:rPr lang="en-IN" sz="2000" dirty="0">
                <a:latin typeface="Times New Roman" pitchFamily="18" charset="0"/>
                <a:cs typeface="Times New Roman" pitchFamily="18" charset="0"/>
              </a:rPr>
              <a:t/>
            </a:r>
            <a:br>
              <a:rPr lang="en-IN" sz="2000" dirty="0">
                <a:latin typeface="Times New Roman" pitchFamily="18" charset="0"/>
                <a:cs typeface="Times New Roman" pitchFamily="18" charset="0"/>
              </a:rPr>
            </a:br>
            <a:r>
              <a:rPr lang="en-IN" sz="2000" dirty="0" smtClean="0">
                <a:latin typeface="Times New Roman" pitchFamily="18" charset="0"/>
                <a:cs typeface="Times New Roman" pitchFamily="18" charset="0"/>
              </a:rPr>
              <a:t/>
            </a:r>
            <a:br>
              <a:rPr lang="en-IN" sz="2000" dirty="0" smtClean="0">
                <a:latin typeface="Times New Roman" pitchFamily="18" charset="0"/>
                <a:cs typeface="Times New Roman" pitchFamily="18" charset="0"/>
              </a:rPr>
            </a:br>
            <a:r>
              <a:rPr lang="en-IN" sz="2000" dirty="0">
                <a:latin typeface="Times New Roman" pitchFamily="18" charset="0"/>
                <a:cs typeface="Times New Roman" pitchFamily="18" charset="0"/>
              </a:rPr>
              <a:t> </a:t>
            </a:r>
            <a:r>
              <a:rPr lang="en-IN" sz="2000" dirty="0" smtClean="0">
                <a:latin typeface="Times New Roman" pitchFamily="18" charset="0"/>
                <a:cs typeface="Times New Roman" pitchFamily="18" charset="0"/>
              </a:rPr>
              <a:t> </a:t>
            </a:r>
            <a:r>
              <a:rPr lang="en-IN" sz="2000" dirty="0" smtClean="0">
                <a:latin typeface="Times New Roman" pitchFamily="18" charset="0"/>
                <a:cs typeface="Times New Roman" pitchFamily="18" charset="0"/>
              </a:rPr>
              <a:t>Cataract</a:t>
            </a:r>
            <a:r>
              <a:rPr lang="en-IN" sz="2000" dirty="0" smtClean="0">
                <a:latin typeface="Times New Roman" pitchFamily="18" charset="0"/>
                <a:cs typeface="Times New Roman" pitchFamily="18" charset="0"/>
              </a:rPr>
              <a:t>: Opacity of the eye lens.</a:t>
            </a:r>
            <a:endParaRPr lang="en-US" sz="20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a:buNone/>
            </a:pPr>
            <a:r>
              <a:rPr lang="en-IN" sz="2000" dirty="0" smtClean="0">
                <a:latin typeface="Times New Roman" pitchFamily="18" charset="0"/>
                <a:cs typeface="Times New Roman" pitchFamily="18" charset="0"/>
              </a:rPr>
              <a:t>Symptoms</a:t>
            </a:r>
          </a:p>
          <a:p>
            <a:pPr marL="457200" indent="-457200">
              <a:buFont typeface="+mj-lt"/>
              <a:buAutoNum type="arabicPeriod"/>
            </a:pPr>
            <a:r>
              <a:rPr lang="en-IN" sz="2000" dirty="0" smtClean="0">
                <a:latin typeface="Times New Roman" pitchFamily="18" charset="0"/>
                <a:cs typeface="Times New Roman" pitchFamily="18" charset="0"/>
              </a:rPr>
              <a:t>Pearly white opacity.</a:t>
            </a:r>
          </a:p>
          <a:p>
            <a:pPr marL="457200" indent="-457200">
              <a:buFont typeface="+mj-lt"/>
              <a:buAutoNum type="arabicPeriod"/>
            </a:pPr>
            <a:r>
              <a:rPr lang="en-IN" sz="2000" dirty="0" smtClean="0">
                <a:latin typeface="Times New Roman" pitchFamily="18" charset="0"/>
                <a:cs typeface="Times New Roman" pitchFamily="18" charset="0"/>
              </a:rPr>
              <a:t>Opacity varies in size from an almost imperceptible spot to an opacity covering the entire anterior surface of the lens.</a:t>
            </a:r>
          </a:p>
          <a:p>
            <a:pPr marL="457200" indent="-457200">
              <a:buFont typeface="+mj-lt"/>
              <a:buAutoNum type="arabicPeriod"/>
            </a:pPr>
            <a:endParaRPr lang="en-US" sz="2000" dirty="0">
              <a:latin typeface="Times New Roman" pitchFamily="18" charset="0"/>
              <a:cs typeface="Times New Roman" pitchFamily="18" charset="0"/>
            </a:endParaRPr>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just"/>
            <a:r>
              <a:rPr lang="en-IN" sz="2000" dirty="0">
                <a:latin typeface="Times New Roman" pitchFamily="18" charset="0"/>
                <a:cs typeface="Times New Roman" pitchFamily="18" charset="0"/>
              </a:rPr>
              <a:t/>
            </a:r>
            <a:br>
              <a:rPr lang="en-IN" sz="2000" dirty="0">
                <a:latin typeface="Times New Roman" pitchFamily="18" charset="0"/>
                <a:cs typeface="Times New Roman" pitchFamily="18" charset="0"/>
              </a:rPr>
            </a:br>
            <a:r>
              <a:rPr lang="en-IN" sz="2000" dirty="0" err="1" smtClean="0">
                <a:latin typeface="Times New Roman" pitchFamily="18" charset="0"/>
                <a:cs typeface="Times New Roman" pitchFamily="18" charset="0"/>
              </a:rPr>
              <a:t>Cryptorchldlsm</a:t>
            </a:r>
            <a:r>
              <a:rPr lang="en-IN" sz="2000" dirty="0" smtClean="0">
                <a:latin typeface="Times New Roman" pitchFamily="18" charset="0"/>
                <a:cs typeface="Times New Roman" pitchFamily="18" charset="0"/>
              </a:rPr>
              <a:t>: A condition in which one or both testes fail to descend into the scrotum.</a:t>
            </a:r>
            <a:endParaRPr lang="en-US" sz="20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a:buNone/>
            </a:pPr>
            <a:r>
              <a:rPr lang="en-IN" sz="2000" dirty="0" smtClean="0">
                <a:latin typeface="Times New Roman" pitchFamily="18" charset="0"/>
                <a:cs typeface="Times New Roman" pitchFamily="18" charset="0"/>
              </a:rPr>
              <a:t>Symptoms</a:t>
            </a:r>
          </a:p>
          <a:p>
            <a:pPr marL="457200" indent="-457200">
              <a:buFont typeface="+mj-lt"/>
              <a:buAutoNum type="arabicPeriod"/>
            </a:pPr>
            <a:r>
              <a:rPr lang="en-IN" sz="2000" dirty="0" smtClean="0">
                <a:latin typeface="Times New Roman" pitchFamily="18" charset="0"/>
                <a:cs typeface="Times New Roman" pitchFamily="18" charset="0"/>
              </a:rPr>
              <a:t>Testicles are absent form the scrotum.</a:t>
            </a:r>
          </a:p>
          <a:p>
            <a:pPr marL="457200" indent="-457200">
              <a:buFont typeface="+mj-lt"/>
              <a:buAutoNum type="arabicPeriod"/>
            </a:pPr>
            <a:r>
              <a:rPr lang="en-IN" sz="2000" dirty="0" smtClean="0">
                <a:latin typeface="Times New Roman" pitchFamily="18" charset="0"/>
                <a:cs typeface="Times New Roman" pitchFamily="18" charset="0"/>
              </a:rPr>
              <a:t>Animal may show a greater sexual desire.</a:t>
            </a:r>
            <a:endParaRPr lang="en-US" sz="2000" dirty="0">
              <a:latin typeface="Times New Roman" pitchFamily="18" charset="0"/>
              <a:cs typeface="Times New Roman" pitchFamily="18" charset="0"/>
            </a:endParaRP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just"/>
            <a:r>
              <a:rPr lang="en-IN" sz="2000" dirty="0" smtClean="0">
                <a:latin typeface="Times New Roman" pitchFamily="18" charset="0"/>
                <a:cs typeface="Times New Roman" pitchFamily="18" charset="0"/>
              </a:rPr>
              <a:t/>
            </a:r>
            <a:br>
              <a:rPr lang="en-IN" sz="2000" dirty="0" smtClean="0">
                <a:latin typeface="Times New Roman" pitchFamily="18" charset="0"/>
                <a:cs typeface="Times New Roman" pitchFamily="18" charset="0"/>
              </a:rPr>
            </a:br>
            <a:r>
              <a:rPr lang="en-IN" sz="2000" dirty="0" smtClean="0">
                <a:latin typeface="Times New Roman" pitchFamily="18" charset="0"/>
                <a:cs typeface="Times New Roman" pitchFamily="18" charset="0"/>
              </a:rPr>
              <a:t>Dropped </a:t>
            </a:r>
            <a:r>
              <a:rPr lang="en-IN" sz="2000" dirty="0" smtClean="0">
                <a:latin typeface="Times New Roman" pitchFamily="18" charset="0"/>
                <a:cs typeface="Times New Roman" pitchFamily="18" charset="0"/>
              </a:rPr>
              <a:t>sole: The sole is dropped to or beyond the level of the bearing </a:t>
            </a:r>
            <a:r>
              <a:rPr lang="en-IN" sz="2000" dirty="0" err="1" smtClean="0">
                <a:latin typeface="Times New Roman" pitchFamily="18" charset="0"/>
                <a:cs typeface="Times New Roman" pitchFamily="18" charset="0"/>
              </a:rPr>
              <a:t>surfae</a:t>
            </a:r>
            <a:r>
              <a:rPr lang="en-IN" sz="2000" dirty="0" smtClean="0">
                <a:latin typeface="Times New Roman" pitchFamily="18" charset="0"/>
                <a:cs typeface="Times New Roman" pitchFamily="18" charset="0"/>
              </a:rPr>
              <a:t> of the hoof wall.</a:t>
            </a:r>
            <a:endParaRPr lang="en-US" sz="20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a:buNone/>
            </a:pPr>
            <a:r>
              <a:rPr lang="en-IN" sz="2000" dirty="0" smtClean="0">
                <a:latin typeface="Times New Roman" pitchFamily="18" charset="0"/>
                <a:cs typeface="Times New Roman" pitchFamily="18" charset="0"/>
              </a:rPr>
              <a:t>Symptoms</a:t>
            </a:r>
          </a:p>
          <a:p>
            <a:pPr marL="457200" indent="-457200">
              <a:buFont typeface="+mj-lt"/>
              <a:buAutoNum type="arabicPeriod"/>
            </a:pPr>
            <a:r>
              <a:rPr lang="en-IN" sz="2000" dirty="0" smtClean="0">
                <a:latin typeface="Times New Roman" pitchFamily="18" charset="0"/>
                <a:cs typeface="Times New Roman" pitchFamily="18" charset="0"/>
              </a:rPr>
              <a:t>Flat sole and has no concavity.</a:t>
            </a:r>
          </a:p>
          <a:p>
            <a:pPr marL="457200" indent="-457200">
              <a:buFont typeface="+mj-lt"/>
              <a:buAutoNum type="arabicPeriod"/>
            </a:pPr>
            <a:r>
              <a:rPr lang="en-IN" sz="2000" dirty="0" smtClean="0">
                <a:latin typeface="Times New Roman" pitchFamily="18" charset="0"/>
                <a:cs typeface="Times New Roman" pitchFamily="18" charset="0"/>
              </a:rPr>
              <a:t>Heavy rings in the hoof wall.</a:t>
            </a:r>
          </a:p>
          <a:p>
            <a:pPr marL="457200" indent="-457200">
              <a:buFont typeface="+mj-lt"/>
              <a:buAutoNum type="arabicPeriod"/>
            </a:pPr>
            <a:r>
              <a:rPr lang="en-IN" sz="2000" dirty="0" smtClean="0">
                <a:latin typeface="Times New Roman" pitchFamily="18" charset="0"/>
                <a:cs typeface="Times New Roman" pitchFamily="18" charset="0"/>
              </a:rPr>
              <a:t>Sole becomes very thick and composed of flakes.</a:t>
            </a:r>
          </a:p>
          <a:p>
            <a:pPr marL="457200" indent="-457200">
              <a:buFont typeface="+mj-lt"/>
              <a:buAutoNum type="arabicPeriod"/>
            </a:pPr>
            <a:r>
              <a:rPr lang="en-IN" sz="2000" dirty="0" smtClean="0">
                <a:latin typeface="Times New Roman" pitchFamily="18" charset="0"/>
                <a:cs typeface="Times New Roman" pitchFamily="18" charset="0"/>
              </a:rPr>
              <a:t>Pink coloured sole under these flakes.</a:t>
            </a:r>
          </a:p>
          <a:p>
            <a:pPr marL="457200" indent="-457200">
              <a:buFont typeface="+mj-lt"/>
              <a:buAutoNum type="arabicPeriod"/>
            </a:pPr>
            <a:endParaRPr lang="en-US" sz="2000" dirty="0">
              <a:latin typeface="Times New Roman" pitchFamily="18" charset="0"/>
              <a:cs typeface="Times New Roman" pitchFamily="18" charset="0"/>
            </a:endParaRPr>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just"/>
            <a:r>
              <a:rPr lang="en-IN" sz="2000" dirty="0">
                <a:latin typeface="Times New Roman" pitchFamily="18" charset="0"/>
                <a:cs typeface="Times New Roman" pitchFamily="18" charset="0"/>
              </a:rPr>
              <a:t/>
            </a:r>
            <a:br>
              <a:rPr lang="en-IN" sz="2000" dirty="0">
                <a:latin typeface="Times New Roman" pitchFamily="18" charset="0"/>
                <a:cs typeface="Times New Roman" pitchFamily="18" charset="0"/>
              </a:rPr>
            </a:br>
            <a:r>
              <a:rPr lang="en-IN" sz="2000" dirty="0" smtClean="0">
                <a:latin typeface="Times New Roman" pitchFamily="18" charset="0"/>
                <a:cs typeface="Times New Roman" pitchFamily="18" charset="0"/>
              </a:rPr>
              <a:t> </a:t>
            </a:r>
            <a:r>
              <a:rPr lang="en-IN" sz="2000" dirty="0" smtClean="0">
                <a:latin typeface="Times New Roman" pitchFamily="18" charset="0"/>
                <a:cs typeface="Times New Roman" pitchFamily="18" charset="0"/>
              </a:rPr>
              <a:t>Heaves: A respiratory disorder of horses characterised by a double expiratory effort.</a:t>
            </a:r>
            <a:endParaRPr lang="en-US" sz="20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a:buNone/>
            </a:pPr>
            <a:r>
              <a:rPr lang="en-IN" sz="2000" dirty="0" smtClean="0">
                <a:latin typeface="Times New Roman" pitchFamily="18" charset="0"/>
                <a:cs typeface="Times New Roman" pitchFamily="18" charset="0"/>
              </a:rPr>
              <a:t>Symptoms</a:t>
            </a:r>
          </a:p>
          <a:p>
            <a:pPr marL="457200" indent="-457200">
              <a:buFont typeface="+mj-lt"/>
              <a:buAutoNum type="arabicPeriod"/>
            </a:pPr>
            <a:r>
              <a:rPr lang="en-IN" sz="2000" dirty="0" smtClean="0">
                <a:latin typeface="Times New Roman" pitchFamily="18" charset="0"/>
                <a:cs typeface="Times New Roman" pitchFamily="18" charset="0"/>
              </a:rPr>
              <a:t>Prolongation and exaggeration of the expiratory phase.</a:t>
            </a:r>
          </a:p>
          <a:p>
            <a:pPr marL="457200" indent="-457200">
              <a:buFont typeface="+mj-lt"/>
              <a:buAutoNum type="arabicPeriod"/>
            </a:pPr>
            <a:r>
              <a:rPr lang="en-IN" sz="2000" dirty="0" smtClean="0">
                <a:latin typeface="Times New Roman" pitchFamily="18" charset="0"/>
                <a:cs typeface="Times New Roman" pitchFamily="18" charset="0"/>
              </a:rPr>
              <a:t>Animal develops dyspnoea during moderate exercise.</a:t>
            </a:r>
          </a:p>
          <a:p>
            <a:pPr marL="457200" indent="-457200">
              <a:buFont typeface="+mj-lt"/>
              <a:buAutoNum type="arabicPeriod"/>
            </a:pPr>
            <a:r>
              <a:rPr lang="en-IN" sz="2000" dirty="0" smtClean="0">
                <a:latin typeface="Times New Roman" pitchFamily="18" charset="0"/>
                <a:cs typeface="Times New Roman" pitchFamily="18" charset="0"/>
              </a:rPr>
              <a:t>Persistent short weak cough and a nasal discharge.</a:t>
            </a:r>
          </a:p>
          <a:p>
            <a:pPr marL="457200" indent="-457200">
              <a:buFont typeface="+mj-lt"/>
              <a:buAutoNum type="arabicPeriod"/>
            </a:pPr>
            <a:r>
              <a:rPr lang="en-IN" sz="2000" dirty="0" smtClean="0">
                <a:latin typeface="Times New Roman" pitchFamily="18" charset="0"/>
                <a:cs typeface="Times New Roman" pitchFamily="18" charset="0"/>
              </a:rPr>
              <a:t>Auscultation reveals vesicular sounds which may be displaced by dry or moist </a:t>
            </a:r>
            <a:r>
              <a:rPr lang="en-IN" sz="2000" dirty="0" err="1" smtClean="0">
                <a:latin typeface="Times New Roman" pitchFamily="18" charset="0"/>
                <a:cs typeface="Times New Roman" pitchFamily="18" charset="0"/>
              </a:rPr>
              <a:t>rales</a:t>
            </a:r>
            <a:r>
              <a:rPr lang="en-IN" sz="2000" dirty="0" smtClean="0">
                <a:latin typeface="Times New Roman" pitchFamily="18" charset="0"/>
                <a:cs typeface="Times New Roman" pitchFamily="18" charset="0"/>
              </a:rPr>
              <a:t>.</a:t>
            </a:r>
          </a:p>
          <a:p>
            <a:pPr marL="457200" indent="-457200">
              <a:buFont typeface="+mj-lt"/>
              <a:buAutoNum type="arabicPeriod"/>
            </a:pPr>
            <a:endParaRPr lang="en-US" sz="2000" dirty="0">
              <a:latin typeface="Times New Roman" pitchFamily="18" charset="0"/>
              <a:cs typeface="Times New Roman" pitchFamily="18" charset="0"/>
            </a:endParaRPr>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just"/>
            <a:r>
              <a:rPr lang="en-IN" sz="2000" dirty="0" smtClean="0">
                <a:latin typeface="Times New Roman" pitchFamily="18" charset="0"/>
                <a:cs typeface="Times New Roman" pitchFamily="18" charset="0"/>
              </a:rPr>
              <a:t> Hernia: </a:t>
            </a:r>
            <a:r>
              <a:rPr lang="en-IN" sz="2000" dirty="0" smtClean="0">
                <a:latin typeface="Times New Roman" pitchFamily="18" charset="0"/>
                <a:cs typeface="Times New Roman" pitchFamily="18" charset="0"/>
              </a:rPr>
              <a:t>Is the  protrusion of a portion of the abdominal contents through an opening in the abdominal wall. Umbilical and scrotal hernias are considered to be unsound conditions.</a:t>
            </a:r>
            <a:endParaRPr lang="en-US" sz="20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algn="just">
              <a:buNone/>
            </a:pPr>
            <a:r>
              <a:rPr lang="en-IN" sz="2000" dirty="0" smtClean="0">
                <a:latin typeface="Times New Roman" pitchFamily="18" charset="0"/>
                <a:cs typeface="Times New Roman" pitchFamily="18" charset="0"/>
              </a:rPr>
              <a:t>Symptoms</a:t>
            </a:r>
          </a:p>
          <a:p>
            <a:pPr marL="457200" indent="-457200" algn="just">
              <a:buFont typeface="+mj-lt"/>
              <a:buAutoNum type="arabicPeriod"/>
            </a:pPr>
            <a:r>
              <a:rPr lang="en-IN" sz="2000" dirty="0" smtClean="0">
                <a:latin typeface="Times New Roman" pitchFamily="18" charset="0"/>
                <a:cs typeface="Times New Roman" pitchFamily="18" charset="0"/>
              </a:rPr>
              <a:t>Internal inguinal ring will be enlarged in scrotal hernia. This can be palpated by rectal examination.</a:t>
            </a:r>
          </a:p>
          <a:p>
            <a:pPr marL="457200" indent="-457200" algn="just">
              <a:buFont typeface="+mj-lt"/>
              <a:buAutoNum type="arabicPeriod"/>
            </a:pPr>
            <a:r>
              <a:rPr lang="en-IN" sz="2000" dirty="0" smtClean="0">
                <a:latin typeface="Times New Roman" pitchFamily="18" charset="0"/>
                <a:cs typeface="Times New Roman" pitchFamily="18" charset="0"/>
              </a:rPr>
              <a:t>For umbilical hernia, the naval should be palpated.</a:t>
            </a:r>
            <a:endParaRPr lang="en-US" sz="2000" dirty="0">
              <a:latin typeface="Times New Roman" pitchFamily="18" charset="0"/>
              <a:cs typeface="Times New Roman" pitchFamily="18" charset="0"/>
            </a:endParaRPr>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just"/>
            <a:r>
              <a:rPr lang="en-IN" sz="2000" dirty="0" smtClean="0">
                <a:latin typeface="Times New Roman" pitchFamily="18" charset="0"/>
                <a:cs typeface="Times New Roman" pitchFamily="18" charset="0"/>
              </a:rPr>
              <a:t>Knee </a:t>
            </a:r>
            <a:r>
              <a:rPr lang="en-IN" sz="2000" dirty="0" smtClean="0">
                <a:latin typeface="Times New Roman" pitchFamily="18" charset="0"/>
                <a:cs typeface="Times New Roman" pitchFamily="18" charset="0"/>
              </a:rPr>
              <a:t>sprung: An anterior deviation of the carpus.</a:t>
            </a:r>
            <a:endParaRPr lang="en-US" sz="20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a:buNone/>
            </a:pPr>
            <a:r>
              <a:rPr lang="en-IN" sz="2000" dirty="0" smtClean="0">
                <a:latin typeface="Times New Roman" pitchFamily="18" charset="0"/>
                <a:cs typeface="Times New Roman" pitchFamily="18" charset="0"/>
              </a:rPr>
              <a:t>Symptoms</a:t>
            </a:r>
          </a:p>
          <a:p>
            <a:pPr marL="457200" indent="-457200">
              <a:buFont typeface="+mj-lt"/>
              <a:buAutoNum type="arabicPeriod"/>
            </a:pPr>
            <a:r>
              <a:rPr lang="en-IN" sz="2000" dirty="0" smtClean="0">
                <a:latin typeface="Times New Roman" pitchFamily="18" charset="0"/>
                <a:cs typeface="Times New Roman" pitchFamily="18" charset="0"/>
              </a:rPr>
              <a:t>The carpal joint will be flexed forward.</a:t>
            </a:r>
          </a:p>
          <a:p>
            <a:pPr marL="457200" indent="-457200">
              <a:buFont typeface="+mj-lt"/>
              <a:buAutoNum type="arabicPeriod"/>
            </a:pPr>
            <a:r>
              <a:rPr lang="en-IN" sz="2000" dirty="0" smtClean="0">
                <a:latin typeface="Times New Roman" pitchFamily="18" charset="0"/>
                <a:cs typeface="Times New Roman" pitchFamily="18" charset="0"/>
              </a:rPr>
              <a:t>Shortening of the anterior phase of the stride.</a:t>
            </a:r>
          </a:p>
          <a:p>
            <a:pPr marL="457200" indent="-457200">
              <a:buFont typeface="+mj-lt"/>
              <a:buAutoNum type="arabicPeriod"/>
            </a:pPr>
            <a:endParaRPr lang="en-US" sz="2000" dirty="0">
              <a:latin typeface="Times New Roman" pitchFamily="18" charset="0"/>
              <a:cs typeface="Times New Roman" pitchFamily="18" charset="0"/>
            </a:endParaRP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just"/>
            <a:r>
              <a:rPr lang="en-IN" sz="2000" dirty="0">
                <a:latin typeface="Times New Roman" pitchFamily="18" charset="0"/>
                <a:cs typeface="Times New Roman" pitchFamily="18" charset="0"/>
              </a:rPr>
              <a:t/>
            </a:r>
            <a:br>
              <a:rPr lang="en-IN" sz="2000" dirty="0">
                <a:latin typeface="Times New Roman" pitchFamily="18" charset="0"/>
                <a:cs typeface="Times New Roman" pitchFamily="18" charset="0"/>
              </a:rPr>
            </a:br>
            <a:r>
              <a:rPr lang="en-IN" sz="2000" dirty="0" smtClean="0">
                <a:latin typeface="Times New Roman" pitchFamily="18" charset="0"/>
                <a:cs typeface="Times New Roman" pitchFamily="18" charset="0"/>
              </a:rPr>
              <a:t> </a:t>
            </a:r>
            <a:r>
              <a:rPr lang="en-IN" sz="2000" dirty="0" smtClean="0">
                <a:latin typeface="Times New Roman" pitchFamily="18" charset="0"/>
                <a:cs typeface="Times New Roman" pitchFamily="18" charset="0"/>
              </a:rPr>
              <a:t>Laminitis</a:t>
            </a:r>
            <a:r>
              <a:rPr lang="en-IN" sz="2000" dirty="0" smtClean="0">
                <a:latin typeface="Times New Roman" pitchFamily="18" charset="0"/>
                <a:cs typeface="Times New Roman" pitchFamily="18" charset="0"/>
              </a:rPr>
              <a:t>: </a:t>
            </a:r>
            <a:r>
              <a:rPr lang="en-IN" sz="2000" dirty="0" smtClean="0">
                <a:latin typeface="Times New Roman" pitchFamily="18" charset="0"/>
                <a:cs typeface="Times New Roman" pitchFamily="18" charset="0"/>
              </a:rPr>
              <a:t>is </a:t>
            </a:r>
            <a:r>
              <a:rPr lang="en-IN" sz="2000" dirty="0" smtClean="0">
                <a:latin typeface="Times New Roman" pitchFamily="18" charset="0"/>
                <a:cs typeface="Times New Roman" pitchFamily="18" charset="0"/>
              </a:rPr>
              <a:t>an inflammation of the laminae of the foot.</a:t>
            </a:r>
            <a:endParaRPr lang="en-US" sz="20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fontScale="92500" lnSpcReduction="20000"/>
          </a:bodyPr>
          <a:lstStyle/>
          <a:p>
            <a:pPr marL="514350" indent="-514350">
              <a:buNone/>
            </a:pPr>
            <a:r>
              <a:rPr lang="en-IN" sz="2000" dirty="0" smtClean="0">
                <a:latin typeface="Times New Roman" pitchFamily="18" charset="0"/>
                <a:cs typeface="Times New Roman" pitchFamily="18" charset="0"/>
              </a:rPr>
              <a:t>Symptoms</a:t>
            </a:r>
          </a:p>
          <a:p>
            <a:pPr marL="514350" indent="-514350">
              <a:buFont typeface="+mj-lt"/>
              <a:buAutoNum type="arabicPeriod"/>
            </a:pPr>
            <a:r>
              <a:rPr lang="en-IN" sz="2000" dirty="0" smtClean="0">
                <a:latin typeface="Times New Roman" pitchFamily="18" charset="0"/>
                <a:cs typeface="Times New Roman" pitchFamily="18" charset="0"/>
              </a:rPr>
              <a:t>Acute</a:t>
            </a:r>
          </a:p>
          <a:p>
            <a:pPr marL="914400" lvl="1" indent="-514350">
              <a:buFont typeface="+mj-lt"/>
              <a:buAutoNum type="arabicPeriod"/>
            </a:pPr>
            <a:r>
              <a:rPr lang="en-IN" sz="1600" dirty="0" smtClean="0">
                <a:latin typeface="Times New Roman" pitchFamily="18" charset="0"/>
                <a:cs typeface="Times New Roman" pitchFamily="18" charset="0"/>
              </a:rPr>
              <a:t>Horse tends to lie down.</a:t>
            </a:r>
          </a:p>
          <a:p>
            <a:pPr marL="914400" lvl="1" indent="-514350">
              <a:buFont typeface="+mj-lt"/>
              <a:buAutoNum type="arabicPeriod"/>
            </a:pPr>
            <a:r>
              <a:rPr lang="en-IN" sz="1600" dirty="0" smtClean="0">
                <a:latin typeface="Times New Roman" pitchFamily="18" charset="0"/>
                <a:cs typeface="Times New Roman" pitchFamily="18" charset="0"/>
              </a:rPr>
              <a:t>Hot sole, wall and coronary band.</a:t>
            </a:r>
          </a:p>
          <a:p>
            <a:pPr marL="914400" lvl="1" indent="-514350">
              <a:buFont typeface="+mj-lt"/>
              <a:buAutoNum type="arabicPeriod"/>
            </a:pPr>
            <a:r>
              <a:rPr lang="en-IN" sz="1600" dirty="0" smtClean="0">
                <a:latin typeface="Times New Roman" pitchFamily="18" charset="0"/>
                <a:cs typeface="Times New Roman" pitchFamily="18" charset="0"/>
              </a:rPr>
              <a:t>Increased digital pulse.</a:t>
            </a:r>
          </a:p>
          <a:p>
            <a:pPr marL="914400" lvl="1" indent="-514350">
              <a:buFont typeface="+mj-lt"/>
              <a:buAutoNum type="arabicPeriod"/>
            </a:pPr>
            <a:r>
              <a:rPr lang="en-IN" sz="1600" dirty="0" smtClean="0">
                <a:latin typeface="Times New Roman" pitchFamily="18" charset="0"/>
                <a:cs typeface="Times New Roman" pitchFamily="18" charset="0"/>
              </a:rPr>
              <a:t>Uniform tenderness over the entire area of the sole</a:t>
            </a:r>
          </a:p>
          <a:p>
            <a:pPr marL="514350" indent="-514350">
              <a:buFont typeface="+mj-lt"/>
              <a:buAutoNum type="arabicPeriod"/>
            </a:pPr>
            <a:r>
              <a:rPr lang="en-IN" sz="2000" dirty="0" smtClean="0">
                <a:latin typeface="Times New Roman" pitchFamily="18" charset="0"/>
                <a:cs typeface="Times New Roman" pitchFamily="18" charset="0"/>
              </a:rPr>
              <a:t>Chronic</a:t>
            </a:r>
          </a:p>
          <a:p>
            <a:pPr marL="914400" lvl="1" indent="-514350">
              <a:buFont typeface="+mj-lt"/>
              <a:buAutoNum type="arabicPeriod"/>
            </a:pPr>
            <a:r>
              <a:rPr lang="en-IN" sz="1600" dirty="0" smtClean="0">
                <a:latin typeface="Times New Roman" pitchFamily="18" charset="0"/>
                <a:cs typeface="Times New Roman" pitchFamily="18" charset="0"/>
              </a:rPr>
              <a:t>Rotation of the third phalanx.</a:t>
            </a:r>
          </a:p>
          <a:p>
            <a:pPr marL="914400" lvl="1" indent="-514350">
              <a:buFont typeface="+mj-lt"/>
              <a:buAutoNum type="arabicPeriod"/>
            </a:pPr>
            <a:r>
              <a:rPr lang="en-IN" sz="1600" dirty="0" smtClean="0">
                <a:latin typeface="Times New Roman" pitchFamily="18" charset="0"/>
                <a:cs typeface="Times New Roman" pitchFamily="18" charset="0"/>
              </a:rPr>
              <a:t>Separation of the sensitive and insensitive </a:t>
            </a:r>
            <a:r>
              <a:rPr lang="en-IN" sz="1600" dirty="0" err="1" smtClean="0">
                <a:latin typeface="Times New Roman" pitchFamily="18" charset="0"/>
                <a:cs typeface="Times New Roman" pitchFamily="18" charset="0"/>
              </a:rPr>
              <a:t>laminae</a:t>
            </a:r>
            <a:r>
              <a:rPr lang="en-IN" sz="1600" dirty="0" smtClean="0">
                <a:latin typeface="Times New Roman" pitchFamily="18" charset="0"/>
                <a:cs typeface="Times New Roman" pitchFamily="18" charset="0"/>
              </a:rPr>
              <a:t>.</a:t>
            </a:r>
          </a:p>
          <a:p>
            <a:pPr marL="914400" lvl="1" indent="-514350">
              <a:buFont typeface="+mj-lt"/>
              <a:buAutoNum type="arabicPeriod"/>
            </a:pPr>
            <a:r>
              <a:rPr lang="en-IN" sz="1600" dirty="0" smtClean="0">
                <a:latin typeface="Times New Roman" pitchFamily="18" charset="0"/>
                <a:cs typeface="Times New Roman" pitchFamily="18" charset="0"/>
              </a:rPr>
              <a:t>Tendency to land on the heel.</a:t>
            </a:r>
          </a:p>
          <a:p>
            <a:pPr marL="914400" lvl="1" indent="-514350">
              <a:buFont typeface="+mj-lt"/>
              <a:buAutoNum type="arabicPeriod"/>
            </a:pPr>
            <a:r>
              <a:rPr lang="en-IN" sz="1600" dirty="0" smtClean="0">
                <a:latin typeface="Times New Roman" pitchFamily="18" charset="0"/>
                <a:cs typeface="Times New Roman" pitchFamily="18" charset="0"/>
              </a:rPr>
              <a:t>The Sole is dropped and flat.</a:t>
            </a:r>
            <a:endParaRPr lang="en-US" sz="1600" dirty="0">
              <a:latin typeface="Times New Roman" pitchFamily="18" charset="0"/>
              <a:cs typeface="Times New Roman" pitchFamily="18" charset="0"/>
            </a:endParaRP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just"/>
            <a:r>
              <a:rPr lang="en-IN" sz="2000" dirty="0" smtClean="0">
                <a:latin typeface="Times New Roman" pitchFamily="18" charset="0"/>
                <a:cs typeface="Times New Roman" pitchFamily="18" charset="0"/>
              </a:rPr>
              <a:t/>
            </a:r>
            <a:br>
              <a:rPr lang="en-IN" sz="2000" dirty="0" smtClean="0">
                <a:latin typeface="Times New Roman" pitchFamily="18" charset="0"/>
                <a:cs typeface="Times New Roman" pitchFamily="18" charset="0"/>
              </a:rPr>
            </a:br>
            <a:r>
              <a:rPr lang="en-IN" sz="2000" dirty="0">
                <a:latin typeface="Times New Roman" pitchFamily="18" charset="0"/>
                <a:cs typeface="Times New Roman" pitchFamily="18" charset="0"/>
              </a:rPr>
              <a:t/>
            </a:r>
            <a:br>
              <a:rPr lang="en-IN" sz="2000" dirty="0">
                <a:latin typeface="Times New Roman" pitchFamily="18" charset="0"/>
                <a:cs typeface="Times New Roman" pitchFamily="18" charset="0"/>
              </a:rPr>
            </a:br>
            <a:r>
              <a:rPr lang="en-IN" sz="2000" dirty="0" smtClean="0">
                <a:latin typeface="Times New Roman" pitchFamily="18" charset="0"/>
                <a:cs typeface="Times New Roman" pitchFamily="18" charset="0"/>
              </a:rPr>
              <a:t>Navicular </a:t>
            </a:r>
            <a:r>
              <a:rPr lang="en-IN" sz="2000" dirty="0" smtClean="0">
                <a:latin typeface="Times New Roman" pitchFamily="18" charset="0"/>
                <a:cs typeface="Times New Roman" pitchFamily="18" charset="0"/>
              </a:rPr>
              <a:t>disease: An inflammation of </a:t>
            </a:r>
            <a:r>
              <a:rPr lang="en-IN" sz="2000" dirty="0" smtClean="0">
                <a:latin typeface="Times New Roman" pitchFamily="18" charset="0"/>
                <a:cs typeface="Times New Roman" pitchFamily="18" charset="0"/>
              </a:rPr>
              <a:t>navicular </a:t>
            </a:r>
            <a:r>
              <a:rPr lang="en-IN" sz="2000" dirty="0" smtClean="0">
                <a:latin typeface="Times New Roman" pitchFamily="18" charset="0"/>
                <a:cs typeface="Times New Roman" pitchFamily="18" charset="0"/>
              </a:rPr>
              <a:t>bursa.</a:t>
            </a:r>
            <a:endParaRPr lang="en-US" sz="20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a:buNone/>
            </a:pPr>
            <a:r>
              <a:rPr lang="en-IN" sz="2000" dirty="0" smtClean="0">
                <a:latin typeface="Times New Roman" pitchFamily="18" charset="0"/>
                <a:cs typeface="Times New Roman" pitchFamily="18" charset="0"/>
              </a:rPr>
              <a:t>Symptoms</a:t>
            </a:r>
          </a:p>
          <a:p>
            <a:pPr marL="457200" indent="-457200">
              <a:buFont typeface="+mj-lt"/>
              <a:buAutoNum type="arabicPeriod"/>
            </a:pPr>
            <a:r>
              <a:rPr lang="en-IN" sz="2000" dirty="0" smtClean="0">
                <a:latin typeface="Times New Roman" pitchFamily="18" charset="0"/>
                <a:cs typeface="Times New Roman" pitchFamily="18" charset="0"/>
              </a:rPr>
              <a:t>Intermittent </a:t>
            </a:r>
            <a:r>
              <a:rPr lang="en-IN" sz="2000" dirty="0" smtClean="0">
                <a:latin typeface="Times New Roman" pitchFamily="18" charset="0"/>
                <a:cs typeface="Times New Roman" pitchFamily="18" charset="0"/>
              </a:rPr>
              <a:t>lameness.</a:t>
            </a:r>
          </a:p>
          <a:p>
            <a:pPr marL="457200" indent="-457200">
              <a:buFont typeface="+mj-lt"/>
              <a:buAutoNum type="arabicPeriod"/>
            </a:pPr>
            <a:r>
              <a:rPr lang="en-IN" sz="2000" dirty="0" smtClean="0">
                <a:latin typeface="Times New Roman" pitchFamily="18" charset="0"/>
                <a:cs typeface="Times New Roman" pitchFamily="18" charset="0"/>
              </a:rPr>
              <a:t>Horse stands with both feet too far.</a:t>
            </a:r>
          </a:p>
          <a:p>
            <a:pPr marL="457200" indent="-457200">
              <a:buFont typeface="+mj-lt"/>
              <a:buAutoNum type="arabicPeriod"/>
            </a:pPr>
            <a:r>
              <a:rPr lang="en-IN" sz="2000" dirty="0" smtClean="0">
                <a:latin typeface="Times New Roman" pitchFamily="18" charset="0"/>
                <a:cs typeface="Times New Roman" pitchFamily="18" charset="0"/>
              </a:rPr>
              <a:t>Horse tends to land on the toe of the foot during movement.</a:t>
            </a:r>
          </a:p>
          <a:p>
            <a:pPr marL="457200" indent="-457200">
              <a:buFont typeface="+mj-lt"/>
              <a:buAutoNum type="arabicPeriod"/>
            </a:pPr>
            <a:r>
              <a:rPr lang="en-IN" sz="2000" dirty="0" smtClean="0">
                <a:latin typeface="Times New Roman" pitchFamily="18" charset="0"/>
                <a:cs typeface="Times New Roman" pitchFamily="18" charset="0"/>
              </a:rPr>
              <a:t>Foot becomes smaller due to contraction.</a:t>
            </a:r>
            <a:endParaRPr lang="en-US" sz="2000" dirty="0">
              <a:latin typeface="Times New Roman" pitchFamily="18" charset="0"/>
              <a:cs typeface="Times New Roman" pitchFamily="18" charset="0"/>
            </a:endParaRPr>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just"/>
            <a:r>
              <a:rPr lang="en-IN" sz="2000" dirty="0">
                <a:latin typeface="Times New Roman" pitchFamily="18" charset="0"/>
                <a:cs typeface="Times New Roman" pitchFamily="18" charset="0"/>
              </a:rPr>
              <a:t/>
            </a:r>
            <a:br>
              <a:rPr lang="en-IN" sz="2000" dirty="0">
                <a:latin typeface="Times New Roman" pitchFamily="18" charset="0"/>
                <a:cs typeface="Times New Roman" pitchFamily="18" charset="0"/>
              </a:rPr>
            </a:br>
            <a:r>
              <a:rPr lang="en-IN" sz="2000" dirty="0" smtClean="0">
                <a:latin typeface="Times New Roman" pitchFamily="18" charset="0"/>
                <a:cs typeface="Times New Roman" pitchFamily="18" charset="0"/>
              </a:rPr>
              <a:t>   </a:t>
            </a:r>
            <a:r>
              <a:rPr lang="en-IN" sz="2000" dirty="0" smtClean="0">
                <a:latin typeface="Times New Roman" pitchFamily="18" charset="0"/>
                <a:cs typeface="Times New Roman" pitchFamily="18" charset="0"/>
              </a:rPr>
              <a:t>Over-reaching</a:t>
            </a:r>
            <a:r>
              <a:rPr lang="en-IN" sz="2000" dirty="0" smtClean="0">
                <a:latin typeface="Times New Roman" pitchFamily="18" charset="0"/>
                <a:cs typeface="Times New Roman" pitchFamily="18" charset="0"/>
              </a:rPr>
              <a:t>: </a:t>
            </a:r>
            <a:r>
              <a:rPr lang="en-IN" sz="2000" dirty="0" smtClean="0">
                <a:latin typeface="Times New Roman" pitchFamily="18" charset="0"/>
                <a:cs typeface="Times New Roman" pitchFamily="18" charset="0"/>
              </a:rPr>
              <a:t>a </a:t>
            </a:r>
            <a:r>
              <a:rPr lang="en-IN" sz="2000" dirty="0" smtClean="0">
                <a:latin typeface="Times New Roman" pitchFamily="18" charset="0"/>
                <a:cs typeface="Times New Roman" pitchFamily="18" charset="0"/>
              </a:rPr>
              <a:t>form of limb interference.</a:t>
            </a:r>
            <a:endParaRPr lang="en-US" sz="20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a:buNone/>
            </a:pPr>
            <a:r>
              <a:rPr lang="en-IN" sz="2000" dirty="0" smtClean="0">
                <a:latin typeface="Times New Roman" pitchFamily="18" charset="0"/>
                <a:cs typeface="Times New Roman" pitchFamily="18" charset="0"/>
              </a:rPr>
              <a:t>Symptoms</a:t>
            </a:r>
          </a:p>
          <a:p>
            <a:pPr marL="457200" indent="-457200">
              <a:buFont typeface="+mj-lt"/>
              <a:buAutoNum type="arabicPeriod"/>
            </a:pPr>
            <a:r>
              <a:rPr lang="en-IN" sz="2000" dirty="0" smtClean="0">
                <a:latin typeface="Times New Roman" pitchFamily="18" charset="0"/>
                <a:cs typeface="Times New Roman" pitchFamily="18" charset="0"/>
              </a:rPr>
              <a:t>The toe of the hind foot catches the heel of the fore foot on the same side.</a:t>
            </a:r>
          </a:p>
          <a:p>
            <a:pPr marL="457200" indent="-457200">
              <a:buFont typeface="+mj-lt"/>
              <a:buAutoNum type="arabicPeriod"/>
            </a:pPr>
            <a:r>
              <a:rPr lang="en-IN" sz="2000" dirty="0" smtClean="0">
                <a:latin typeface="Times New Roman" pitchFamily="18" charset="0"/>
                <a:cs typeface="Times New Roman" pitchFamily="18" charset="0"/>
              </a:rPr>
              <a:t>Shoe pulling.</a:t>
            </a:r>
            <a:endParaRPr lang="en-US" sz="2000" dirty="0">
              <a:latin typeface="Times New Roman" pitchFamily="18" charset="0"/>
              <a:cs typeface="Times New Roman" pitchFamily="18" charset="0"/>
            </a:endParaRPr>
          </a:p>
        </p:txBody>
      </p:sp>
    </p:spTree>
  </p:cSld>
  <p:clrMapOvr>
    <a:masterClrMapping/>
  </p:clrMapOvr>
</p:sld>
</file>

<file path=ppt/theme/theme1.xml><?xml version="1.0" encoding="utf-8"?>
<a:theme xmlns:a="http://schemas.openxmlformats.org/drawingml/2006/main" name="Wisp">
  <a:themeElements>
    <a:clrScheme name="Wisp">
      <a:dk1>
        <a:sysClr val="windowText" lastClr="000000"/>
      </a:dk1>
      <a:lt1>
        <a:sysClr val="window" lastClr="FFFFFF"/>
      </a:lt1>
      <a:dk2>
        <a:srgbClr val="766F54"/>
      </a:dk2>
      <a:lt2>
        <a:srgbClr val="E3EACF"/>
      </a:lt2>
      <a:accent1>
        <a:srgbClr val="A53010"/>
      </a:accent1>
      <a:accent2>
        <a:srgbClr val="DE7E18"/>
      </a:accent2>
      <a:accent3>
        <a:srgbClr val="9F8351"/>
      </a:accent3>
      <a:accent4>
        <a:srgbClr val="728653"/>
      </a:accent4>
      <a:accent5>
        <a:srgbClr val="92AA4C"/>
      </a:accent5>
      <a:accent6>
        <a:srgbClr val="6AAC91"/>
      </a:accent6>
      <a:hlink>
        <a:srgbClr val="FB4A18"/>
      </a:hlink>
      <a:folHlink>
        <a:srgbClr val="FB9318"/>
      </a:folHlink>
    </a:clrScheme>
    <a:fontScheme name="Wisp">
      <a:majorFont>
        <a:latin typeface="Century Gothic" panose="020B0502020202020204"/>
        <a:ea typeface=""/>
        <a:cs typeface=""/>
        <a:font script="Jpan" typeface="メイリオ"/>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entury Gothic" panose="020B0502020202020204"/>
        <a:ea typeface=""/>
        <a:cs typeface=""/>
        <a:font script="Jpan" typeface="メイリオ"/>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Wisp">
      <a:fillStyleLst>
        <a:solidFill>
          <a:schemeClr val="phClr"/>
        </a:solidFill>
        <a:solidFill>
          <a:schemeClr val="phClr">
            <a:tint val="70000"/>
            <a:lumMod val="104000"/>
          </a:schemeClr>
        </a:solidFill>
        <a:gradFill rotWithShape="1">
          <a:gsLst>
            <a:gs pos="0">
              <a:schemeClr val="phClr">
                <a:tint val="96000"/>
                <a:lumMod val="104000"/>
              </a:schemeClr>
            </a:gs>
            <a:gs pos="100000">
              <a:schemeClr val="phClr">
                <a:shade val="98000"/>
                <a:lumMod val="94000"/>
              </a:schemeClr>
            </a:gs>
          </a:gsLst>
          <a:lin ang="5400000" scaled="0"/>
        </a:gradFill>
      </a:fillStyleLst>
      <a:lnStyleLst>
        <a:ln w="9525" cap="rnd" cmpd="sng" algn="ctr">
          <a:solidFill>
            <a:schemeClr val="phClr">
              <a:shade val="90000"/>
            </a:schemeClr>
          </a:solidFill>
          <a:prstDash val="solid"/>
        </a:ln>
        <a:ln w="15875" cap="rnd" cmpd="sng" algn="ctr">
          <a:solidFill>
            <a:schemeClr val="phClr"/>
          </a:solidFill>
          <a:prstDash val="solid"/>
        </a:ln>
        <a:ln w="22225" cap="rnd" cmpd="sng" algn="ctr">
          <a:solidFill>
            <a:schemeClr val="phClr"/>
          </a:solidFill>
          <a:prstDash val="solid"/>
        </a:ln>
      </a:lnStyleLst>
      <a:effectStyleLst>
        <a:effectStyle>
          <a:effectLst/>
        </a:effectStyle>
        <a:effectStyle>
          <a:effectLst>
            <a:outerShdw blurRad="38100" dist="25400" dir="5400000" rotWithShape="0">
              <a:srgbClr val="000000">
                <a:alpha val="25000"/>
              </a:srgbClr>
            </a:outerShdw>
          </a:effectLst>
        </a:effectStyle>
        <a:effectStyle>
          <a:effectLst>
            <a:outerShdw blurRad="50800" dist="38100" dir="5400000" rotWithShape="0">
              <a:srgbClr val="000000">
                <a:alpha val="60000"/>
              </a:srgbClr>
            </a:outerShdw>
          </a:effectLst>
        </a:effectStyle>
      </a:effectStyleLst>
      <a:bgFillStyleLst>
        <a:solidFill>
          <a:schemeClr val="phClr"/>
        </a:solidFill>
        <a:gradFill rotWithShape="1">
          <a:gsLst>
            <a:gs pos="0">
              <a:schemeClr val="phClr">
                <a:tint val="90000"/>
                <a:lumMod val="120000"/>
              </a:schemeClr>
            </a:gs>
            <a:gs pos="100000">
              <a:schemeClr val="phClr">
                <a:shade val="98000"/>
                <a:satMod val="120000"/>
                <a:lumMod val="98000"/>
              </a:schemeClr>
            </a:gs>
          </a:gsLst>
          <a:lin ang="5400000" scaled="0"/>
        </a:gradFill>
        <a:gradFill rotWithShape="1">
          <a:gsLst>
            <a:gs pos="0">
              <a:schemeClr val="phClr">
                <a:tint val="90000"/>
                <a:satMod val="92000"/>
                <a:lumMod val="120000"/>
              </a:schemeClr>
            </a:gs>
            <a:gs pos="100000">
              <a:schemeClr val="phClr">
                <a:shade val="98000"/>
                <a:satMod val="120000"/>
                <a:lumMod val="98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Wisp" id="{7CB32D59-10C0-40DD-B7BD-2E94284A981C}" vid="{24B1A44C-C006-48B2-A4D7-E5549B3D8CD4}"/>
    </a:ext>
  </a:extLst>
</a:theme>
</file>

<file path=docProps/app.xml><?xml version="1.0" encoding="utf-8"?>
<Properties xmlns="http://schemas.openxmlformats.org/officeDocument/2006/extended-properties" xmlns:vt="http://schemas.openxmlformats.org/officeDocument/2006/docPropsVTypes">
  <Template>Wisp</Template>
  <TotalTime>149</TotalTime>
  <Words>746</Words>
  <Application>Microsoft Office PowerPoint</Application>
  <PresentationFormat>On-screen Show (4:3)</PresentationFormat>
  <Paragraphs>97</Paragraphs>
  <Slides>18</Slides>
  <Notes>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18</vt:i4>
      </vt:variant>
    </vt:vector>
  </HeadingPairs>
  <TitlesOfParts>
    <vt:vector size="23" baseType="lpstr">
      <vt:lpstr>Arial</vt:lpstr>
      <vt:lpstr>Century Gothic</vt:lpstr>
      <vt:lpstr>Times New Roman</vt:lpstr>
      <vt:lpstr>Wingdings 3</vt:lpstr>
      <vt:lpstr>Wisp</vt:lpstr>
      <vt:lpstr>          Veterolegal Pathology                Examination of Horses for soundness </vt:lpstr>
      <vt:lpstr>EXAMINATION OF HORSES FOR SOUNDNESS</vt:lpstr>
      <vt:lpstr>Bone spavin: Is  a periostitis or ostitis of the medial aspect of the proximal end of the third metatarsal bone and the medial aspect of the third central tarsal bones.</vt:lpstr>
      <vt:lpstr> Bog spavin: A chronic distension of the joint capsule of the hock.</vt:lpstr>
      <vt:lpstr>  Bowed tendon: Is an inflammation of deep and/or superficial flexor tendons and their associated tendon sheath.</vt:lpstr>
      <vt:lpstr>  Curb: An enlargement at the posterior aspect of the fibular tarsal bone.</vt:lpstr>
      <vt:lpstr> Corn: Is an involvement of sensitive and insensitive tissues of the sole at the angle formed by the wall and the bar.</vt:lpstr>
      <vt:lpstr> Capped elbow: Bursitis of the elbow joint.</vt:lpstr>
      <vt:lpstr>   Capped Hock: Bursitis of the hock joint.</vt:lpstr>
      <vt:lpstr>    Cataract: Opacity of the eye lens.</vt:lpstr>
      <vt:lpstr> Cryptorchldlsm: A condition in which one or both testes fail to descend into the scrotum.</vt:lpstr>
      <vt:lpstr> Dropped sole: The sole is dropped to or beyond the level of the bearing surfae of the hoof wall.</vt:lpstr>
      <vt:lpstr>  Heaves: A respiratory disorder of horses characterised by a double expiratory effort.</vt:lpstr>
      <vt:lpstr> Hernia: Is the  protrusion of a portion of the abdominal contents through an opening in the abdominal wall. Umbilical and scrotal hernias are considered to be unsound conditions.</vt:lpstr>
      <vt:lpstr>Knee sprung: An anterior deviation of the carpus.</vt:lpstr>
      <vt:lpstr>  Laminitis: is an inflammation of the laminae of the foot.</vt:lpstr>
      <vt:lpstr>  Navicular disease: An inflammation of navicular bursa.</vt:lpstr>
      <vt:lpstr>    Over-reaching: a form of limb interference.</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EXAMINATION OF HORSES FOR SOUNDNESS</dc:title>
  <dc:creator>User</dc:creator>
  <cp:lastModifiedBy>imranali.793@rediffmail.com</cp:lastModifiedBy>
  <cp:revision>19</cp:revision>
  <dcterms:created xsi:type="dcterms:W3CDTF">2006-08-16T00:00:00Z</dcterms:created>
  <dcterms:modified xsi:type="dcterms:W3CDTF">2020-11-07T06:26:39Z</dcterms:modified>
</cp:coreProperties>
</file>