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8"/>
  </p:notesMasterIdLst>
  <p:sldIdLst>
    <p:sldId id="276" r:id="rId2"/>
    <p:sldId id="277" r:id="rId3"/>
    <p:sldId id="274" r:id="rId4"/>
    <p:sldId id="271" r:id="rId5"/>
    <p:sldId id="272" r:id="rId6"/>
    <p:sldId id="257" r:id="rId7"/>
    <p:sldId id="258" r:id="rId8"/>
    <p:sldId id="263" r:id="rId9"/>
    <p:sldId id="279" r:id="rId10"/>
    <p:sldId id="278" r:id="rId11"/>
    <p:sldId id="264" r:id="rId12"/>
    <p:sldId id="265" r:id="rId13"/>
    <p:sldId id="266" r:id="rId14"/>
    <p:sldId id="267" r:id="rId15"/>
    <p:sldId id="268" r:id="rId16"/>
    <p:sldId id="269" r:id="rId1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9" d="100"/>
          <a:sy n="109" d="100"/>
        </p:scale>
        <p:origin x="636" y="10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EE021E8A-C284-4A3B-AEE4-CF3171739103}" type="datetimeFigureOut">
              <a:rPr lang="en-IN" smtClean="0"/>
              <a:t>05-11-2020</a:t>
            </a:fld>
            <a:endParaRPr lang="en-I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7675281-E7A0-48E1-989D-FABCEE954C0F}" type="slidenum">
              <a:rPr lang="en-IN" smtClean="0"/>
              <a:t>‹#›</a:t>
            </a:fld>
            <a:endParaRPr lang="en-IN"/>
          </a:p>
        </p:txBody>
      </p:sp>
    </p:spTree>
    <p:extLst>
      <p:ext uri="{BB962C8B-B14F-4D97-AF65-F5344CB8AC3E}">
        <p14:creationId xmlns:p14="http://schemas.microsoft.com/office/powerpoint/2010/main" val="241426293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C7675281-E7A0-48E1-989D-FABCEE954C0F}" type="slidenum">
              <a:rPr lang="en-IN" smtClean="0"/>
              <a:t>8</a:t>
            </a:fld>
            <a:endParaRPr lang="en-IN"/>
          </a:p>
        </p:txBody>
      </p:sp>
    </p:spTree>
    <p:extLst>
      <p:ext uri="{BB962C8B-B14F-4D97-AF65-F5344CB8AC3E}">
        <p14:creationId xmlns:p14="http://schemas.microsoft.com/office/powerpoint/2010/main" val="396558865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IN"/>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IN"/>
          </a:p>
        </p:txBody>
      </p:sp>
      <p:sp>
        <p:nvSpPr>
          <p:cNvPr id="4" name="Date Placeholder 3"/>
          <p:cNvSpPr>
            <a:spLocks noGrp="1"/>
          </p:cNvSpPr>
          <p:nvPr>
            <p:ph type="dt" sz="half" idx="10"/>
          </p:nvPr>
        </p:nvSpPr>
        <p:spPr/>
        <p:txBody>
          <a:bodyPr/>
          <a:lstStyle/>
          <a:p>
            <a:fld id="{4319DAEC-7605-4201-9F4C-5CC41612E5C9}" type="datetimeFigureOut">
              <a:rPr lang="en-IN" smtClean="0"/>
              <a:t>05-11-2020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40541931-8270-4046-B02D-83CC778022FF}" type="slidenum">
              <a:rPr lang="en-IN" smtClean="0"/>
              <a:t>‹#›</a:t>
            </a:fld>
            <a:endParaRPr lang="en-IN"/>
          </a:p>
        </p:txBody>
      </p:sp>
    </p:spTree>
    <p:extLst>
      <p:ext uri="{BB962C8B-B14F-4D97-AF65-F5344CB8AC3E}">
        <p14:creationId xmlns:p14="http://schemas.microsoft.com/office/powerpoint/2010/main" val="345880636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4319DAEC-7605-4201-9F4C-5CC41612E5C9}" type="datetimeFigureOut">
              <a:rPr lang="en-IN" smtClean="0"/>
              <a:t>05-11-2020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40541931-8270-4046-B02D-83CC778022FF}" type="slidenum">
              <a:rPr lang="en-IN" smtClean="0"/>
              <a:t>‹#›</a:t>
            </a:fld>
            <a:endParaRPr lang="en-IN"/>
          </a:p>
        </p:txBody>
      </p:sp>
    </p:spTree>
    <p:extLst>
      <p:ext uri="{BB962C8B-B14F-4D97-AF65-F5344CB8AC3E}">
        <p14:creationId xmlns:p14="http://schemas.microsoft.com/office/powerpoint/2010/main" val="316231936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IN"/>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4319DAEC-7605-4201-9F4C-5CC41612E5C9}" type="datetimeFigureOut">
              <a:rPr lang="en-IN" smtClean="0"/>
              <a:t>05-11-2020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40541931-8270-4046-B02D-83CC778022FF}" type="slidenum">
              <a:rPr lang="en-IN" smtClean="0"/>
              <a:t>‹#›</a:t>
            </a:fld>
            <a:endParaRPr lang="en-IN"/>
          </a:p>
        </p:txBody>
      </p:sp>
    </p:spTree>
    <p:extLst>
      <p:ext uri="{BB962C8B-B14F-4D97-AF65-F5344CB8AC3E}">
        <p14:creationId xmlns:p14="http://schemas.microsoft.com/office/powerpoint/2010/main" val="19852475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Date Placeholder 4"/>
          <p:cNvSpPr>
            <a:spLocks noGrp="1"/>
          </p:cNvSpPr>
          <p:nvPr>
            <p:ph type="dt" sz="half" idx="10"/>
          </p:nvPr>
        </p:nvSpPr>
        <p:spPr/>
        <p:txBody>
          <a:bodyPr/>
          <a:lstStyle/>
          <a:p>
            <a:fld id="{4319DAEC-7605-4201-9F4C-5CC41612E5C9}" type="datetimeFigureOut">
              <a:rPr lang="en-IN" smtClean="0"/>
              <a:t>05-11-2020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40541931-8270-4046-B02D-83CC778022FF}" type="slidenum">
              <a:rPr lang="en-IN" smtClean="0"/>
              <a:t>‹#›</a:t>
            </a:fld>
            <a:endParaRPr lang="en-IN"/>
          </a:p>
        </p:txBody>
      </p:sp>
    </p:spTree>
    <p:extLst>
      <p:ext uri="{BB962C8B-B14F-4D97-AF65-F5344CB8AC3E}">
        <p14:creationId xmlns:p14="http://schemas.microsoft.com/office/powerpoint/2010/main" val="374624908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IN"/>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7" name="Date Placeholder 6"/>
          <p:cNvSpPr>
            <a:spLocks noGrp="1"/>
          </p:cNvSpPr>
          <p:nvPr>
            <p:ph type="dt" sz="half" idx="10"/>
          </p:nvPr>
        </p:nvSpPr>
        <p:spPr/>
        <p:txBody>
          <a:bodyPr/>
          <a:lstStyle/>
          <a:p>
            <a:fld id="{4319DAEC-7605-4201-9F4C-5CC41612E5C9}" type="datetimeFigureOut">
              <a:rPr lang="en-IN" smtClean="0"/>
              <a:t>05-11-2020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40541931-8270-4046-B02D-83CC778022FF}" type="slidenum">
              <a:rPr lang="en-IN" smtClean="0"/>
              <a:t>‹#›</a:t>
            </a:fld>
            <a:endParaRPr lang="en-IN"/>
          </a:p>
        </p:txBody>
      </p:sp>
    </p:spTree>
    <p:extLst>
      <p:ext uri="{BB962C8B-B14F-4D97-AF65-F5344CB8AC3E}">
        <p14:creationId xmlns:p14="http://schemas.microsoft.com/office/powerpoint/2010/main" val="415253364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Date Placeholder 2"/>
          <p:cNvSpPr>
            <a:spLocks noGrp="1"/>
          </p:cNvSpPr>
          <p:nvPr>
            <p:ph type="dt" sz="half" idx="10"/>
          </p:nvPr>
        </p:nvSpPr>
        <p:spPr/>
        <p:txBody>
          <a:bodyPr/>
          <a:lstStyle/>
          <a:p>
            <a:fld id="{4319DAEC-7605-4201-9F4C-5CC41612E5C9}" type="datetimeFigureOut">
              <a:rPr lang="en-IN" smtClean="0"/>
              <a:t>05-11-2020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40541931-8270-4046-B02D-83CC778022FF}" type="slidenum">
              <a:rPr lang="en-IN" smtClean="0"/>
              <a:t>‹#›</a:t>
            </a:fld>
            <a:endParaRPr lang="en-IN"/>
          </a:p>
        </p:txBody>
      </p:sp>
    </p:spTree>
    <p:extLst>
      <p:ext uri="{BB962C8B-B14F-4D97-AF65-F5344CB8AC3E}">
        <p14:creationId xmlns:p14="http://schemas.microsoft.com/office/powerpoint/2010/main" val="300457665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4319DAEC-7605-4201-9F4C-5CC41612E5C9}" type="datetimeFigureOut">
              <a:rPr lang="en-IN" smtClean="0"/>
              <a:t>05-11-2020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40541931-8270-4046-B02D-83CC778022FF}" type="slidenum">
              <a:rPr lang="en-IN" smtClean="0"/>
              <a:t>‹#›</a:t>
            </a:fld>
            <a:endParaRPr lang="en-IN"/>
          </a:p>
        </p:txBody>
      </p:sp>
    </p:spTree>
    <p:extLst>
      <p:ext uri="{BB962C8B-B14F-4D97-AF65-F5344CB8AC3E}">
        <p14:creationId xmlns:p14="http://schemas.microsoft.com/office/powerpoint/2010/main" val="314752602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4319DAEC-7605-4201-9F4C-5CC41612E5C9}" type="datetimeFigureOut">
              <a:rPr lang="en-IN" smtClean="0"/>
              <a:t>05-11-2020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40541931-8270-4046-B02D-83CC778022FF}" type="slidenum">
              <a:rPr lang="en-IN" smtClean="0"/>
              <a:t>‹#›</a:t>
            </a:fld>
            <a:endParaRPr lang="en-IN"/>
          </a:p>
        </p:txBody>
      </p:sp>
    </p:spTree>
    <p:extLst>
      <p:ext uri="{BB962C8B-B14F-4D97-AF65-F5344CB8AC3E}">
        <p14:creationId xmlns:p14="http://schemas.microsoft.com/office/powerpoint/2010/main" val="407128333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4319DAEC-7605-4201-9F4C-5CC41612E5C9}" type="datetimeFigureOut">
              <a:rPr lang="en-IN" smtClean="0"/>
              <a:t>05-11-2020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40541931-8270-4046-B02D-83CC778022FF}" type="slidenum">
              <a:rPr lang="en-IN" smtClean="0"/>
              <a:t>‹#›</a:t>
            </a:fld>
            <a:endParaRPr lang="en-IN"/>
          </a:p>
        </p:txBody>
      </p:sp>
    </p:spTree>
    <p:extLst>
      <p:ext uri="{BB962C8B-B14F-4D97-AF65-F5344CB8AC3E}">
        <p14:creationId xmlns:p14="http://schemas.microsoft.com/office/powerpoint/2010/main" val="234505071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4319DAEC-7605-4201-9F4C-5CC41612E5C9}" type="datetimeFigureOut">
              <a:rPr lang="en-IN" smtClean="0"/>
              <a:t>05-11-2020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40541931-8270-4046-B02D-83CC778022FF}" type="slidenum">
              <a:rPr lang="en-IN" smtClean="0"/>
              <a:t>‹#›</a:t>
            </a:fld>
            <a:endParaRPr lang="en-IN"/>
          </a:p>
        </p:txBody>
      </p:sp>
    </p:spTree>
    <p:extLst>
      <p:ext uri="{BB962C8B-B14F-4D97-AF65-F5344CB8AC3E}">
        <p14:creationId xmlns:p14="http://schemas.microsoft.com/office/powerpoint/2010/main" val="263135980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IN"/>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4319DAEC-7605-4201-9F4C-5CC41612E5C9}" type="datetimeFigureOut">
              <a:rPr lang="en-IN" smtClean="0"/>
              <a:t>05-11-2020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40541931-8270-4046-B02D-83CC778022FF}" type="slidenum">
              <a:rPr lang="en-IN" smtClean="0"/>
              <a:t>‹#›</a:t>
            </a:fld>
            <a:endParaRPr lang="en-IN"/>
          </a:p>
        </p:txBody>
      </p:sp>
    </p:spTree>
    <p:extLst>
      <p:ext uri="{BB962C8B-B14F-4D97-AF65-F5344CB8AC3E}">
        <p14:creationId xmlns:p14="http://schemas.microsoft.com/office/powerpoint/2010/main" val="3565816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IN"/>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319DAEC-7605-4201-9F4C-5CC41612E5C9}" type="datetimeFigureOut">
              <a:rPr lang="en-IN" smtClean="0"/>
              <a:t>05-11-2020</a:t>
            </a:fld>
            <a:endParaRPr lang="en-IN"/>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40541931-8270-4046-B02D-83CC778022FF}" type="slidenum">
              <a:rPr lang="en-IN" smtClean="0"/>
              <a:t>‹#›</a:t>
            </a:fld>
            <a:endParaRPr lang="en-IN"/>
          </a:p>
        </p:txBody>
      </p:sp>
    </p:spTree>
    <p:extLst>
      <p:ext uri="{BB962C8B-B14F-4D97-AF65-F5344CB8AC3E}">
        <p14:creationId xmlns:p14="http://schemas.microsoft.com/office/powerpoint/2010/main" val="69744837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hyperlink" Target="http://www.nwtwildlife.rwed.gov.nt.ca/Publications/diseasepamphletweb/papillomapicture.htm" TargetMode="External"/><Relationship Id="rId1" Type="http://schemas.openxmlformats.org/officeDocument/2006/relationships/slideLayout" Target="../slideLayouts/slideLayout2.xml"/><Relationship Id="rId5" Type="http://schemas.openxmlformats.org/officeDocument/2006/relationships/image" Target="../media/image7.jpeg"/><Relationship Id="rId4" Type="http://schemas.openxmlformats.org/officeDocument/2006/relationships/image" Target="../media/image6.jpeg"/></Relationships>
</file>

<file path=ppt/slides/_rels/slide7.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9.jp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1.jpg"/><Relationship Id="rId2" Type="http://schemas.openxmlformats.org/officeDocument/2006/relationships/image" Target="../media/image10.jp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14.jp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15.jp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6.jp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7.jp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8.jp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19.jp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smtClean="0">
                <a:solidFill>
                  <a:schemeClr val="accent6"/>
                </a:solidFill>
              </a:rPr>
              <a:t>         </a:t>
            </a:r>
            <a:r>
              <a:rPr lang="en-IN" dirty="0" smtClean="0">
                <a:solidFill>
                  <a:schemeClr val="accent2">
                    <a:lumMod val="75000"/>
                  </a:schemeClr>
                </a:solidFill>
              </a:rPr>
              <a:t>PATHOLOGY OF POX VIRUS IN WILD ANIMALS </a:t>
            </a:r>
            <a:endParaRPr lang="en-IN" dirty="0">
              <a:solidFill>
                <a:schemeClr val="accent2">
                  <a:lumMod val="75000"/>
                </a:schemeClr>
              </a:solidFill>
            </a:endParaRPr>
          </a:p>
        </p:txBody>
      </p:sp>
      <p:sp>
        <p:nvSpPr>
          <p:cNvPr id="3" name="Content Placeholder 2"/>
          <p:cNvSpPr>
            <a:spLocks noGrp="1"/>
          </p:cNvSpPr>
          <p:nvPr>
            <p:ph idx="1"/>
          </p:nvPr>
        </p:nvSpPr>
        <p:spPr/>
        <p:txBody>
          <a:bodyPr/>
          <a:lstStyle/>
          <a:p>
            <a:pPr marL="0" indent="0">
              <a:buNone/>
            </a:pPr>
            <a:r>
              <a:rPr lang="en-IN" dirty="0" smtClean="0"/>
              <a:t>                                            </a:t>
            </a:r>
          </a:p>
          <a:p>
            <a:pPr marL="0" indent="0">
              <a:buNone/>
            </a:pPr>
            <a:r>
              <a:rPr lang="en-IN" dirty="0"/>
              <a:t> </a:t>
            </a:r>
            <a:r>
              <a:rPr lang="en-IN" dirty="0" smtClean="0"/>
              <a:t>                                            </a:t>
            </a:r>
          </a:p>
          <a:p>
            <a:pPr marL="0" indent="0">
              <a:buNone/>
            </a:pPr>
            <a:r>
              <a:rPr lang="en-IN" b="1" dirty="0"/>
              <a:t> </a:t>
            </a:r>
            <a:r>
              <a:rPr lang="en-IN" b="1" dirty="0" smtClean="0"/>
              <a:t>                                              </a:t>
            </a:r>
            <a:r>
              <a:rPr lang="en-IN" b="1" dirty="0" smtClean="0">
                <a:solidFill>
                  <a:srgbClr val="00B050"/>
                </a:solidFill>
              </a:rPr>
              <a:t>Dr Deepak Kumar</a:t>
            </a:r>
          </a:p>
          <a:p>
            <a:pPr marL="0" indent="0" algn="ctr">
              <a:buNone/>
            </a:pPr>
            <a:r>
              <a:rPr lang="en-IN" sz="2000" i="1" dirty="0" smtClean="0">
                <a:solidFill>
                  <a:srgbClr val="92D050"/>
                </a:solidFill>
              </a:rPr>
              <a:t>Assistant Professor </a:t>
            </a:r>
          </a:p>
          <a:p>
            <a:pPr marL="0" indent="0" algn="ctr">
              <a:buNone/>
            </a:pPr>
            <a:r>
              <a:rPr lang="en-IN" sz="2000" i="1" dirty="0" smtClean="0">
                <a:solidFill>
                  <a:srgbClr val="92D050"/>
                </a:solidFill>
              </a:rPr>
              <a:t>Department of Veterinary Pathology</a:t>
            </a:r>
          </a:p>
          <a:p>
            <a:pPr marL="0" indent="0" algn="ctr">
              <a:buNone/>
            </a:pPr>
            <a:r>
              <a:rPr lang="en-IN" sz="2000" i="1" dirty="0" smtClean="0">
                <a:solidFill>
                  <a:srgbClr val="92D050"/>
                </a:solidFill>
              </a:rPr>
              <a:t>Bihar Veterinary College, Patna -14</a:t>
            </a:r>
          </a:p>
          <a:p>
            <a:pPr marL="0" indent="0" algn="ctr">
              <a:buNone/>
            </a:pPr>
            <a:r>
              <a:rPr lang="en-IN" sz="2000" i="1" dirty="0" smtClean="0">
                <a:solidFill>
                  <a:srgbClr val="92D050"/>
                </a:solidFill>
              </a:rPr>
              <a:t>Bihar Animal Sciences University Patna </a:t>
            </a:r>
            <a:endParaRPr lang="en-IN" sz="2000" i="1" dirty="0">
              <a:solidFill>
                <a:srgbClr val="92D050"/>
              </a:solidFill>
            </a:endParaRP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381445" y="1825624"/>
            <a:ext cx="1221077" cy="1102213"/>
          </a:xfrm>
          <a:prstGeom prst="rect">
            <a:avLst/>
          </a:prstGeom>
        </p:spPr>
      </p:pic>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616462" y="1825625"/>
            <a:ext cx="2259623" cy="1251683"/>
          </a:xfrm>
          <a:prstGeom prst="rect">
            <a:avLst/>
          </a:prstGeom>
        </p:spPr>
      </p:pic>
    </p:spTree>
    <p:extLst>
      <p:ext uri="{BB962C8B-B14F-4D97-AF65-F5344CB8AC3E}">
        <p14:creationId xmlns:p14="http://schemas.microsoft.com/office/powerpoint/2010/main" val="333281004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11014" y="183644"/>
            <a:ext cx="11517923" cy="6469099"/>
          </a:xfrm>
        </p:spPr>
      </p:pic>
    </p:spTree>
    <p:extLst>
      <p:ext uri="{BB962C8B-B14F-4D97-AF65-F5344CB8AC3E}">
        <p14:creationId xmlns:p14="http://schemas.microsoft.com/office/powerpoint/2010/main" val="90382685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685800" y="229854"/>
            <a:ext cx="10761785" cy="5947109"/>
          </a:xfrm>
        </p:spPr>
      </p:pic>
    </p:spTree>
    <p:extLst>
      <p:ext uri="{BB962C8B-B14F-4D97-AF65-F5344CB8AC3E}">
        <p14:creationId xmlns:p14="http://schemas.microsoft.com/office/powerpoint/2010/main" val="316975825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Monkey pox</a:t>
            </a:r>
            <a:endParaRPr lang="en-IN" dirty="0"/>
          </a:p>
        </p:txBody>
      </p:sp>
      <p:sp>
        <p:nvSpPr>
          <p:cNvPr id="3" name="Content Placeholder 2"/>
          <p:cNvSpPr>
            <a:spLocks noGrp="1"/>
          </p:cNvSpPr>
          <p:nvPr>
            <p:ph idx="1"/>
          </p:nvPr>
        </p:nvSpPr>
        <p:spPr/>
        <p:txBody>
          <a:bodyPr/>
          <a:lstStyle/>
          <a:p>
            <a:r>
              <a:rPr lang="en-US" dirty="0" smtClean="0"/>
              <a:t>Monkey pox </a:t>
            </a:r>
            <a:r>
              <a:rPr lang="en-US" dirty="0"/>
              <a:t>is a viral zoonosis (a virus transmitted to humans from animals) with symptoms similar to those seen in the past in smallpox patients, although it is clinically less severe. With the eradication of smallpox in 1980 and subsequent cessation of smallpox vaccination, it has emerged as the most important </a:t>
            </a:r>
            <a:r>
              <a:rPr lang="en-US" dirty="0" err="1"/>
              <a:t>orthopoxvirus</a:t>
            </a:r>
            <a:r>
              <a:rPr lang="en-US" dirty="0"/>
              <a:t>. Monkeypox occurs in Central and West Africa, often in proximity to tropical rainforests.</a:t>
            </a:r>
          </a:p>
          <a:p>
            <a:pPr marL="0" indent="0">
              <a:buNone/>
            </a:pPr>
            <a:endParaRPr lang="en-IN" dirty="0"/>
          </a:p>
        </p:txBody>
      </p:sp>
    </p:spTree>
    <p:extLst>
      <p:ext uri="{BB962C8B-B14F-4D97-AF65-F5344CB8AC3E}">
        <p14:creationId xmlns:p14="http://schemas.microsoft.com/office/powerpoint/2010/main" val="259161604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monkeypox</a:t>
            </a:r>
            <a:endParaRPr lang="en-IN" dirty="0"/>
          </a:p>
        </p:txBody>
      </p:sp>
      <p:sp>
        <p:nvSpPr>
          <p:cNvPr id="3" name="Content Placeholder 2"/>
          <p:cNvSpPr>
            <a:spLocks noGrp="1"/>
          </p:cNvSpPr>
          <p:nvPr>
            <p:ph idx="1"/>
          </p:nvPr>
        </p:nvSpPr>
        <p:spPr/>
        <p:txBody>
          <a:bodyPr/>
          <a:lstStyle/>
          <a:p>
            <a:r>
              <a:rPr lang="en-US" b="1" dirty="0"/>
              <a:t>Outbreaks</a:t>
            </a:r>
          </a:p>
          <a:p>
            <a:r>
              <a:rPr lang="en-US" dirty="0" smtClean="0"/>
              <a:t>Human monkeypox was first identified in humans in 1970 in the Democratic Republic of the Congo (then known as Zaire) in a 9-year-old boy in a region where smallpox had been eliminated in 1968. Since then, most cases have been reported from rural, rainforest regions of the Congo Basin, particularly in the Democratic Republic of the Congo, where it is considered to be endemic.</a:t>
            </a:r>
          </a:p>
          <a:p>
            <a:endParaRPr lang="en-IN" dirty="0"/>
          </a:p>
        </p:txBody>
      </p:sp>
    </p:spTree>
    <p:extLst>
      <p:ext uri="{BB962C8B-B14F-4D97-AF65-F5344CB8AC3E}">
        <p14:creationId xmlns:p14="http://schemas.microsoft.com/office/powerpoint/2010/main" val="280310532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smtClean="0">
                <a:solidFill>
                  <a:schemeClr val="accent6">
                    <a:lumMod val="60000"/>
                    <a:lumOff val="40000"/>
                  </a:schemeClr>
                </a:solidFill>
              </a:rPr>
              <a:t>POX LESIONS </a:t>
            </a:r>
            <a:endParaRPr lang="en-IN" dirty="0">
              <a:solidFill>
                <a:schemeClr val="accent6">
                  <a:lumMod val="60000"/>
                  <a:lumOff val="40000"/>
                </a:schemeClr>
              </a:solidFill>
            </a:endParaRPr>
          </a:p>
        </p:txBody>
      </p:sp>
      <p:pic>
        <p:nvPicPr>
          <p:cNvPr id="4" name="Content Placeholder 3">
            <a:hlinkClick r:id="rId2"/>
          </p:cNvPr>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bwMode="auto">
          <a:xfrm>
            <a:off x="2100629" y="2080175"/>
            <a:ext cx="2838450" cy="1943100"/>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Close-up of cutaneous fibroma on face of de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032988" y="3247780"/>
            <a:ext cx="3238500" cy="2120900"/>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5"/>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995854" y="4412762"/>
            <a:ext cx="3048000" cy="20732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818520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dirty="0"/>
          </a:p>
        </p:txBody>
      </p:sp>
      <p:pic>
        <p:nvPicPr>
          <p:cNvPr id="4" name="Content Placeholder 3"/>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538935" y="365126"/>
            <a:ext cx="10697634" cy="643132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7559960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4" name="Content Placeholder 3"/>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703385" y="365125"/>
            <a:ext cx="10796953" cy="6360989"/>
          </a:xfrm>
        </p:spPr>
      </p:pic>
    </p:spTree>
    <p:extLst>
      <p:ext uri="{BB962C8B-B14F-4D97-AF65-F5344CB8AC3E}">
        <p14:creationId xmlns:p14="http://schemas.microsoft.com/office/powerpoint/2010/main" val="109368831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smtClean="0"/>
              <a:t>POX LESIONS </a:t>
            </a:r>
            <a:endParaRPr lang="en-IN" dirty="0"/>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677009" y="1336431"/>
            <a:ext cx="6495276" cy="5169877"/>
          </a:xfrm>
        </p:spPr>
      </p:pic>
      <p:pic>
        <p:nvPicPr>
          <p:cNvPr id="5" name="Content Placeholder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482255" y="1690688"/>
            <a:ext cx="4624754" cy="4815620"/>
          </a:xfrm>
          <a:prstGeom prst="rect">
            <a:avLst/>
          </a:prstGeom>
        </p:spPr>
      </p:pic>
    </p:spTree>
    <p:extLst>
      <p:ext uri="{BB962C8B-B14F-4D97-AF65-F5344CB8AC3E}">
        <p14:creationId xmlns:p14="http://schemas.microsoft.com/office/powerpoint/2010/main" val="384326971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smtClean="0">
                <a:solidFill>
                  <a:schemeClr val="accent2">
                    <a:lumMod val="50000"/>
                  </a:schemeClr>
                </a:solidFill>
              </a:rPr>
              <a:t>POX LESIONES </a:t>
            </a:r>
            <a:endParaRPr lang="en-IN" dirty="0">
              <a:solidFill>
                <a:schemeClr val="accent2">
                  <a:lumMod val="50000"/>
                </a:schemeClr>
              </a:solidFill>
            </a:endParaRPr>
          </a:p>
        </p:txBody>
      </p:sp>
      <p:pic>
        <p:nvPicPr>
          <p:cNvPr id="4" name="Content Placeholder 3" descr="avianpox_house_finch3"/>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838201" y="1872762"/>
            <a:ext cx="6204437" cy="4985238"/>
          </a:xfrm>
          <a:prstGeom prst="rect">
            <a:avLst/>
          </a:prstGeom>
          <a:noFill/>
          <a:extLst>
            <a:ext uri="{909E8E84-426E-40DD-AFC4-6F175D3DCCD1}">
              <a14:hiddenFill xmlns:a14="http://schemas.microsoft.com/office/drawing/2010/main">
                <a:solidFill>
                  <a:srgbClr val="FFFFFF"/>
                </a:solidFill>
              </a14:hiddenFill>
            </a:ext>
          </a:extLst>
        </p:spPr>
      </p:pic>
      <p:pic>
        <p:nvPicPr>
          <p:cNvPr id="5" name="Content Placeholder 3" descr="poxfoot"/>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042638" y="1872763"/>
            <a:ext cx="4791808" cy="484456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2973714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501162" y="53823"/>
            <a:ext cx="11087100" cy="6663500"/>
          </a:xfrm>
        </p:spPr>
      </p:pic>
    </p:spTree>
    <p:extLst>
      <p:ext uri="{BB962C8B-B14F-4D97-AF65-F5344CB8AC3E}">
        <p14:creationId xmlns:p14="http://schemas.microsoft.com/office/powerpoint/2010/main" val="343183956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94460"/>
            <a:ext cx="12300438" cy="7123715"/>
          </a:xfrm>
        </p:spPr>
      </p:pic>
    </p:spTree>
    <p:extLst>
      <p:ext uri="{BB962C8B-B14F-4D97-AF65-F5344CB8AC3E}">
        <p14:creationId xmlns:p14="http://schemas.microsoft.com/office/powerpoint/2010/main" val="338712390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756138" y="210050"/>
            <a:ext cx="10893670" cy="5966913"/>
          </a:xfrm>
        </p:spPr>
      </p:pic>
    </p:spTree>
    <p:extLst>
      <p:ext uri="{BB962C8B-B14F-4D97-AF65-F5344CB8AC3E}">
        <p14:creationId xmlns:p14="http://schemas.microsoft.com/office/powerpoint/2010/main" val="298059642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729762" y="150640"/>
            <a:ext cx="10990384" cy="6540306"/>
          </a:xfrm>
        </p:spPr>
      </p:pic>
    </p:spTree>
    <p:extLst>
      <p:ext uri="{BB962C8B-B14F-4D97-AF65-F5344CB8AC3E}">
        <p14:creationId xmlns:p14="http://schemas.microsoft.com/office/powerpoint/2010/main" val="184418600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694592" y="282662"/>
            <a:ext cx="10893670" cy="5894301"/>
          </a:xfrm>
        </p:spPr>
      </p:pic>
    </p:spTree>
    <p:extLst>
      <p:ext uri="{BB962C8B-B14F-4D97-AF65-F5344CB8AC3E}">
        <p14:creationId xmlns:p14="http://schemas.microsoft.com/office/powerpoint/2010/main" val="398034958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838200" y="117634"/>
            <a:ext cx="10706100" cy="6459012"/>
          </a:xfrm>
        </p:spPr>
      </p:pic>
    </p:spTree>
    <p:extLst>
      <p:ext uri="{BB962C8B-B14F-4D97-AF65-F5344CB8AC3E}">
        <p14:creationId xmlns:p14="http://schemas.microsoft.com/office/powerpoint/2010/main" val="48533140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60</TotalTime>
  <Words>188</Words>
  <Application>Microsoft Office PowerPoint</Application>
  <PresentationFormat>Widescreen</PresentationFormat>
  <Paragraphs>17</Paragraphs>
  <Slides>16</Slides>
  <Notes>1</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16</vt:i4>
      </vt:variant>
    </vt:vector>
  </HeadingPairs>
  <TitlesOfParts>
    <vt:vector size="20" baseType="lpstr">
      <vt:lpstr>Arial</vt:lpstr>
      <vt:lpstr>Calibri</vt:lpstr>
      <vt:lpstr>Calibri Light</vt:lpstr>
      <vt:lpstr>Office Theme</vt:lpstr>
      <vt:lpstr>         PATHOLOGY OF POX VIRUS IN WILD ANIMALS </vt:lpstr>
      <vt:lpstr>PowerPoint Presentation</vt:lpstr>
      <vt:lpstr>PowerPoint Presentation</vt:lpstr>
      <vt:lpstr>Monkey pox</vt:lpstr>
      <vt:lpstr>monkeypox</vt:lpstr>
      <vt:lpstr>POX LESIONS </vt:lpstr>
      <vt:lpstr>PowerPoint Presentation</vt:lpstr>
      <vt:lpstr>PowerPoint Presentation</vt:lpstr>
      <vt:lpstr>POX LESIONS </vt:lpstr>
      <vt:lpstr>POX LESIONES </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Windows User</dc:creator>
  <cp:lastModifiedBy>Windows User</cp:lastModifiedBy>
  <cp:revision>15</cp:revision>
  <dcterms:created xsi:type="dcterms:W3CDTF">2020-11-05T05:42:47Z</dcterms:created>
  <dcterms:modified xsi:type="dcterms:W3CDTF">2020-11-05T06:45:51Z</dcterms:modified>
</cp:coreProperties>
</file>