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ACCA-E658-4E86-9838-C8E846907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D78D2-64DA-423E-AF05-5F7159D67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49C96-6A95-4A1D-AD6F-CBDACCAE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DBAD-A12F-4892-9043-451885F3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D307B-0987-464A-BEC9-A02ED13F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2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BAB7D-AFD4-4F24-8FC2-4FFF6770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11AA0-42C6-41F1-808B-CED2E5260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74741-F73C-4CB1-8577-250C12E4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4A288-F437-41EC-88C7-3A3D9AFF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403AB-9E14-46C3-B55D-62155103B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91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0074B-9719-417C-AF7F-547633F0D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2C579-2803-48AE-9714-4B4089207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B9D63-E2B9-450D-95A7-08B03CFF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A8F1B-0E9E-483B-A8DE-67D2D4AA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532CB-7D91-4E7B-A529-F4168515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99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F36D5-99E0-4F0D-B1E0-1A963BAA8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36D73-57E5-4009-8E5B-8AA42B45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15A7-85FA-481D-B2C5-7B00BE19E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C0997-FA2E-4D49-9B7C-257C9600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13F55-A3DE-4379-804E-A09D342A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0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D4C3-DAE6-44C0-8BD0-46DD20C4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BCF5D-B51A-45DA-A5F5-9620DF1A2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07F8-2709-46A0-8139-DDB158D4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AFE7-E55E-4FA4-961C-F7AC0B25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DE503-BA60-4D09-972E-F4AF04F7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38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55F9-C727-46BF-96D1-9E126F87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A95C-C8B3-4163-BE81-66311BA4E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1952A-67D4-4037-B40C-F3A11D533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4E77F-4600-4691-AC6C-CC929D3B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B276A-1B8A-4C44-8A03-C2B8ED50F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9991-4D72-486D-B425-A9741262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3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9C12-AB0C-446D-8716-83B371AE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1970B-FFAB-4526-B4B2-846099B2F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BD964-8AFE-4F5B-A3B5-768618668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7775E-23F4-4B36-8D4B-F6A71EDD3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34D80-EA9D-4F02-A90B-BAE41F1C1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7E5F0-3CED-4F3D-97E0-6BFE4BC1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96AE1-F1E5-4EC4-930C-2DC2AFFD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DF6B2-98EB-4316-8030-D133651D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799F-3C1E-40BE-87A1-F3F85732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E6B1B-DBD9-4613-B3A1-4E84DDB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0EA4A-8C07-4BEE-A2EE-071ACFDF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E361-D7C8-4AA5-83D9-0822AF74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DEC5C-F0D8-40BF-AA73-4F3039D1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24E82-C7DF-497E-8C4C-54F5C33E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355AB-039D-4427-BC85-07754EB8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23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0165-69B1-4A47-8B58-F4527BA7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3BB51-5808-4719-BBCA-8DAE84656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D5F28-ED4E-4272-AE8D-2CA282802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FF803-C7C3-4155-AF94-E4074851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FA402-90F3-40EA-A830-E506E915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E364C-6843-4D03-9449-531D44BE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32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F6E2-F930-43C3-9A7E-AD317AA34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4BC46-9DFC-422A-8713-178401EEB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49364-2A54-483F-B0D8-D3EA5342C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231A1-C05D-4B80-ADEF-C2FA0D10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6A62-4CC7-4731-B7A6-7CE91BF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0EFA5-A910-458C-A524-E6983DC3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91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B5396-6772-4C2E-A650-6CF38136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64AB6-2617-4FB2-B385-C16DF825E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FE017-CBE9-4E96-B0E9-ED02FC81B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4FAA-D539-4546-85F3-ECFFA134D60F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4EA34-71A4-402D-8915-9AFB50C88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16FC1-0651-4F87-ADC8-3A334544F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13E4-432C-4B92-A064-BA367195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5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962A-1B15-43BD-880C-1DC9DCBFC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5730"/>
          </a:xfrm>
        </p:spPr>
        <p:txBody>
          <a:bodyPr/>
          <a:lstStyle/>
          <a:p>
            <a:r>
              <a:rPr lang="en-IN" dirty="0"/>
              <a:t>PUNCTURED SOLE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0BB80-5150-40CB-A36F-254FA4089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5378" y="3602038"/>
            <a:ext cx="5252621" cy="1655762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DR MITHILESH KUMAR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DEPARTMENT SURGERY AND RADIOLOGY</a:t>
            </a:r>
          </a:p>
          <a:p>
            <a:r>
              <a:rPr lang="en-IN" dirty="0"/>
              <a:t>BVC, PATNA-800014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265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055D8-55F2-454C-891C-933BAC8D5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Definition: diffuse or localised septic inflammation of solear corium, causing moderate to severe lameness if purulent.</a:t>
            </a:r>
          </a:p>
          <a:p>
            <a:r>
              <a:rPr lang="en-IN" sz="2000" dirty="0"/>
              <a:t> Incidence: sporadic</a:t>
            </a:r>
          </a:p>
          <a:p>
            <a:r>
              <a:rPr lang="en-IN" sz="2000" dirty="0"/>
              <a:t>Predisposition:</a:t>
            </a:r>
          </a:p>
          <a:p>
            <a:r>
              <a:rPr lang="en-IN" sz="2000" dirty="0"/>
              <a:t> thin solear horn from preceding laminitis (</a:t>
            </a:r>
            <a:r>
              <a:rPr lang="en-IN" sz="2000" dirty="0" err="1"/>
              <a:t>coriosis</a:t>
            </a:r>
            <a:r>
              <a:rPr lang="en-IN" sz="2000" dirty="0"/>
              <a:t>) excessive abrasion from rough concrete, rough tracks.</a:t>
            </a:r>
          </a:p>
          <a:p>
            <a:r>
              <a:rPr lang="en-IN" sz="2000" dirty="0"/>
              <a:t>Corium (</a:t>
            </a:r>
            <a:r>
              <a:rPr lang="en-IN" sz="2000" dirty="0" err="1"/>
              <a:t>pododerm</a:t>
            </a:r>
            <a:r>
              <a:rPr lang="en-IN" sz="2000" dirty="0"/>
              <a:t>) has no fatty tissue in toe area, making entry of infection into distal phalanx easier.</a:t>
            </a:r>
          </a:p>
        </p:txBody>
      </p:sp>
    </p:spTree>
    <p:extLst>
      <p:ext uri="{BB962C8B-B14F-4D97-AF65-F5344CB8AC3E}">
        <p14:creationId xmlns:p14="http://schemas.microsoft.com/office/powerpoint/2010/main" val="363055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1805A-B1DD-4559-86BA-F091F4F7E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Signs </a:t>
            </a:r>
          </a:p>
          <a:p>
            <a:r>
              <a:rPr lang="en-IN" sz="2000" dirty="0"/>
              <a:t> sudden onset of lameness (LS 2), usually in hindlimb, with solear penetration </a:t>
            </a:r>
          </a:p>
          <a:p>
            <a:r>
              <a:rPr lang="en-IN" sz="2000" dirty="0"/>
              <a:t>site often near toe or adjacent to white line </a:t>
            </a:r>
          </a:p>
          <a:p>
            <a:r>
              <a:rPr lang="en-IN" sz="2000" dirty="0"/>
              <a:t> defect in horn extends to solear </a:t>
            </a:r>
            <a:r>
              <a:rPr lang="en-IN" sz="2000" dirty="0" err="1"/>
              <a:t>pododerm</a:t>
            </a:r>
            <a:r>
              <a:rPr lang="en-IN" sz="2000" dirty="0"/>
              <a:t>, with variable under-running and pus production (black colour) </a:t>
            </a:r>
          </a:p>
          <a:p>
            <a:r>
              <a:rPr lang="en-IN" sz="2000" dirty="0"/>
              <a:t> localised pain.</a:t>
            </a:r>
          </a:p>
        </p:txBody>
      </p:sp>
    </p:spTree>
    <p:extLst>
      <p:ext uri="{BB962C8B-B14F-4D97-AF65-F5344CB8AC3E}">
        <p14:creationId xmlns:p14="http://schemas.microsoft.com/office/powerpoint/2010/main" val="254320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13EC-B1F8-4A85-924E-B798FFA08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Treatment:</a:t>
            </a:r>
          </a:p>
          <a:p>
            <a:r>
              <a:rPr lang="en-IN" sz="2000" dirty="0"/>
              <a:t> primarily surgical: identify and remove FB; drain after exposure of under-run horn </a:t>
            </a:r>
          </a:p>
          <a:p>
            <a:r>
              <a:rPr lang="en-IN" sz="2000" dirty="0"/>
              <a:t> local astringent dressing </a:t>
            </a:r>
          </a:p>
          <a:p>
            <a:r>
              <a:rPr lang="en-IN" sz="2000" dirty="0"/>
              <a:t> curette distal phalanx if involved </a:t>
            </a:r>
          </a:p>
          <a:p>
            <a:r>
              <a:rPr lang="en-IN" sz="2000" dirty="0"/>
              <a:t> possibly elevate sole by block on other digit Lameness</a:t>
            </a:r>
          </a:p>
          <a:p>
            <a:r>
              <a:rPr lang="en-IN" sz="2000" dirty="0"/>
              <a:t> single injection of long-acting oxytetracycline if soft tissue (corium) is severely damaged </a:t>
            </a:r>
          </a:p>
          <a:p>
            <a:r>
              <a:rPr lang="en-IN" sz="2000" dirty="0"/>
              <a:t> tetanus prophylaxis indicated in known tetanus environment</a:t>
            </a:r>
          </a:p>
        </p:txBody>
      </p:sp>
    </p:spTree>
    <p:extLst>
      <p:ext uri="{BB962C8B-B14F-4D97-AF65-F5344CB8AC3E}">
        <p14:creationId xmlns:p14="http://schemas.microsoft.com/office/powerpoint/2010/main" val="217082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A0DB-3CA9-4E2C-90DA-5E117A794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Prophylaxis:</a:t>
            </a:r>
          </a:p>
          <a:p>
            <a:r>
              <a:rPr lang="en-IN" sz="2000" dirty="0"/>
              <a:t> avoid predisposing causes contributing to poor quality of solear horn, i.e. laminitis (</a:t>
            </a:r>
            <a:r>
              <a:rPr lang="en-IN" sz="2000" dirty="0" err="1"/>
              <a:t>coriosis</a:t>
            </a:r>
            <a:r>
              <a:rPr lang="en-IN" sz="2000" dirty="0"/>
              <a:t>) </a:t>
            </a:r>
          </a:p>
          <a:p>
            <a:r>
              <a:rPr lang="en-IN" sz="2000" dirty="0"/>
              <a:t> good hygiene (foreign body disposal) </a:t>
            </a:r>
          </a:p>
          <a:p>
            <a:r>
              <a:rPr lang="en-IN" sz="2000" dirty="0"/>
              <a:t> if track to pasture is hazardous due to flints, consider installation of ‘friendly’ cow track</a:t>
            </a:r>
          </a:p>
        </p:txBody>
      </p:sp>
    </p:spTree>
    <p:extLst>
      <p:ext uri="{BB962C8B-B14F-4D97-AF65-F5344CB8AC3E}">
        <p14:creationId xmlns:p14="http://schemas.microsoft.com/office/powerpoint/2010/main" val="87631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PUNCTURED SOLE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 AND SCALD</dc:title>
  <dc:creator>HP</dc:creator>
  <cp:lastModifiedBy>HP</cp:lastModifiedBy>
  <cp:revision>8</cp:revision>
  <dcterms:created xsi:type="dcterms:W3CDTF">2020-10-29T06:06:48Z</dcterms:created>
  <dcterms:modified xsi:type="dcterms:W3CDTF">2020-10-29T10:38:18Z</dcterms:modified>
</cp:coreProperties>
</file>