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DACCA-E658-4E86-9838-C8E846907E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8D78D2-64DA-423E-AF05-5F7159D678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49C96-6A95-4A1D-AD6F-CBDACCAE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FDBAD-A12F-4892-9043-451885F35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D307B-0987-464A-BEC9-A02ED13FD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2223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F36D5-99E0-4F0D-B1E0-1A963BAA8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36D73-57E5-4009-8E5B-8AA42B45F3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315A7-85FA-481D-B2C5-7B00BE19E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C0997-FA2E-4D49-9B7C-257C96009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913F55-A3DE-4379-804E-A09D342A5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22035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BD4C3-DAE6-44C0-8BD0-46DD20C4A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6BCF5D-B51A-45DA-A5F5-9620DF1A20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607F8-2709-46A0-8139-DDB158D49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CAFE7-E55E-4FA4-961C-F7AC0B257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DE503-BA60-4D09-972E-F4AF04F7C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35389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E55F9-C727-46BF-96D1-9E126F87C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1A95C-C8B3-4163-BE81-66311BA4EB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91952A-67D4-4037-B40C-F3A11D5335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04E77F-4600-4691-AC6C-CC929D3B0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4B276A-1B8A-4C44-8A03-C2B8ED50F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169991-4D72-486D-B425-A97412629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42334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09C12-AB0C-446D-8716-83B371AE2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01970B-FFAB-4526-B4B2-846099B2F0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5BD964-8AFE-4F5B-A3B5-768618668B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7775E-23F4-4B36-8D4B-F6A71EDD37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E34D80-EA9D-4F02-A90B-BAE41F1C11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67E5F0-3CED-4F3D-97E0-6BFE4BC1C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D96AE1-F1E5-4EC4-930C-2DC2AFFD6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8DF6B2-98EB-4316-8030-D133651D4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499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9799F-3C1E-40BE-87A1-F3F857323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0E6B1B-DBD9-4613-B3A1-4E84DDB98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C0EA4A-8C07-4BEE-A2EE-071ACFDF1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5AE361-D7C8-4AA5-83D9-0822AF740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1350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4DEC5C-F0D8-40BF-AA73-4F3039D11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E24E82-C7DF-497E-8C4C-54F5C33EF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3355AB-039D-4427-BC85-07754EB82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26231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50165-69B1-4A47-8B58-F4527BA7D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3BB51-5808-4719-BBCA-8DAE84656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AD5F28-ED4E-4272-AE8D-2CA2828025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2FF803-C7C3-4155-AF94-E40748516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0FA402-90F3-40EA-A830-E506E9150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2E364C-6843-4D03-9449-531D44BE9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8432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BF6E2-F930-43C3-9A7E-AD317AA34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B4BC46-9DFC-422A-8713-178401EEBC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F49364-2A54-483F-B0D8-D3EA5342C7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A231A1-C05D-4B80-ADEF-C2FA0D10F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716A62-4CC7-4731-B7A6-7CE91BFF4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50EFA5-A910-458C-A524-E6983DC37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84917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BAB7D-AFD4-4F24-8FC2-4FFF67701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611AA0-42C6-41F1-808B-CED2E52602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74741-F73C-4CB1-8577-250C12E40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4A288-F437-41EC-88C7-3A3D9AFF3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403AB-9E14-46C3-B55D-62155103B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11918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00074B-9719-417C-AF7F-547633F0DA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D2C579-2803-48AE-9714-4B40892076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4B9D63-E2B9-450D-95A7-08B03CFF9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A8F1B-0E9E-483B-A8DE-67D2D4AA0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532CB-7D91-4E7B-A529-F4168515A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89955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EB5396-6772-4C2E-A650-6CF381368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D64AB6-2617-4FB2-B385-C16DF825E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FE017-CBE9-4E96-B0E9-ED02FC81BC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544FAA-D539-4546-85F3-ECFFA134D60F}" type="datetimeFigureOut">
              <a:rPr lang="en-IN" smtClean="0"/>
              <a:t>29-10-2020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4EA34-71A4-402D-8915-9AFB50C887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916FC1-0651-4F87-ADC8-3A334544FD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3213E4-432C-4B92-A064-BA36719532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92582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E962A-1B15-43BD-880C-1DC9DCBFCF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265730"/>
          </a:xfrm>
        </p:spPr>
        <p:txBody>
          <a:bodyPr/>
          <a:lstStyle/>
          <a:p>
            <a:r>
              <a:rPr lang="en-IN" dirty="0"/>
              <a:t>PUNCTURED SOLE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70BB80-5150-40CB-A36F-254FA4089E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5378" y="3602038"/>
            <a:ext cx="5252621" cy="1655762"/>
          </a:xfrm>
        </p:spPr>
        <p:txBody>
          <a:bodyPr>
            <a:normAutofit fontScale="92500" lnSpcReduction="10000"/>
          </a:bodyPr>
          <a:lstStyle/>
          <a:p>
            <a:r>
              <a:rPr lang="en-IN" dirty="0"/>
              <a:t>DR MITHILESH KUMAR</a:t>
            </a:r>
          </a:p>
          <a:p>
            <a:r>
              <a:rPr lang="en-IN" dirty="0"/>
              <a:t>ASSISTANT PROFESSOR</a:t>
            </a:r>
          </a:p>
          <a:p>
            <a:r>
              <a:rPr lang="en-IN" dirty="0"/>
              <a:t>DEPARTMENT SURGERY AND RADIOLOGY</a:t>
            </a:r>
          </a:p>
          <a:p>
            <a:r>
              <a:rPr lang="en-IN" dirty="0"/>
              <a:t>BVC, PATNA-800014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82658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055D8-55F2-454C-891C-933BAC8D57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000" dirty="0"/>
              <a:t>Definition: diffuse or localised septic inflammation of solear corium, causing moderate to severe lameness if purulent.</a:t>
            </a:r>
          </a:p>
          <a:p>
            <a:r>
              <a:rPr lang="en-IN" sz="2000" dirty="0"/>
              <a:t> Incidence: sporadic</a:t>
            </a:r>
          </a:p>
          <a:p>
            <a:r>
              <a:rPr lang="en-IN" sz="2000" dirty="0"/>
              <a:t>Predisposition:</a:t>
            </a:r>
          </a:p>
          <a:p>
            <a:r>
              <a:rPr lang="en-IN" sz="2000" dirty="0"/>
              <a:t> thin solear horn from preceding laminitis (</a:t>
            </a:r>
            <a:r>
              <a:rPr lang="en-IN" sz="2000" dirty="0" err="1"/>
              <a:t>coriosis</a:t>
            </a:r>
            <a:r>
              <a:rPr lang="en-IN" sz="2000" dirty="0"/>
              <a:t>) excessive abrasion from rough concrete, rough tracks.</a:t>
            </a:r>
          </a:p>
          <a:p>
            <a:r>
              <a:rPr lang="en-IN" sz="2000" dirty="0"/>
              <a:t>Corium (</a:t>
            </a:r>
            <a:r>
              <a:rPr lang="en-IN" sz="2000" dirty="0" err="1"/>
              <a:t>pododerm</a:t>
            </a:r>
            <a:r>
              <a:rPr lang="en-IN" sz="2000" dirty="0"/>
              <a:t>) has no fatty tissue in toe area, making entry of infection into distal phalanx easier.</a:t>
            </a:r>
          </a:p>
        </p:txBody>
      </p:sp>
    </p:spTree>
    <p:extLst>
      <p:ext uri="{BB962C8B-B14F-4D97-AF65-F5344CB8AC3E}">
        <p14:creationId xmlns:p14="http://schemas.microsoft.com/office/powerpoint/2010/main" val="3630557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1805A-B1DD-4559-86BA-F091F4F7E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000" dirty="0"/>
              <a:t>Signs </a:t>
            </a:r>
          </a:p>
          <a:p>
            <a:r>
              <a:rPr lang="en-IN" sz="2000" dirty="0"/>
              <a:t> sudden onset of lameness (LS 2), usually in hindlimb, with solear penetration </a:t>
            </a:r>
          </a:p>
          <a:p>
            <a:r>
              <a:rPr lang="en-IN" sz="2000" dirty="0"/>
              <a:t>site often near toe or adjacent to white line </a:t>
            </a:r>
          </a:p>
          <a:p>
            <a:r>
              <a:rPr lang="en-IN" sz="2000" dirty="0"/>
              <a:t> defect in horn extends to solear </a:t>
            </a:r>
            <a:r>
              <a:rPr lang="en-IN" sz="2000" dirty="0" err="1"/>
              <a:t>pododerm</a:t>
            </a:r>
            <a:r>
              <a:rPr lang="en-IN" sz="2000" dirty="0"/>
              <a:t>, with variable under-running and pus production (black colour) </a:t>
            </a:r>
          </a:p>
          <a:p>
            <a:r>
              <a:rPr lang="en-IN" sz="2000" dirty="0"/>
              <a:t> localised pain.</a:t>
            </a:r>
          </a:p>
        </p:txBody>
      </p:sp>
    </p:spTree>
    <p:extLst>
      <p:ext uri="{BB962C8B-B14F-4D97-AF65-F5344CB8AC3E}">
        <p14:creationId xmlns:p14="http://schemas.microsoft.com/office/powerpoint/2010/main" val="2543208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D13EC-B1F8-4A85-924E-B798FFA084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000" dirty="0"/>
              <a:t>Treatment:</a:t>
            </a:r>
          </a:p>
          <a:p>
            <a:r>
              <a:rPr lang="en-IN" sz="2000" dirty="0"/>
              <a:t> primarily surgical: identify and remove FB; drain after exposure of under-run horn </a:t>
            </a:r>
          </a:p>
          <a:p>
            <a:r>
              <a:rPr lang="en-IN" sz="2000" dirty="0"/>
              <a:t> local astringent dressing </a:t>
            </a:r>
          </a:p>
          <a:p>
            <a:r>
              <a:rPr lang="en-IN" sz="2000" dirty="0"/>
              <a:t> curette distal phalanx if involved </a:t>
            </a:r>
          </a:p>
          <a:p>
            <a:r>
              <a:rPr lang="en-IN" sz="2000" dirty="0"/>
              <a:t> possibly elevate sole by block on other digit Lameness</a:t>
            </a:r>
          </a:p>
          <a:p>
            <a:r>
              <a:rPr lang="en-IN" sz="2000" dirty="0"/>
              <a:t> single injection of long-acting oxytetracycline if soft tissue (corium) is severely damaged </a:t>
            </a:r>
          </a:p>
          <a:p>
            <a:r>
              <a:rPr lang="en-IN" sz="2000" dirty="0"/>
              <a:t> tetanus prophylaxis indicated in known tetanus environment</a:t>
            </a:r>
          </a:p>
        </p:txBody>
      </p:sp>
    </p:spTree>
    <p:extLst>
      <p:ext uri="{BB962C8B-B14F-4D97-AF65-F5344CB8AC3E}">
        <p14:creationId xmlns:p14="http://schemas.microsoft.com/office/powerpoint/2010/main" val="2170827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B8A0DB-3CA9-4E2C-90DA-5E117A7940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000" dirty="0"/>
              <a:t>Prophylaxis:</a:t>
            </a:r>
          </a:p>
          <a:p>
            <a:r>
              <a:rPr lang="en-IN" sz="2000" dirty="0"/>
              <a:t> avoid predisposing causes contributing to poor quality of solear horn, i.e. laminitis (</a:t>
            </a:r>
            <a:r>
              <a:rPr lang="en-IN" sz="2000" dirty="0" err="1"/>
              <a:t>coriosis</a:t>
            </a:r>
            <a:r>
              <a:rPr lang="en-IN" sz="2000" dirty="0"/>
              <a:t>) </a:t>
            </a:r>
          </a:p>
          <a:p>
            <a:r>
              <a:rPr lang="en-IN" sz="2000" dirty="0"/>
              <a:t> good hygiene (foreign body disposal) </a:t>
            </a:r>
          </a:p>
          <a:p>
            <a:r>
              <a:rPr lang="en-IN" sz="2000" dirty="0"/>
              <a:t> if track to pasture is hazardous due to flints, consider installation of ‘friendly’ cow track</a:t>
            </a:r>
          </a:p>
        </p:txBody>
      </p:sp>
    </p:spTree>
    <p:extLst>
      <p:ext uri="{BB962C8B-B14F-4D97-AF65-F5344CB8AC3E}">
        <p14:creationId xmlns:p14="http://schemas.microsoft.com/office/powerpoint/2010/main" val="876317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237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PUNCTURED SOLE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BURN AND SCALD</dc:title>
  <dc:creator>HP</dc:creator>
  <cp:lastModifiedBy>HP</cp:lastModifiedBy>
  <cp:revision>8</cp:revision>
  <dcterms:created xsi:type="dcterms:W3CDTF">2020-10-29T06:06:48Z</dcterms:created>
  <dcterms:modified xsi:type="dcterms:W3CDTF">2020-10-29T10:38:18Z</dcterms:modified>
</cp:coreProperties>
</file>