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0" r:id="rId1"/>
  </p:sldMasterIdLst>
  <p:notesMasterIdLst>
    <p:notesMasterId r:id="rId11"/>
  </p:notesMasterIdLst>
  <p:sldIdLst>
    <p:sldId id="258" r:id="rId2"/>
    <p:sldId id="259" r:id="rId3"/>
    <p:sldId id="256" r:id="rId4"/>
    <p:sldId id="257" r:id="rId5"/>
    <p:sldId id="260" r:id="rId6"/>
    <p:sldId id="263" r:id="rId7"/>
    <p:sldId id="261" r:id="rId8"/>
    <p:sldId id="262" r:id="rId9"/>
    <p:sldId id="264" r:id="rId1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1644" y="-9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04CAE05-680E-4B8F-9A64-ED0A0890A487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BBBC28-D278-4278-9F36-7D0B0FDB6737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823803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5BBBC28-D278-4278-9F36-7D0B0FDB6737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339722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5BBBC28-D278-4278-9F36-7D0B0FDB6737}" type="slidenum">
              <a:rPr lang="en-IN" smtClean="0"/>
              <a:t>9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20819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ight Triangle 9"/>
          <p:cNvSpPr/>
          <p:nvPr/>
        </p:nvSpPr>
        <p:spPr>
          <a:xfrm>
            <a:off x="-2" y="4664147"/>
            <a:ext cx="9151089" cy="0"/>
          </a:xfrm>
          <a:prstGeom prst="rtTriangle">
            <a:avLst/>
          </a:prstGeom>
          <a:gradFill flip="none" rotWithShape="1">
            <a:gsLst>
              <a:gs pos="0">
                <a:schemeClr val="accent1">
                  <a:shade val="35000"/>
                  <a:satMod val="170000"/>
                  <a:alpha val="100000"/>
                </a:schemeClr>
              </a:gs>
              <a:gs pos="55000">
                <a:schemeClr val="accent1">
                  <a:tint val="90000"/>
                  <a:satMod val="150000"/>
                  <a:alpha val="100000"/>
                </a:schemeClr>
              </a:gs>
              <a:gs pos="100000">
                <a:schemeClr val="accent1">
                  <a:shade val="35000"/>
                  <a:satMod val="170000"/>
                  <a:alpha val="100000"/>
                </a:schemeClr>
              </a:gs>
            </a:gsLst>
            <a:lin ang="3000000" scaled="1"/>
            <a:tileRect/>
          </a:gradFill>
          <a:ln w="127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685800" y="1752601"/>
            <a:ext cx="7772400" cy="1829761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defRPr sz="4800" b="1">
                <a:solidFill>
                  <a:schemeClr val="tx2"/>
                </a:solidFill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685800" y="3611607"/>
            <a:ext cx="7772400" cy="1199704"/>
          </a:xfrm>
        </p:spPr>
        <p:txBody>
          <a:bodyPr lIns="45720" rIns="45720"/>
          <a:lstStyle>
            <a:lvl1pPr marL="0" marR="64008" indent="0" algn="r">
              <a:buNone/>
              <a:defRPr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grpSp>
        <p:nvGrpSpPr>
          <p:cNvPr id="2" name="Group 1"/>
          <p:cNvGrpSpPr/>
          <p:nvPr/>
        </p:nvGrpSpPr>
        <p:grpSpPr>
          <a:xfrm>
            <a:off x="-3765" y="4953000"/>
            <a:ext cx="9147765" cy="1912088"/>
            <a:chOff x="-3765" y="4832896"/>
            <a:chExt cx="9147765" cy="2032192"/>
          </a:xfrm>
        </p:grpSpPr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1687513" y="4832896"/>
              <a:ext cx="7456487" cy="518816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4697" y="0"/>
                </a:cxn>
                <a:cxn ang="0">
                  <a:pos x="4697" y="367"/>
                </a:cxn>
                <a:cxn ang="0">
                  <a:pos x="0" y="218"/>
                </a:cxn>
                <a:cxn ang="0">
                  <a:pos x="4697" y="0"/>
                </a:cxn>
              </a:cxnLst>
              <a:rect l="0" t="0" r="0" b="0"/>
              <a:pathLst>
                <a:path w="4697" h="367">
                  <a:moveTo>
                    <a:pt x="4697" y="0"/>
                  </a:moveTo>
                  <a:lnTo>
                    <a:pt x="4697" y="367"/>
                  </a:lnTo>
                  <a:lnTo>
                    <a:pt x="0" y="218"/>
                  </a:lnTo>
                  <a:lnTo>
                    <a:pt x="4697" y="0"/>
                  </a:lnTo>
                  <a:close/>
                </a:path>
              </a:pathLst>
            </a:custGeom>
            <a:solidFill>
              <a:schemeClr val="accent1">
                <a:tint val="65000"/>
                <a:satMod val="115000"/>
                <a:alpha val="40000"/>
              </a:scheme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8" name="Freeform 7"/>
            <p:cNvSpPr>
              <a:spLocks/>
            </p:cNvSpPr>
            <p:nvPr/>
          </p:nvSpPr>
          <p:spPr bwMode="auto">
            <a:xfrm>
              <a:off x="35443" y="5135526"/>
              <a:ext cx="9108557" cy="838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5760" y="0"/>
                </a:cxn>
                <a:cxn ang="0">
                  <a:pos x="5760" y="528"/>
                </a:cxn>
                <a:cxn ang="0">
                  <a:pos x="48" y="0"/>
                </a:cxn>
              </a:cxnLst>
              <a:rect l="0" t="0" r="0" b="0"/>
              <a:pathLst>
                <a:path w="5760" h="528">
                  <a:moveTo>
                    <a:pt x="0" y="0"/>
                  </a:moveTo>
                  <a:lnTo>
                    <a:pt x="5760" y="0"/>
                  </a:lnTo>
                  <a:lnTo>
                    <a:pt x="5760" y="528"/>
                  </a:lnTo>
                  <a:lnTo>
                    <a:pt x="48" y="0"/>
                  </a:lnTo>
                </a:path>
              </a:pathLst>
            </a:custGeom>
            <a:solidFill>
              <a:srgbClr val="000000">
                <a:alpha val="100000"/>
              </a:srgbClr>
            </a:solidFill>
            <a:ln w="9525" cap="flat" cmpd="sng" algn="ctr">
              <a:noFill/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>
              <a:extLst/>
            </a:lstStyle>
            <a:p>
              <a:endParaRPr kumimoji="0" lang="en-US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0" y="4883888"/>
              <a:ext cx="9144000" cy="1981200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0"/>
                </a:cxn>
                <a:cxn ang="0">
                  <a:pos x="0" y="1248"/>
                </a:cxn>
                <a:cxn ang="0">
                  <a:pos x="5760" y="1248"/>
                </a:cxn>
                <a:cxn ang="0">
                  <a:pos x="5760" y="528"/>
                </a:cxn>
                <a:cxn ang="0">
                  <a:pos x="0" y="0"/>
                </a:cxn>
              </a:cxnLst>
              <a:rect l="0" t="0" r="0" b="0"/>
              <a:pathLst>
                <a:path w="5760" h="1248">
                  <a:moveTo>
                    <a:pt x="0" y="0"/>
                  </a:moveTo>
                  <a:lnTo>
                    <a:pt x="0" y="1248"/>
                  </a:lnTo>
                  <a:lnTo>
                    <a:pt x="5760" y="1248"/>
                  </a:lnTo>
                  <a:lnTo>
                    <a:pt x="5760" y="528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2">
                <a:alphaModFix amt="50000"/>
              </a:blip>
              <a:tile tx="0" ty="0" sx="50000" sy="50000" flip="none" algn="t"/>
            </a:blipFill>
            <a:ln w="12700" cap="rnd" cmpd="thickThin" algn="ctr">
              <a:noFill/>
              <a:prstDash val="solid"/>
            </a:ln>
            <a:effectLst>
              <a:fillOverlay blend="mult">
                <a:gradFill flip="none" rotWithShape="1">
                  <a:gsLst>
                    <a:gs pos="0">
                      <a:schemeClr val="accent1">
                        <a:shade val="20000"/>
                        <a:satMod val="176000"/>
                        <a:alpha val="100000"/>
                      </a:schemeClr>
                    </a:gs>
                    <a:gs pos="18000">
                      <a:schemeClr val="accent1">
                        <a:shade val="48000"/>
                        <a:satMod val="153000"/>
                        <a:alpha val="100000"/>
                      </a:schemeClr>
                    </a:gs>
                    <a:gs pos="43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45000">
                      <a:schemeClr val="accent1">
                        <a:tint val="85000"/>
                        <a:satMod val="150000"/>
                        <a:alpha val="100000"/>
                      </a:schemeClr>
                    </a:gs>
                    <a:gs pos="50000">
                      <a:schemeClr val="accent1">
                        <a:tint val="86000"/>
                        <a:satMod val="149000"/>
                        <a:alpha val="100000"/>
                      </a:schemeClr>
                    </a:gs>
                    <a:gs pos="79000">
                      <a:schemeClr val="accent1">
                        <a:shade val="53000"/>
                        <a:satMod val="150000"/>
                        <a:alpha val="100000"/>
                      </a:schemeClr>
                    </a:gs>
                    <a:gs pos="100000">
                      <a:schemeClr val="accent1">
                        <a:shade val="25000"/>
                        <a:satMod val="170000"/>
                        <a:alpha val="100000"/>
                      </a:schemeClr>
                    </a:gs>
                  </a:gsLst>
                  <a:lin ang="450000" scaled="1"/>
                  <a:tileRect/>
                </a:gradFill>
              </a:fillOverlay>
            </a:effectLst>
          </p:spPr>
          <p:style>
            <a:lnRef idx="3">
              <a:schemeClr val="lt1"/>
            </a:lnRef>
            <a:fillRef idx="1">
              <a:schemeClr val="accent1"/>
            </a:fillRef>
            <a:effectRef idx="1">
              <a:schemeClr val="accent1"/>
            </a:effectRef>
            <a:fontRef idx="minor">
              <a:schemeClr val="lt1"/>
            </a:fontRef>
          </p:style>
          <p:txBody>
            <a:bodyPr vert="horz" wrap="square" lIns="91440" tIns="45720" rIns="91440" bIns="45720" anchor="ctr" compatLnSpc="1"/>
            <a:lstStyle>
              <a:extLst/>
            </a:lstStyle>
            <a:p>
              <a:pPr algn="ctr" eaLnBrk="1" latinLnBrk="0" hangingPunct="1"/>
              <a:endParaRPr kumimoji="0" lang="en-US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-3765" y="4880373"/>
              <a:ext cx="9147765" cy="839943"/>
            </a:xfrm>
            <a:prstGeom prst="line">
              <a:avLst/>
            </a:prstGeom>
            <a:noFill/>
            <a:ln w="12065" cap="flat" cmpd="sng" algn="ctr">
              <a:gradFill>
                <a:gsLst>
                  <a:gs pos="45000">
                    <a:schemeClr val="accent1">
                      <a:tint val="70000"/>
                      <a:satMod val="110000"/>
                    </a:schemeClr>
                  </a:gs>
                  <a:gs pos="15000">
                    <a:schemeClr val="accent1">
                      <a:shade val="40000"/>
                      <a:satMod val="110000"/>
                    </a:schemeClr>
                  </a:gs>
                </a:gsLst>
                <a:lin ang="5400000" scaled="1"/>
              </a:gradFill>
              <a:prstDash val="solid"/>
              <a:miter lim="800000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tint val="20000"/>
                  </a:schemeClr>
                </a:solidFill>
              </a:defRPr>
            </a:lvl1pPr>
            <a:extLst/>
          </a:lstStyle>
          <a:p>
            <a:endParaRPr lang="en-IN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76" y="1059712"/>
            <a:ext cx="7772400" cy="1828800"/>
          </a:xfrm>
        </p:spPr>
        <p:txBody>
          <a:bodyPr vert="horz" anchor="b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lvl1pPr algn="r">
              <a:buNone/>
              <a:defRPr sz="4800" b="1" cap="none" baseline="0">
                <a:effectLst>
                  <a:outerShdw blurRad="31750" dist="254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922713" y="2931712"/>
            <a:ext cx="4572000" cy="1454888"/>
          </a:xfrm>
        </p:spPr>
        <p:txBody>
          <a:bodyPr lIns="91440" rIns="91440" anchor="t"/>
          <a:lstStyle>
            <a:lvl1pPr marL="0" indent="0" algn="l">
              <a:buNone/>
              <a:defRPr sz="23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  <p:sp>
        <p:nvSpPr>
          <p:cNvPr id="7" name="Chevron 6"/>
          <p:cNvSpPr/>
          <p:nvPr/>
        </p:nvSpPr>
        <p:spPr>
          <a:xfrm>
            <a:off x="3636680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8" name="Chevron 7"/>
          <p:cNvSpPr/>
          <p:nvPr/>
        </p:nvSpPr>
        <p:spPr>
          <a:xfrm>
            <a:off x="3450264" y="3005472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481328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5410200"/>
            <a:ext cx="4040188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5410200"/>
            <a:ext cx="4041775" cy="762000"/>
          </a:xfrm>
          <a:solidFill>
            <a:schemeClr val="accent1"/>
          </a:solidFill>
          <a:ln w="9652">
            <a:solidFill>
              <a:schemeClr val="accent1"/>
            </a:solidFill>
            <a:miter lim="800000"/>
          </a:ln>
        </p:spPr>
        <p:txBody>
          <a:bodyPr lIns="182880" anchor="ctr"/>
          <a:lstStyle>
            <a:lvl1pPr marL="0" indent="0">
              <a:buNone/>
              <a:defRPr sz="2400" b="0">
                <a:solidFill>
                  <a:schemeClr val="bg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1444294"/>
            <a:ext cx="4040188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1444294"/>
            <a:ext cx="4041775" cy="3941763"/>
          </a:xfrm>
          <a:ln>
            <a:noFill/>
            <a:prstDash val="sysDash"/>
            <a:miter lim="800000"/>
          </a:ln>
        </p:spPr>
        <p:txBody>
          <a:bodyPr/>
          <a:lstStyle>
            <a:lvl1pPr>
              <a:spcBef>
                <a:spcPts val="0"/>
              </a:spcBef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 rtlCol="0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876800"/>
            <a:ext cx="7481776" cy="457200"/>
          </a:xfrm>
        </p:spPr>
        <p:txBody>
          <a:bodyPr vert="horz" anchor="t">
            <a:noAutofit/>
            <a:sp3d prstMaterial="softEdge">
              <a:bevelT w="0" h="0"/>
            </a:sp3d>
          </a:bodyPr>
          <a:lstStyle>
            <a:lvl1pPr algn="r">
              <a:buNone/>
              <a:defRPr sz="2500" b="0">
                <a:solidFill>
                  <a:schemeClr val="accent1"/>
                </a:solidFill>
                <a:effectLst/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419600" y="5355102"/>
            <a:ext cx="3974592" cy="914400"/>
          </a:xfrm>
        </p:spPr>
        <p:txBody>
          <a:bodyPr/>
          <a:lstStyle>
            <a:lvl1pPr marL="0" indent="0" algn="r">
              <a:buNone/>
              <a:defRPr sz="16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914400" y="274320"/>
            <a:ext cx="7479792" cy="4572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727032" y="6407944"/>
            <a:ext cx="1920240" cy="365760"/>
          </a:xfrm>
        </p:spPr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1232" y="5443402"/>
            <a:ext cx="7162800" cy="648232"/>
          </a:xfrm>
          <a:noFill/>
        </p:spPr>
        <p:txBody>
          <a:bodyPr lIns="91440" tIns="0" rIns="91440" anchor="t"/>
          <a:lstStyle>
            <a:lvl1pPr marL="0" marR="18288" indent="0" algn="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28600" y="189968"/>
            <a:ext cx="8686800" cy="4389120"/>
          </a:xfrm>
          <a:prstGeom prst="rect">
            <a:avLst/>
          </a:prstGeom>
          <a:solidFill>
            <a:schemeClr val="bg2"/>
          </a:solidFill>
          <a:ln>
            <a:solidFill>
              <a:schemeClr val="bg1"/>
            </a:solidFill>
          </a:ln>
          <a:effectLst>
            <a:innerShdw blurRad="95250">
              <a:srgbClr val="000000"/>
            </a:innerShdw>
          </a:effectLst>
        </p:spPr>
        <p:txBody>
          <a:bodyPr/>
          <a:lstStyle>
            <a:lvl1pPr marL="0" indent="0">
              <a:buNone/>
              <a:defRPr sz="3200"/>
            </a:lvl1pPr>
            <a:extLst/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380072" y="6407944"/>
            <a:ext cx="2350681" cy="365125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865122"/>
            <a:ext cx="8075432" cy="562672"/>
          </a:xfrm>
          <a:noFill/>
        </p:spPr>
        <p:txBody>
          <a:bodyPr anchor="t">
            <a:sp3d prstMaterial="softEdge"/>
          </a:bodyPr>
          <a:lstStyle>
            <a:lvl1pPr marR="0" algn="r">
              <a:buNone/>
              <a:defRPr sz="3000" b="0">
                <a:solidFill>
                  <a:schemeClr val="accent1"/>
                </a:solidFill>
                <a:effectLst>
                  <a:outerShdw blurRad="50800" dist="25000" dir="5400000" algn="t" rotWithShape="0">
                    <a:prstClr val="black">
                      <a:alpha val="45000"/>
                    </a:prstClr>
                  </a:outerShdw>
                </a:effectLst>
              </a:defRPr>
            </a:lvl1pPr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9" name="Freeform 8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0" name="Right Triangle 9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2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1" name="Straight Connector 10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Chevron 11"/>
          <p:cNvSpPr/>
          <p:nvPr/>
        </p:nvSpPr>
        <p:spPr>
          <a:xfrm>
            <a:off x="8664112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  <p:sp>
        <p:nvSpPr>
          <p:cNvPr id="13" name="Chevron 12"/>
          <p:cNvSpPr/>
          <p:nvPr/>
        </p:nvSpPr>
        <p:spPr>
          <a:xfrm>
            <a:off x="8477696" y="4988440"/>
            <a:ext cx="182880" cy="228600"/>
          </a:xfrm>
          <a:prstGeom prst="chevron">
            <a:avLst>
              <a:gd name="adj" fmla="val 50000"/>
            </a:avLst>
          </a:prstGeom>
          <a:gradFill flip="none" rotWithShape="1">
            <a:gsLst>
              <a:gs pos="0">
                <a:schemeClr val="accent1">
                  <a:shade val="60000"/>
                  <a:satMod val="125000"/>
                </a:schemeClr>
              </a:gs>
              <a:gs pos="72000">
                <a:schemeClr val="accent1">
                  <a:tint val="90000"/>
                  <a:satMod val="138000"/>
                </a:schemeClr>
              </a:gs>
              <a:gs pos="100000">
                <a:schemeClr val="accent1">
                  <a:tint val="76000"/>
                  <a:satMod val="136000"/>
                </a:schemeClr>
              </a:gs>
            </a:gsLst>
            <a:lin ang="16200000" scaled="0"/>
          </a:gradFill>
          <a:ln w="3175" cap="rnd" cmpd="sng" algn="ctr">
            <a:solidFill>
              <a:schemeClr val="accent1">
                <a:shade val="50000"/>
              </a:schemeClr>
            </a:solidFill>
            <a:prstDash val="solid"/>
          </a:ln>
          <a:effectLst>
            <a:outerShdw blurRad="50800" dist="25400" dir="5400000">
              <a:srgbClr val="000000">
                <a:alpha val="46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l" eaLnBrk="1" latinLnBrk="0" hangingPunct="1"/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481329"/>
            <a:ext cx="8229600" cy="4386071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44013" y="274640"/>
            <a:ext cx="1777470" cy="5592761"/>
          </a:xfrm>
        </p:spPr>
        <p:txBody>
          <a:bodyPr vert="eaVert"/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1"/>
            <a:ext cx="6324600" cy="5592760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Freeform 12"/>
          <p:cNvSpPr>
            <a:spLocks/>
          </p:cNvSpPr>
          <p:nvPr/>
        </p:nvSpPr>
        <p:spPr bwMode="auto">
          <a:xfrm>
            <a:off x="499273" y="5944936"/>
            <a:ext cx="4940624" cy="921076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7485" h="337">
                <a:moveTo>
                  <a:pt x="0" y="2"/>
                </a:moveTo>
                <a:lnTo>
                  <a:pt x="7485" y="337"/>
                </a:lnTo>
                <a:lnTo>
                  <a:pt x="5558" y="337"/>
                </a:lnTo>
                <a:lnTo>
                  <a:pt x="1" y="0"/>
                </a:lnTo>
              </a:path>
            </a:pathLst>
          </a:custGeom>
          <a:solidFill>
            <a:schemeClr val="accent1">
              <a:tint val="65000"/>
              <a:satMod val="115000"/>
              <a:alpha val="4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2" name="Freeform 11"/>
          <p:cNvSpPr>
            <a:spLocks/>
          </p:cNvSpPr>
          <p:nvPr/>
        </p:nvSpPr>
        <p:spPr bwMode="auto">
          <a:xfrm>
            <a:off x="485717" y="5939011"/>
            <a:ext cx="3690451" cy="93345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5760" y="0"/>
              </a:cxn>
              <a:cxn ang="0">
                <a:pos x="5760" y="528"/>
              </a:cxn>
              <a:cxn ang="0">
                <a:pos x="48" y="0"/>
              </a:cxn>
            </a:cxnLst>
            <a:rect l="0" t="0" r="0" b="0"/>
            <a:pathLst>
              <a:path w="5591" h="588">
                <a:moveTo>
                  <a:pt x="0" y="0"/>
                </a:moveTo>
                <a:lnTo>
                  <a:pt x="5591" y="585"/>
                </a:lnTo>
                <a:lnTo>
                  <a:pt x="4415" y="588"/>
                </a:lnTo>
                <a:lnTo>
                  <a:pt x="12" y="4"/>
                </a:lnTo>
              </a:path>
            </a:pathLst>
          </a:custGeom>
          <a:solidFill>
            <a:srgbClr val="000000">
              <a:alpha val="100000"/>
            </a:srgb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>
            <a:extLst/>
          </a:lstStyle>
          <a:p>
            <a:endParaRPr kumimoji="0" lang="en-US"/>
          </a:p>
        </p:txBody>
      </p:sp>
      <p:sp>
        <p:nvSpPr>
          <p:cNvPr id="14" name="Right Triangle 13"/>
          <p:cNvSpPr>
            <a:spLocks/>
          </p:cNvSpPr>
          <p:nvPr/>
        </p:nvSpPr>
        <p:spPr bwMode="auto">
          <a:xfrm>
            <a:off x="-6042" y="5791253"/>
            <a:ext cx="3402314" cy="1080868"/>
          </a:xfrm>
          <a:prstGeom prst="rtTriangle">
            <a:avLst/>
          </a:prstGeom>
          <a:blipFill>
            <a:blip r:embed="rId13">
              <a:alphaModFix amt="50000"/>
            </a:blip>
            <a:tile tx="0" ty="0" sx="50000" sy="50000" flip="none" algn="t"/>
          </a:blipFill>
          <a:ln w="12700" cap="rnd" cmpd="thickThin" algn="ctr">
            <a:noFill/>
            <a:prstDash val="solid"/>
          </a:ln>
          <a:effectLst>
            <a:fillOverlay blend="mult">
              <a:gradFill flip="none" rotWithShape="1">
                <a:gsLst>
                  <a:gs pos="0">
                    <a:schemeClr val="accent1">
                      <a:shade val="20000"/>
                      <a:satMod val="176000"/>
                      <a:alpha val="100000"/>
                    </a:schemeClr>
                  </a:gs>
                  <a:gs pos="18000">
                    <a:schemeClr val="accent1">
                      <a:shade val="48000"/>
                      <a:satMod val="153000"/>
                      <a:alpha val="100000"/>
                    </a:schemeClr>
                  </a:gs>
                  <a:gs pos="43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45000">
                    <a:schemeClr val="accent1">
                      <a:tint val="85000"/>
                      <a:satMod val="150000"/>
                      <a:alpha val="100000"/>
                    </a:schemeClr>
                  </a:gs>
                  <a:gs pos="50000">
                    <a:schemeClr val="accent1">
                      <a:tint val="86000"/>
                      <a:satMod val="149000"/>
                      <a:alpha val="100000"/>
                    </a:schemeClr>
                  </a:gs>
                  <a:gs pos="79000">
                    <a:schemeClr val="accent1">
                      <a:shade val="53000"/>
                      <a:satMod val="150000"/>
                      <a:alpha val="100000"/>
                    </a:schemeClr>
                  </a:gs>
                  <a:gs pos="100000">
                    <a:schemeClr val="accent1">
                      <a:shade val="25000"/>
                      <a:satMod val="170000"/>
                      <a:alpha val="100000"/>
                    </a:schemeClr>
                  </a:gs>
                </a:gsLst>
                <a:lin ang="450000" scaled="1"/>
                <a:tileRect/>
              </a:gradFill>
            </a:fillOverlay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vert="horz" wrap="square" lIns="91440" tIns="45720" rIns="91440" bIns="45720" anchor="ctr" compatLnSpc="1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cxnSp>
        <p:nvCxnSpPr>
          <p:cNvPr id="15" name="Straight Connector 14"/>
          <p:cNvCxnSpPr/>
          <p:nvPr/>
        </p:nvCxnSpPr>
        <p:spPr>
          <a:xfrm>
            <a:off x="-9237" y="5787738"/>
            <a:ext cx="3405509" cy="1084383"/>
          </a:xfrm>
          <a:prstGeom prst="line">
            <a:avLst/>
          </a:prstGeom>
          <a:noFill/>
          <a:ln w="12065" cap="flat" cmpd="sng" algn="ctr">
            <a:gradFill>
              <a:gsLst>
                <a:gs pos="45000">
                  <a:schemeClr val="accent1">
                    <a:tint val="70000"/>
                    <a:satMod val="110000"/>
                  </a:schemeClr>
                </a:gs>
                <a:gs pos="15000">
                  <a:schemeClr val="accent1">
                    <a:shade val="40000"/>
                    <a:satMod val="110000"/>
                  </a:schemeClr>
                </a:gs>
              </a:gsLst>
              <a:lin ang="5400000" scaled="1"/>
            </a:gradFill>
            <a:prstDash val="solid"/>
            <a:miter lim="800000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/>
            </a:scene3d>
            <a:sp3d prstMaterial="softEdge">
              <a:bevelT w="25400" h="25400"/>
            </a:sp3d>
          </a:bodyPr>
          <a:lstStyle>
            <a:extLst/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481328"/>
            <a:ext cx="8229600" cy="4525963"/>
          </a:xfrm>
          <a:prstGeom prst="rect">
            <a:avLst/>
          </a:prstGeom>
        </p:spPr>
        <p:txBody>
          <a:bodyPr vert="horz">
            <a:normAutofit/>
          </a:bodyPr>
          <a:lstStyle>
            <a:extLst/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727032" y="6407944"/>
            <a:ext cx="1920240" cy="365760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fld id="{0EE2D116-F84C-462C-88CB-3401FB863B25}" type="datetimeFigureOut">
              <a:rPr lang="en-IN" smtClean="0"/>
              <a:t>06-11-2020</a:t>
            </a:fld>
            <a:endParaRPr lang="en-IN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4380072" y="6407944"/>
            <a:ext cx="2350681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>
                <a:solidFill>
                  <a:schemeClr val="tx1"/>
                </a:solidFill>
              </a:defRPr>
            </a:lvl1pPr>
            <a:extLst/>
          </a:lstStyle>
          <a:p>
            <a:endParaRPr lang="en-IN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8647272" y="6407944"/>
            <a:ext cx="36576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000" b="0">
                <a:solidFill>
                  <a:schemeClr val="tx1"/>
                </a:solidFill>
              </a:defRPr>
            </a:lvl1pPr>
            <a:extLst/>
          </a:lstStyle>
          <a:p>
            <a:fld id="{6A417951-0E93-4B31-AD43-76950758FCF7}" type="slidenum">
              <a:rPr lang="en-IN" smtClean="0"/>
              <a:t>‹#›</a:t>
            </a:fld>
            <a:endParaRPr lang="en-I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rtl="0" eaLnBrk="1" latinLnBrk="0" hangingPunct="1">
        <a:spcBef>
          <a:spcPct val="0"/>
        </a:spcBef>
        <a:buNone/>
        <a:defRPr kumimoji="0" sz="4100" b="1" kern="1200">
          <a:solidFill>
            <a:schemeClr val="tx2"/>
          </a:solidFill>
          <a:effectLst>
            <a:outerShdw blurRad="31750" dist="25400" dir="5400000" algn="tl" rotWithShape="0">
              <a:srgbClr val="000000">
                <a:alpha val="25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56032" algn="l" rtl="0" eaLnBrk="1" latinLnBrk="0" hangingPunct="1">
        <a:spcBef>
          <a:spcPts val="400"/>
        </a:spcBef>
        <a:spcAft>
          <a:spcPts val="0"/>
        </a:spcAft>
        <a:buClr>
          <a:schemeClr val="accent1"/>
        </a:buClr>
        <a:buSzPct val="68000"/>
        <a:buFont typeface="Wingdings 3"/>
        <a:buChar char=""/>
        <a:defRPr kumimoji="0" sz="2700" kern="1200">
          <a:solidFill>
            <a:schemeClr val="tx1"/>
          </a:solidFill>
          <a:latin typeface="+mn-lt"/>
          <a:ea typeface="+mn-ea"/>
          <a:cs typeface="+mn-cs"/>
        </a:defRPr>
      </a:lvl1pPr>
      <a:lvl2pPr marL="621792" indent="-228600" algn="l" rtl="0" eaLnBrk="1" latinLnBrk="0" hangingPunct="1">
        <a:spcBef>
          <a:spcPts val="324"/>
        </a:spcBef>
        <a:buClr>
          <a:schemeClr val="accent1"/>
        </a:buClr>
        <a:buFont typeface="Verdana"/>
        <a:buChar char="◦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2pPr>
      <a:lvl3pPr marL="859536" indent="-228600" algn="l" rtl="0" eaLnBrk="1" latinLnBrk="0" hangingPunct="1">
        <a:spcBef>
          <a:spcPts val="350"/>
        </a:spcBef>
        <a:buClr>
          <a:schemeClr val="accent2"/>
        </a:buClr>
        <a:buSzPct val="100000"/>
        <a:buFont typeface="Wingdings 2"/>
        <a:buChar char="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430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1" latinLnBrk="0" hangingPunct="1">
        <a:spcBef>
          <a:spcPts val="350"/>
        </a:spcBef>
        <a:buClr>
          <a:schemeClr val="accent2"/>
        </a:buClr>
        <a:buFont typeface="Wingdings 2"/>
        <a:buChar char="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2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8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0574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286000" indent="-228600" algn="l" rtl="0" eaLnBrk="1" latinLnBrk="0" hangingPunct="1">
        <a:spcBef>
          <a:spcPts val="350"/>
        </a:spcBef>
        <a:buClr>
          <a:schemeClr val="accent3"/>
        </a:buClr>
        <a:buFont typeface="Wingdings 2"/>
        <a:buChar char="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hyperlink" Target="https://en.wikipedia.org/wiki/Typhus" TargetMode="External"/><Relationship Id="rId13" Type="http://schemas.openxmlformats.org/officeDocument/2006/relationships/hyperlink" Target="https://en.wikipedia.org/wiki/Flinders_Island_spotted_fever" TargetMode="External"/><Relationship Id="rId18" Type="http://schemas.openxmlformats.org/officeDocument/2006/relationships/image" Target="../media/image2.jpeg"/><Relationship Id="rId3" Type="http://schemas.openxmlformats.org/officeDocument/2006/relationships/hyperlink" Target="https://en.wikipedia.org/wiki/Arthropod" TargetMode="External"/><Relationship Id="rId7" Type="http://schemas.openxmlformats.org/officeDocument/2006/relationships/hyperlink" Target="https://en.wikipedia.org/wiki/Lice" TargetMode="External"/><Relationship Id="rId12" Type="http://schemas.openxmlformats.org/officeDocument/2006/relationships/hyperlink" Target="https://en.wikipedia.org/wiki/Rocky_Mountain_spotted_fever" TargetMode="External"/><Relationship Id="rId17" Type="http://schemas.openxmlformats.org/officeDocument/2006/relationships/hyperlink" Target="https://en.wikipedia.org/wiki/Tetracycline_antibiotics" TargetMode="External"/><Relationship Id="rId2" Type="http://schemas.openxmlformats.org/officeDocument/2006/relationships/notesSlide" Target="../notesSlides/notesSlide1.xml"/><Relationship Id="rId16" Type="http://schemas.openxmlformats.org/officeDocument/2006/relationships/hyperlink" Target="https://en.wikipedia.org/wiki/Antibiotic" TargetMode="External"/><Relationship Id="rId1" Type="http://schemas.openxmlformats.org/officeDocument/2006/relationships/slideLayout" Target="../slideLayouts/slideLayout7.xml"/><Relationship Id="rId6" Type="http://schemas.openxmlformats.org/officeDocument/2006/relationships/hyperlink" Target="https://en.wikipedia.org/wiki/Flea" TargetMode="External"/><Relationship Id="rId11" Type="http://schemas.openxmlformats.org/officeDocument/2006/relationships/hyperlink" Target="https://en.wikipedia.org/wiki/African_tick-bite_fever" TargetMode="External"/><Relationship Id="rId5" Type="http://schemas.openxmlformats.org/officeDocument/2006/relationships/hyperlink" Target="https://en.wikipedia.org/wiki/Tick" TargetMode="External"/><Relationship Id="rId15" Type="http://schemas.openxmlformats.org/officeDocument/2006/relationships/hyperlink" Target="https://en.wikipedia.org/wiki/Ixodes_holocyclus" TargetMode="External"/><Relationship Id="rId10" Type="http://schemas.openxmlformats.org/officeDocument/2006/relationships/hyperlink" Target="https://en.wikipedia.org/wiki/Boutonneuse_fever" TargetMode="External"/><Relationship Id="rId4" Type="http://schemas.openxmlformats.org/officeDocument/2006/relationships/hyperlink" Target="https://en.wikipedia.org/wiki/Chiggers" TargetMode="External"/><Relationship Id="rId9" Type="http://schemas.openxmlformats.org/officeDocument/2006/relationships/hyperlink" Target="https://en.wikipedia.org/wiki/Rickettsialpox" TargetMode="External"/><Relationship Id="rId14" Type="http://schemas.openxmlformats.org/officeDocument/2006/relationships/hyperlink" Target="https://en.wikipedia.org/wiki/Queensland_tick_typhus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7" Type="http://schemas.openxmlformats.org/officeDocument/2006/relationships/hyperlink" Target="https://en.wikipedia.org/wiki/Flea" TargetMode="Externa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jpeg"/><Relationship Id="rId5" Type="http://schemas.openxmlformats.org/officeDocument/2006/relationships/hyperlink" Target="https://en.wikipedia.org/wiki/Lice" TargetMode="External"/><Relationship Id="rId4" Type="http://schemas.openxmlformats.org/officeDocument/2006/relationships/image" Target="../media/image5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663406"/>
            <a:ext cx="8568952" cy="461665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just"/>
            <a: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                   Rickettsia</a:t>
            </a:r>
            <a:endParaRPr lang="en-IN" sz="24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07504" y="1265109"/>
            <a:ext cx="8640960" cy="4081117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>
              <a:lnSpc>
                <a:spcPct val="120000"/>
              </a:lnSpc>
              <a:defRPr/>
            </a:pPr>
            <a:endParaRPr lang="en-GB" b="1" dirty="0" smtClean="0">
              <a:solidFill>
                <a:srgbClr val="000066"/>
              </a:solidFill>
              <a:latin typeface="Arial Black" pitchFamily="34" charset="0"/>
              <a:cs typeface="Times New Roman" pitchFamily="18" charset="0"/>
            </a:endParaRPr>
          </a:p>
          <a:p>
            <a:pPr algn="ctr">
              <a:lnSpc>
                <a:spcPct val="120000"/>
              </a:lnSpc>
              <a:defRPr/>
            </a:pPr>
            <a:r>
              <a:rPr lang="en-GB" b="1" dirty="0" smtClean="0">
                <a:solidFill>
                  <a:srgbClr val="000066"/>
                </a:solidFill>
                <a:latin typeface="Arial Black" pitchFamily="34" charset="0"/>
                <a:cs typeface="Times New Roman" pitchFamily="18" charset="0"/>
              </a:rPr>
              <a:t>DR</a:t>
            </a:r>
            <a:r>
              <a:rPr lang="en-GB" b="1" dirty="0">
                <a:solidFill>
                  <a:srgbClr val="000066"/>
                </a:solidFill>
                <a:latin typeface="Arial Black" pitchFamily="34" charset="0"/>
                <a:cs typeface="Times New Roman" pitchFamily="18" charset="0"/>
              </a:rPr>
              <a:t>. SUDHA KUMARI</a:t>
            </a:r>
          </a:p>
          <a:p>
            <a:pPr algn="ctr">
              <a:lnSpc>
                <a:spcPct val="120000"/>
              </a:lnSpc>
              <a:defRPr/>
            </a:pPr>
            <a:r>
              <a:rPr lang="en-GB" b="1" dirty="0">
                <a:solidFill>
                  <a:srgbClr val="000066"/>
                </a:solidFill>
                <a:latin typeface="Arial Black" pitchFamily="34" charset="0"/>
                <a:cs typeface="Times New Roman" pitchFamily="18" charset="0"/>
              </a:rPr>
              <a:t>Assistant Proffecer</a:t>
            </a:r>
          </a:p>
          <a:p>
            <a:pPr algn="ctr">
              <a:lnSpc>
                <a:spcPct val="120000"/>
              </a:lnSpc>
              <a:buNone/>
              <a:defRPr/>
            </a:pPr>
            <a:endParaRPr lang="en-GB" b="1" dirty="0" smtClean="0">
              <a:solidFill>
                <a:schemeClr val="accent3">
                  <a:lumMod val="75000"/>
                </a:schemeClr>
              </a:solidFill>
              <a:latin typeface="Arial Black" pitchFamily="34" charset="0"/>
              <a:cs typeface="Times New Roman" pitchFamily="18" charset="0"/>
            </a:endParaRPr>
          </a:p>
          <a:p>
            <a:pPr algn="ctr">
              <a:lnSpc>
                <a:spcPct val="120000"/>
              </a:lnSpc>
              <a:buNone/>
              <a:defRPr/>
            </a:pPr>
            <a:r>
              <a:rPr lang="en-GB" b="1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>Department </a:t>
            </a:r>
            <a:r>
              <a:rPr lang="en-GB" b="1" dirty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>of Veterinary Microbiology</a:t>
            </a:r>
            <a:r>
              <a:rPr lang="en-US" b="1" dirty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/>
            </a:r>
            <a:br>
              <a:rPr lang="en-US" b="1" dirty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</a:br>
            <a:r>
              <a:rPr lang="en-GB" b="1" dirty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>Bihar Veterinary College</a:t>
            </a:r>
          </a:p>
          <a:p>
            <a:pPr>
              <a:lnSpc>
                <a:spcPct val="120000"/>
              </a:lnSpc>
              <a:defRPr/>
            </a:pPr>
            <a:endParaRPr lang="en-GB" b="1" dirty="0" smtClean="0">
              <a:solidFill>
                <a:schemeClr val="accent3">
                  <a:lumMod val="75000"/>
                </a:schemeClr>
              </a:solidFill>
              <a:latin typeface="Arial Black" pitchFamily="34" charset="0"/>
              <a:cs typeface="Times New Roman" pitchFamily="18" charset="0"/>
            </a:endParaRPr>
          </a:p>
          <a:p>
            <a:pPr>
              <a:lnSpc>
                <a:spcPct val="120000"/>
              </a:lnSpc>
              <a:defRPr/>
            </a:pPr>
            <a:r>
              <a:rPr lang="en-GB" b="1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>Unit –II</a:t>
            </a:r>
          </a:p>
          <a:p>
            <a:pPr>
              <a:lnSpc>
                <a:spcPct val="120000"/>
              </a:lnSpc>
              <a:defRPr/>
            </a:pPr>
            <a:endParaRPr lang="en-GB" b="1" dirty="0" smtClean="0">
              <a:solidFill>
                <a:schemeClr val="accent3">
                  <a:lumMod val="75000"/>
                </a:schemeClr>
              </a:solidFill>
              <a:latin typeface="Arial Black" pitchFamily="34" charset="0"/>
              <a:cs typeface="Times New Roman" pitchFamily="18" charset="0"/>
            </a:endParaRPr>
          </a:p>
          <a:p>
            <a:pPr>
              <a:lnSpc>
                <a:spcPct val="120000"/>
              </a:lnSpc>
              <a:defRPr/>
            </a:pPr>
            <a:r>
              <a:rPr lang="en-GB" b="1" dirty="0" smtClean="0">
                <a:solidFill>
                  <a:schemeClr val="accent3">
                    <a:lumMod val="75000"/>
                  </a:schemeClr>
                </a:solidFill>
                <a:latin typeface="Arial Black" pitchFamily="34" charset="0"/>
                <a:cs typeface="Times New Roman" pitchFamily="18" charset="0"/>
              </a:rPr>
              <a:t>VMC-602</a:t>
            </a:r>
            <a:endParaRPr lang="en-GB" b="1" dirty="0">
              <a:solidFill>
                <a:schemeClr val="accent3">
                  <a:lumMod val="75000"/>
                </a:schemeClr>
              </a:solidFill>
              <a:latin typeface="Arial Black" pitchFamily="34" charset="0"/>
              <a:cs typeface="Times New Roman" pitchFamily="18" charset="0"/>
            </a:endParaRPr>
          </a:p>
          <a:p>
            <a:pPr>
              <a:lnSpc>
                <a:spcPct val="120000"/>
              </a:lnSpc>
              <a:defRPr/>
            </a:pPr>
            <a:endParaRPr lang="en-GB" b="1" dirty="0">
              <a:solidFill>
                <a:srgbClr val="CCCC00"/>
              </a:solidFill>
              <a:latin typeface="Arial Black" pitchFamily="34" charset="0"/>
              <a:cs typeface="Times New Roman" pitchFamily="18" charset="0"/>
            </a:endParaRPr>
          </a:p>
          <a:p>
            <a:pPr>
              <a:lnSpc>
                <a:spcPct val="120000"/>
              </a:lnSpc>
              <a:buNone/>
              <a:defRPr/>
            </a:pPr>
            <a:endParaRPr lang="en-GB" b="1" dirty="0">
              <a:solidFill>
                <a:srgbClr val="CCCC00"/>
              </a:solidFill>
              <a:latin typeface="Arial Black" pitchFamily="34" charset="0"/>
              <a:cs typeface="Times New Roman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308304" y="161291"/>
            <a:ext cx="122764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06/11/2020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2398" y="3840927"/>
            <a:ext cx="1946066" cy="15052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6463358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6185" y="116632"/>
            <a:ext cx="8856984" cy="757130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Rickettsia</a:t>
            </a:r>
            <a:endParaRPr lang="en-IN" sz="2400" dirty="0">
              <a:solidFill>
                <a:srgbClr val="FF0000"/>
              </a:solidFill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term "rickettsia" has nothing to do with rickets (which is a deficiency disease resulting from lack of vitamin D); the bacterial genus Rickettsia was named after Howard Taylor Ricketts, in honor of his pioneering work on tick-borne spotted fever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i="1" dirty="0" smtClean="0"/>
          </a:p>
          <a:p>
            <a:r>
              <a:rPr lang="en-US" sz="24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Rickettsia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species are transmitted by numerous types of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3" tooltip="Arthropod"/>
              </a:rPr>
              <a:t>arthropod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including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4" tooltip="Chiggers"/>
              </a:rPr>
              <a:t>chigger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5" tooltip="Tick"/>
              </a:rPr>
              <a:t>ticks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6" tooltip="Flea"/>
              </a:rPr>
              <a:t>fleas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7" tooltip="Lice"/>
              </a:rPr>
              <a:t>lice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 are associated with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human  animal and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plant diseases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Most notably,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Rickettsia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species are the pathogens responsible for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8" tooltip="Typhus"/>
              </a:rPr>
              <a:t>typhus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  <a:hlinkClick r:id="rId9" tooltip="Rickettsialpox"/>
              </a:rPr>
              <a:t>rickettsialpox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u="sng" dirty="0" err="1">
                <a:latin typeface="Times New Roman" panose="02020603050405020304" pitchFamily="18" charset="0"/>
                <a:cs typeface="Times New Roman" panose="02020603050405020304" pitchFamily="18" charset="0"/>
                <a:hlinkClick r:id="rId10"/>
              </a:rPr>
              <a:t>boutonneuse</a:t>
            </a:r>
            <a:r>
              <a:rPr lang="en-US" sz="2400" u="sng" dirty="0">
                <a:latin typeface="Times New Roman" panose="02020603050405020304" pitchFamily="18" charset="0"/>
                <a:cs typeface="Times New Roman" panose="02020603050405020304" pitchFamily="18" charset="0"/>
                <a:hlinkClick r:id="rId10"/>
              </a:rPr>
              <a:t> fever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1" tooltip="African tick-bite fever"/>
              </a:rPr>
              <a:t>African tick-bite fever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2" tooltip="Rocky Mountain spotted fever"/>
              </a:rPr>
              <a:t>Rocky Mountain spotted fever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3" tooltip="Flinders Island spotted fever"/>
              </a:rPr>
              <a:t>Flinders Island spotted fever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4" tooltip="Queensland tick typhus"/>
              </a:rPr>
              <a:t>Queensland tick typhus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(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5" tooltip="Ixodes holocyclus"/>
              </a:rPr>
              <a:t>Australian tick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>
                <a:solidFill>
                  <a:schemeClr val="accent3">
                    <a:lumMod val="60000"/>
                    <a:lumOff val="4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typhus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US" sz="24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majority of </a:t>
            </a:r>
            <a:r>
              <a:rPr lang="en-US" sz="2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Rickettsia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bacteria are susceptible to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6" tooltip="Antibiotic"/>
              </a:rPr>
              <a:t>antibiotics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of the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  <a:hlinkClick r:id="rId17" tooltip="Tetracycline antibiotics"/>
              </a:rPr>
              <a:t>tetracycline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group.</a:t>
            </a:r>
            <a:endParaRPr lang="en-US" b="1" dirty="0"/>
          </a:p>
          <a:p>
            <a:r>
              <a:rPr lang="en-US" dirty="0"/>
              <a:t/>
            </a:r>
            <a:br>
              <a:rPr lang="en-US" dirty="0"/>
            </a:br>
            <a:endParaRPr lang="en-US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 descr="See the source image"/>
          <p:cNvPicPr>
            <a:picLocks noChangeAspect="1" noChangeArrowheads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16416" y="5877273"/>
            <a:ext cx="827584" cy="7964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2649265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467544" y="260648"/>
            <a:ext cx="8136904" cy="62786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Font typeface="+mj-lt"/>
              <a:buAutoNum type="arabicPeriod"/>
            </a:pP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Obligate intracellular parasite </a:t>
            </a:r>
          </a:p>
          <a:p>
            <a:pPr>
              <a:buFont typeface="+mj-lt"/>
              <a:buAutoNum type="arabicPeriod"/>
            </a:pPr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Gram negative pleomorphic rods </a:t>
            </a:r>
          </a:p>
          <a:p>
            <a:pPr>
              <a:buFont typeface="+mj-lt"/>
              <a:buAutoNum type="arabicPeriod"/>
            </a:pPr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Parasite of arthropods – fleas, lice, ticks and mites. </a:t>
            </a:r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endParaRPr lang="en-US" sz="2400" b="0" i="0" dirty="0" smtClean="0">
              <a:solidFill>
                <a:srgbClr val="3B3835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No Human to human transmission. </a:t>
            </a:r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endParaRPr lang="en-US" sz="2400" b="0" i="0" dirty="0" smtClean="0">
              <a:solidFill>
                <a:srgbClr val="3B3835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buFont typeface="+mj-lt"/>
              <a:buAutoNum type="arabicPeriod"/>
            </a:pP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Rickettsia inside the host cell TICK 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,FLEA, 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LICE 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,MITE</a:t>
            </a:r>
            <a:endParaRPr lang="en-US" sz="2400" b="0" i="0" dirty="0" smtClean="0">
              <a:solidFill>
                <a:srgbClr val="3B3835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b="0" i="0" dirty="0" err="1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Rickettsial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species and its disease </a:t>
            </a:r>
          </a:p>
          <a:p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Epidemic typhus, Brill-Zinsser disease – Human body louse</a:t>
            </a:r>
          </a:p>
          <a:p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R. </a:t>
            </a:r>
            <a:r>
              <a:rPr lang="en-US" sz="2400" b="0" i="0" dirty="0" err="1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typhi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– Endemic typhus – Rat flea </a:t>
            </a:r>
          </a:p>
          <a:p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R. </a:t>
            </a:r>
            <a:r>
              <a:rPr lang="en-US" sz="2400" b="0" i="0" dirty="0" err="1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rickettsii</a:t>
            </a:r>
            <a:r>
              <a:rPr lang="en-US" sz="2400" b="0" i="0" dirty="0" smtClean="0">
                <a:solidFill>
                  <a:srgbClr val="3B3835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endParaRPr lang="en-US" dirty="0">
              <a:solidFill>
                <a:srgbClr val="3B3835"/>
              </a:solidFill>
              <a:latin typeface="Helvetica Neue"/>
            </a:endParaRPr>
          </a:p>
        </p:txBody>
      </p:sp>
    </p:spTree>
    <p:extLst>
      <p:ext uri="{BB962C8B-B14F-4D97-AF65-F5344CB8AC3E}">
        <p14:creationId xmlns:p14="http://schemas.microsoft.com/office/powerpoint/2010/main" val="201826445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59024" y="404664"/>
            <a:ext cx="8245424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Rocky-Mountain spotted fever - Ticks </a:t>
            </a:r>
          </a:p>
          <a:p>
            <a:pPr lvl="0"/>
            <a:endParaRPr lang="en-US" sz="2400" dirty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R.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conori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–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Boutonneuse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fever - Ticks </a:t>
            </a:r>
          </a:p>
          <a:p>
            <a:pPr lvl="0"/>
            <a:endParaRPr lang="en-US" sz="2400" dirty="0" smtClean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2400" dirty="0" smtClean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australis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– Australian tick typhus - Ticks </a:t>
            </a:r>
          </a:p>
          <a:p>
            <a:pPr lvl="0"/>
            <a:endParaRPr lang="en-US" sz="2400" dirty="0" smtClean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2400" dirty="0" smtClean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siberica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– Siberian tick typhus - Ticks </a:t>
            </a:r>
          </a:p>
          <a:p>
            <a:pPr lvl="0"/>
            <a:endParaRPr lang="en-US" sz="2400" dirty="0" smtClean="0">
              <a:solidFill>
                <a:srgbClr val="3B3835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2400" dirty="0" smtClean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akari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– </a:t>
            </a:r>
            <a:r>
              <a:rPr lang="en-US" sz="2400" dirty="0" err="1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Rickettsial</a:t>
            </a:r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pox - Mites </a:t>
            </a:r>
          </a:p>
        </p:txBody>
      </p:sp>
    </p:spTree>
    <p:extLst>
      <p:ext uri="{BB962C8B-B14F-4D97-AF65-F5344CB8AC3E}">
        <p14:creationId xmlns:p14="http://schemas.microsoft.com/office/powerpoint/2010/main" val="29518414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51520" y="188640"/>
            <a:ext cx="8712968" cy="67403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Pathogenesis and Clinical manifestations of Rickettsia </a:t>
            </a:r>
            <a:r>
              <a:rPr lang="en-US" sz="24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rickettsii</a:t>
            </a:r>
            <a:r>
              <a:rPr lang="en-US" sz="2400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24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Human gets infected when infected adult tick inoculates Rickettsia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rickettsii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into the skin while taking a blood meal. Rocky Mountain spotted fever is a potentially lethal, but usually curable </a:t>
            </a:r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tick borne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disease, and common </a:t>
            </a:r>
            <a:r>
              <a:rPr lang="en-US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rickettsial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infection</a:t>
            </a:r>
            <a:r>
              <a:rPr lang="en-US" dirty="0" smtClean="0"/>
              <a:t>.</a:t>
            </a:r>
            <a:r>
              <a:rPr lang="en-IN" dirty="0"/>
              <a:t> </a:t>
            </a:r>
            <a:endParaRPr lang="en-IN" dirty="0" smtClean="0"/>
          </a:p>
          <a:p>
            <a:endParaRPr lang="en-IN" dirty="0"/>
          </a:p>
          <a:p>
            <a:r>
              <a:rPr lang="en-IN" dirty="0" smtClean="0"/>
              <a:t>Severe </a:t>
            </a:r>
            <a:r>
              <a:rPr lang="en-IN" dirty="0"/>
              <a:t>headache </a:t>
            </a:r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Chills </a:t>
            </a:r>
          </a:p>
          <a:p>
            <a:endParaRPr lang="en-IN" dirty="0"/>
          </a:p>
          <a:p>
            <a:r>
              <a:rPr lang="en-IN" dirty="0" smtClean="0"/>
              <a:t>Generalised myalgia</a:t>
            </a:r>
          </a:p>
          <a:p>
            <a:r>
              <a:rPr lang="en-IN" dirty="0" smtClean="0"/>
              <a:t> </a:t>
            </a:r>
          </a:p>
          <a:p>
            <a:r>
              <a:rPr lang="en-IN" dirty="0" smtClean="0"/>
              <a:t>High </a:t>
            </a:r>
            <a:r>
              <a:rPr lang="en-IN" dirty="0"/>
              <a:t>fever ( 39-41 0 C) </a:t>
            </a:r>
            <a:endParaRPr lang="en-IN" dirty="0" smtClean="0"/>
          </a:p>
          <a:p>
            <a:endParaRPr lang="en-IN" dirty="0"/>
          </a:p>
          <a:p>
            <a:r>
              <a:rPr lang="en-IN" dirty="0" smtClean="0"/>
              <a:t>Vomiting </a:t>
            </a:r>
          </a:p>
          <a:p>
            <a:endParaRPr lang="en-IN" dirty="0"/>
          </a:p>
          <a:p>
            <a:r>
              <a:rPr lang="en-IN" dirty="0" smtClean="0"/>
              <a:t>Macular </a:t>
            </a:r>
            <a:r>
              <a:rPr lang="en-IN" dirty="0"/>
              <a:t>rash after 4-7 days – first on trunk and spreads to limb. </a:t>
            </a:r>
            <a:r>
              <a:rPr lang="en-IN" dirty="0" smtClean="0"/>
              <a:t>Lacks consciousness.</a:t>
            </a:r>
            <a:endParaRPr lang="en-US" dirty="0" smtClean="0"/>
          </a:p>
          <a:p>
            <a:endParaRPr lang="en-US" dirty="0"/>
          </a:p>
          <a:p>
            <a:endParaRPr lang="en-US" dirty="0" smtClean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26730653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188640"/>
            <a:ext cx="8496944" cy="63367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6143224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07504" y="188641"/>
            <a:ext cx="9036496" cy="67403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IN" dirty="0">
                <a:solidFill>
                  <a:srgbClr val="FF0000"/>
                </a:solidFill>
              </a:rPr>
              <a:t>LABORATORY </a:t>
            </a:r>
            <a:r>
              <a:rPr lang="en-IN" dirty="0" smtClean="0">
                <a:solidFill>
                  <a:srgbClr val="FF0000"/>
                </a:solidFill>
              </a:rPr>
              <a:t>DIAGNOSIS</a:t>
            </a:r>
          </a:p>
          <a:p>
            <a:r>
              <a:rPr lang="en-IN" dirty="0" smtClean="0"/>
              <a:t> </a:t>
            </a:r>
          </a:p>
          <a:p>
            <a:r>
              <a:rPr lang="en-IN" dirty="0" smtClean="0"/>
              <a:t>Isolation </a:t>
            </a:r>
            <a:r>
              <a:rPr lang="en-IN" dirty="0"/>
              <a:t>from </a:t>
            </a:r>
            <a:r>
              <a:rPr lang="en-IN" dirty="0" smtClean="0"/>
              <a:t>experimental animals </a:t>
            </a:r>
          </a:p>
          <a:p>
            <a:endParaRPr lang="en-IN" dirty="0" smtClean="0"/>
          </a:p>
          <a:p>
            <a:r>
              <a:rPr lang="en-IN" dirty="0" smtClean="0"/>
              <a:t>Serology: Specimens </a:t>
            </a:r>
          </a:p>
          <a:p>
            <a:endParaRPr lang="en-IN" dirty="0"/>
          </a:p>
          <a:p>
            <a:r>
              <a:rPr lang="en-IN" dirty="0" smtClean="0"/>
              <a:t>Blood </a:t>
            </a:r>
            <a:r>
              <a:rPr lang="en-IN" dirty="0"/>
              <a:t>– collected in febrile illness </a:t>
            </a:r>
            <a:endParaRPr lang="en-IN" dirty="0" smtClean="0"/>
          </a:p>
          <a:p>
            <a:endParaRPr lang="en-IN" dirty="0"/>
          </a:p>
          <a:p>
            <a:r>
              <a:rPr lang="en-IN" dirty="0"/>
              <a:t> ISOLATION </a:t>
            </a:r>
            <a:r>
              <a:rPr lang="en-IN" dirty="0" smtClean="0"/>
              <a:t>Blood </a:t>
            </a:r>
            <a:r>
              <a:rPr lang="en-IN" dirty="0"/>
              <a:t>is inoculated in guinea pigs/mice. </a:t>
            </a:r>
            <a:endParaRPr lang="en-IN" dirty="0" smtClean="0"/>
          </a:p>
          <a:p>
            <a:endParaRPr lang="en-IN" dirty="0"/>
          </a:p>
          <a:p>
            <a:r>
              <a:rPr lang="en-IN" dirty="0" smtClean="0"/>
              <a:t>Observed </a:t>
            </a:r>
            <a:r>
              <a:rPr lang="en-IN" dirty="0"/>
              <a:t>on 3 </a:t>
            </a:r>
            <a:r>
              <a:rPr lang="en-IN" dirty="0" err="1"/>
              <a:t>rd</a:t>
            </a:r>
            <a:r>
              <a:rPr lang="en-IN" dirty="0"/>
              <a:t> – 4 </a:t>
            </a:r>
            <a:r>
              <a:rPr lang="en-IN" dirty="0" err="1"/>
              <a:t>th</a:t>
            </a:r>
            <a:r>
              <a:rPr lang="en-IN" dirty="0"/>
              <a:t> week. </a:t>
            </a:r>
            <a:r>
              <a:rPr lang="en-IN" dirty="0" smtClean="0"/>
              <a:t>Animal </a:t>
            </a:r>
            <a:r>
              <a:rPr lang="en-IN" dirty="0"/>
              <a:t>responds to different </a:t>
            </a:r>
            <a:r>
              <a:rPr lang="en-IN" dirty="0" err="1"/>
              <a:t>rickettsial</a:t>
            </a:r>
            <a:r>
              <a:rPr lang="en-IN" dirty="0"/>
              <a:t> species can vary </a:t>
            </a:r>
            <a:endParaRPr lang="en-IN" dirty="0" smtClean="0"/>
          </a:p>
          <a:p>
            <a:endParaRPr lang="en-IN" dirty="0"/>
          </a:p>
          <a:p>
            <a:r>
              <a:rPr lang="en-IN" dirty="0" smtClean="0">
                <a:solidFill>
                  <a:srgbClr val="FF0000"/>
                </a:solidFill>
              </a:rPr>
              <a:t>Symptoms:</a:t>
            </a:r>
          </a:p>
          <a:p>
            <a:endParaRPr lang="en-IN" dirty="0"/>
          </a:p>
          <a:p>
            <a:r>
              <a:rPr lang="en-IN" dirty="0" smtClean="0"/>
              <a:t>Rise </a:t>
            </a:r>
            <a:r>
              <a:rPr lang="en-IN" dirty="0"/>
              <a:t>in temperature – all species. </a:t>
            </a:r>
            <a:endParaRPr lang="en-IN" dirty="0" smtClean="0"/>
          </a:p>
          <a:p>
            <a:endParaRPr lang="en-IN" dirty="0"/>
          </a:p>
          <a:p>
            <a:r>
              <a:rPr lang="en-IN" dirty="0" smtClean="0"/>
              <a:t>Scrotal </a:t>
            </a:r>
            <a:r>
              <a:rPr lang="en-IN" dirty="0"/>
              <a:t>inflammation</a:t>
            </a:r>
            <a:r>
              <a:rPr lang="en-IN" dirty="0" smtClean="0"/>
              <a:t>,</a:t>
            </a:r>
          </a:p>
          <a:p>
            <a:endParaRPr lang="en-IN" dirty="0"/>
          </a:p>
          <a:p>
            <a:r>
              <a:rPr lang="en-IN" dirty="0" err="1" smtClean="0"/>
              <a:t>swelling,necrosis</a:t>
            </a:r>
            <a:r>
              <a:rPr lang="en-IN" dirty="0" smtClean="0"/>
              <a:t> </a:t>
            </a:r>
            <a:r>
              <a:rPr lang="en-IN" dirty="0"/>
              <a:t>– </a:t>
            </a:r>
            <a:r>
              <a:rPr lang="en-IN" dirty="0" err="1"/>
              <a:t>R.typhi</a:t>
            </a:r>
            <a:r>
              <a:rPr lang="en-IN" dirty="0"/>
              <a:t>, </a:t>
            </a:r>
            <a:r>
              <a:rPr lang="en-IN" dirty="0" err="1"/>
              <a:t>R.conori</a:t>
            </a:r>
            <a:r>
              <a:rPr lang="en-IN" dirty="0"/>
              <a:t>, </a:t>
            </a:r>
            <a:r>
              <a:rPr lang="en-IN" dirty="0" err="1"/>
              <a:t>R.akari</a:t>
            </a:r>
            <a:r>
              <a:rPr lang="en-IN" dirty="0"/>
              <a:t> ( except </a:t>
            </a:r>
            <a:r>
              <a:rPr lang="en-IN" dirty="0" err="1"/>
              <a:t>R.prowazekii</a:t>
            </a:r>
            <a:r>
              <a:rPr lang="en-IN" dirty="0"/>
              <a:t>) s</a:t>
            </a:r>
            <a:r>
              <a:rPr lang="en-IN" dirty="0" smtClean="0"/>
              <a:t>erology </a:t>
            </a:r>
          </a:p>
          <a:p>
            <a:r>
              <a:rPr lang="en-IN" dirty="0" smtClean="0"/>
              <a:t>Reliable </a:t>
            </a:r>
            <a:r>
              <a:rPr lang="en-IN" dirty="0"/>
              <a:t>test to confirm </a:t>
            </a:r>
            <a:r>
              <a:rPr lang="en-IN" dirty="0" err="1"/>
              <a:t>rickettsial</a:t>
            </a:r>
            <a:r>
              <a:rPr lang="en-IN" dirty="0"/>
              <a:t> </a:t>
            </a:r>
            <a:r>
              <a:rPr lang="en-IN" dirty="0" smtClean="0"/>
              <a:t>diseases.</a:t>
            </a:r>
          </a:p>
          <a:p>
            <a:r>
              <a:rPr lang="en-IN" dirty="0" smtClean="0"/>
              <a:t> </a:t>
            </a:r>
          </a:p>
          <a:p>
            <a:r>
              <a:rPr lang="en-IN" dirty="0" smtClean="0"/>
              <a:t>Antibody </a:t>
            </a:r>
            <a:r>
              <a:rPr lang="en-IN" dirty="0"/>
              <a:t>detection by Weil-</a:t>
            </a:r>
            <a:r>
              <a:rPr lang="en-IN" dirty="0" err="1"/>
              <a:t>felix</a:t>
            </a:r>
            <a:r>
              <a:rPr lang="en-IN" dirty="0"/>
              <a:t> test </a:t>
            </a:r>
            <a:r>
              <a:rPr lang="en-IN" dirty="0" smtClean="0"/>
              <a:t>Antigen </a:t>
            </a:r>
            <a:r>
              <a:rPr lang="en-IN" dirty="0"/>
              <a:t>detection by IFA </a:t>
            </a:r>
          </a:p>
          <a:p>
            <a:r>
              <a:rPr lang="en-IN" dirty="0" err="1" smtClean="0"/>
              <a:t>Heterophile</a:t>
            </a:r>
            <a:r>
              <a:rPr lang="en-IN" dirty="0" smtClean="0"/>
              <a:t> </a:t>
            </a:r>
            <a:r>
              <a:rPr lang="en-IN" dirty="0"/>
              <a:t>agglutination test </a:t>
            </a:r>
            <a:r>
              <a:rPr lang="en-IN" dirty="0" smtClean="0"/>
              <a:t>using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7879402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95536" y="476672"/>
            <a:ext cx="6246440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Vector control </a:t>
            </a:r>
          </a:p>
          <a:p>
            <a:endParaRPr lang="en-US" sz="2400" dirty="0" smtClean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Live </a:t>
            </a:r>
            <a:r>
              <a:rPr lang="en-US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vaccine &amp; killed vaccine are available but not much effective </a:t>
            </a:r>
            <a:endParaRPr lang="en-IN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50" name="Picture 2" descr="See the source imag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2708920"/>
            <a:ext cx="1733550" cy="18097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755576" y="4287838"/>
            <a:ext cx="93365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2400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Ticks </a:t>
            </a: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15468" y="1988840"/>
            <a:ext cx="1724025" cy="1724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ctangle 3"/>
          <p:cNvSpPr/>
          <p:nvPr/>
        </p:nvSpPr>
        <p:spPr>
          <a:xfrm>
            <a:off x="6611358" y="3410431"/>
            <a:ext cx="7681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dirty="0">
                <a:solidFill>
                  <a:srgbClr val="3B3835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Mites </a:t>
            </a:r>
          </a:p>
        </p:txBody>
      </p:sp>
      <p:pic>
        <p:nvPicPr>
          <p:cNvPr id="2053" name="Picture 5" descr="See the source image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73706" y="2204864"/>
            <a:ext cx="2857500" cy="22288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4068164" y="4249048"/>
            <a:ext cx="51809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hlinkClick r:id="rId5" tooltip="Lice"/>
              </a:rPr>
              <a:t>lice</a:t>
            </a:r>
            <a:endParaRPr lang="en-IN" dirty="0"/>
          </a:p>
        </p:txBody>
      </p:sp>
      <p:pic>
        <p:nvPicPr>
          <p:cNvPr id="1028" name="Picture 4" descr="Image result for  fig of fleas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07281" y="4749503"/>
            <a:ext cx="1847850" cy="1714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Rectangle 5"/>
          <p:cNvSpPr/>
          <p:nvPr/>
        </p:nvSpPr>
        <p:spPr>
          <a:xfrm>
            <a:off x="5934448" y="6094671"/>
            <a:ext cx="62068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  <a:hlinkClick r:id="rId7" tooltip="Flea"/>
              </a:rPr>
              <a:t>fleas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09412800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See the source image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188640"/>
            <a:ext cx="8928992" cy="65527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7567638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oncourse">
  <a:themeElements>
    <a:clrScheme name="Concourse">
      <a:dk1>
        <a:sysClr val="windowText" lastClr="000000"/>
      </a:dk1>
      <a:lt1>
        <a:sysClr val="window" lastClr="FFFFFF"/>
      </a:lt1>
      <a:dk2>
        <a:srgbClr val="464646"/>
      </a:dk2>
      <a:lt2>
        <a:srgbClr val="DEF5FA"/>
      </a:lt2>
      <a:accent1>
        <a:srgbClr val="2DA2BF"/>
      </a:accent1>
      <a:accent2>
        <a:srgbClr val="DA1F28"/>
      </a:accent2>
      <a:accent3>
        <a:srgbClr val="EB641B"/>
      </a:accent3>
      <a:accent4>
        <a:srgbClr val="39639D"/>
      </a:accent4>
      <a:accent5>
        <a:srgbClr val="474B78"/>
      </a:accent5>
      <a:accent6>
        <a:srgbClr val="7D3C4A"/>
      </a:accent6>
      <a:hlink>
        <a:srgbClr val="FF8119"/>
      </a:hlink>
      <a:folHlink>
        <a:srgbClr val="44B9E8"/>
      </a:folHlink>
    </a:clrScheme>
    <a:fontScheme name="Concourse">
      <a:maj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ajorFont>
      <a:minorFont>
        <a:latin typeface="Lucida Sans Unicode"/>
        <a:ea typeface=""/>
        <a:cs typeface=""/>
        <a:font script="Jpan" typeface="ＭＳ Ｐゴシック"/>
        <a:font script="Hang" typeface="맑은 고딕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Uigh" typeface="Microsoft Uighur"/>
        <a:font script="Geor" typeface="Sylfaen"/>
      </a:minorFont>
    </a:fontScheme>
    <a:fmtScheme name="Concourse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satMod val="180000"/>
              </a:schemeClr>
            </a:gs>
            <a:gs pos="65000">
              <a:schemeClr val="phClr">
                <a:tint val="32000"/>
                <a:satMod val="250000"/>
              </a:schemeClr>
            </a:gs>
            <a:gs pos="100000">
              <a:schemeClr val="phClr">
                <a:tint val="23000"/>
                <a:satMod val="300000"/>
              </a:schemeClr>
            </a:gs>
          </a:gsLst>
          <a:lin ang="16200000" scaled="0"/>
        </a:gradFill>
        <a:gradFill rotWithShape="1">
          <a:gsLst>
            <a:gs pos="0">
              <a:schemeClr val="phClr">
                <a:shade val="15000"/>
                <a:satMod val="180000"/>
              </a:schemeClr>
            </a:gs>
            <a:gs pos="50000">
              <a:schemeClr val="phClr">
                <a:shade val="45000"/>
                <a:satMod val="170000"/>
              </a:schemeClr>
            </a:gs>
            <a:gs pos="70000">
              <a:schemeClr val="phClr">
                <a:tint val="99000"/>
                <a:shade val="65000"/>
                <a:satMod val="155000"/>
              </a:schemeClr>
            </a:gs>
            <a:gs pos="100000">
              <a:schemeClr val="phClr">
                <a:tint val="95500"/>
                <a:shade val="100000"/>
                <a:satMod val="15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55000" cap="flat" cmpd="thickThin" algn="ctr">
          <a:solidFill>
            <a:schemeClr val="phClr"/>
          </a:solidFill>
          <a:prstDash val="solid"/>
        </a:ln>
        <a:ln w="63500" cap="flat" cmpd="thickThin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glow" dir="t">
              <a:rot lat="0" lon="0" rev="6360000"/>
            </a:lightRig>
          </a:scene3d>
          <a:sp3d contourW="1000" prstMaterial="flat">
            <a:bevelT w="95250" h="101600"/>
            <a:contourClr>
              <a:schemeClr val="phClr">
                <a:satMod val="30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5000"/>
                <a:satMod val="300000"/>
              </a:schemeClr>
            </a:gs>
            <a:gs pos="40000">
              <a:schemeClr val="phClr">
                <a:tint val="65000"/>
                <a:satMod val="300000"/>
              </a:schemeClr>
            </a:gs>
            <a:gs pos="100000">
              <a:schemeClr val="phClr">
                <a:shade val="65000"/>
                <a:satMod val="300000"/>
              </a:schemeClr>
            </a:gs>
          </a:gsLst>
          <a:path path="circle">
            <a:fillToRect l="65000" b="98000"/>
          </a:path>
        </a:gradFill>
        <a:blipFill>
          <a:blip xmlns:r="http://schemas.openxmlformats.org/officeDocument/2006/relationships" r:embed="rId1">
            <a:duotone>
              <a:schemeClr val="phClr">
                <a:shade val="60000"/>
                <a:satMod val="110000"/>
              </a:schemeClr>
              <a:schemeClr val="phClr">
                <a:tint val="95000"/>
              </a:schemeClr>
            </a:duotone>
          </a:blip>
          <a:tile tx="0" ty="0" sx="50000" sy="5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Concourse</Template>
  <TotalTime>225</TotalTime>
  <Words>278</Words>
  <Application>Microsoft Office PowerPoint</Application>
  <PresentationFormat>On-screen Show (4:3)</PresentationFormat>
  <Paragraphs>93</Paragraphs>
  <Slides>9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Concourse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HP Inc.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Sudha kumari</dc:creator>
  <cp:lastModifiedBy>Sudha kumari</cp:lastModifiedBy>
  <cp:revision>32</cp:revision>
  <dcterms:created xsi:type="dcterms:W3CDTF">2020-10-28T06:44:44Z</dcterms:created>
  <dcterms:modified xsi:type="dcterms:W3CDTF">2020-11-06T06:56:32Z</dcterms:modified>
</cp:coreProperties>
</file>