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62" r:id="rId2"/>
    <p:sldId id="256" r:id="rId3"/>
    <p:sldId id="260" r:id="rId4"/>
    <p:sldId id="257" r:id="rId5"/>
    <p:sldId id="258" r:id="rId6"/>
    <p:sldId id="259" r:id="rId7"/>
    <p:sldId id="261" r:id="rId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8" d="100"/>
          <a:sy n="108" d="100"/>
        </p:scale>
        <p:origin x="678" y="144"/>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heme" Target="theme/theme1.xml"/><Relationship Id="rId5" Type="http://schemas.openxmlformats.org/officeDocument/2006/relationships/slide" Target="slides/slide4.xml"/><Relationship Id="rId10"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F36EA10-DB82-4631-B213-027637E1B5B1}"/>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N"/>
          </a:p>
        </p:txBody>
      </p:sp>
      <p:sp>
        <p:nvSpPr>
          <p:cNvPr id="3" name="Subtitle 2">
            <a:extLst>
              <a:ext uri="{FF2B5EF4-FFF2-40B4-BE49-F238E27FC236}">
                <a16:creationId xmlns:a16="http://schemas.microsoft.com/office/drawing/2014/main" id="{5B2570B8-ECA2-4792-8175-479191BEB808}"/>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N"/>
          </a:p>
        </p:txBody>
      </p:sp>
      <p:sp>
        <p:nvSpPr>
          <p:cNvPr id="4" name="Date Placeholder 3">
            <a:extLst>
              <a:ext uri="{FF2B5EF4-FFF2-40B4-BE49-F238E27FC236}">
                <a16:creationId xmlns:a16="http://schemas.microsoft.com/office/drawing/2014/main" id="{29C07999-1900-4C8B-9A54-A8CE0915BF8E}"/>
              </a:ext>
            </a:extLst>
          </p:cNvPr>
          <p:cNvSpPr>
            <a:spLocks noGrp="1"/>
          </p:cNvSpPr>
          <p:nvPr>
            <p:ph type="dt" sz="half" idx="10"/>
          </p:nvPr>
        </p:nvSpPr>
        <p:spPr/>
        <p:txBody>
          <a:bodyPr/>
          <a:lstStyle/>
          <a:p>
            <a:fld id="{4B5E4110-6D37-4419-B2BA-CD29F9ADA4E7}" type="datetimeFigureOut">
              <a:rPr lang="en-IN" smtClean="0"/>
              <a:t>13-11-2020</a:t>
            </a:fld>
            <a:endParaRPr lang="en-IN"/>
          </a:p>
        </p:txBody>
      </p:sp>
      <p:sp>
        <p:nvSpPr>
          <p:cNvPr id="5" name="Footer Placeholder 4">
            <a:extLst>
              <a:ext uri="{FF2B5EF4-FFF2-40B4-BE49-F238E27FC236}">
                <a16:creationId xmlns:a16="http://schemas.microsoft.com/office/drawing/2014/main" id="{4450BB70-6B40-44A8-90E0-F8A9B768CE89}"/>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D0E32103-334F-4F52-B9DE-9F7EEBC044B5}"/>
              </a:ext>
            </a:extLst>
          </p:cNvPr>
          <p:cNvSpPr>
            <a:spLocks noGrp="1"/>
          </p:cNvSpPr>
          <p:nvPr>
            <p:ph type="sldNum" sz="quarter" idx="12"/>
          </p:nvPr>
        </p:nvSpPr>
        <p:spPr/>
        <p:txBody>
          <a:bodyPr/>
          <a:lstStyle/>
          <a:p>
            <a:fld id="{99CBDCF6-9C1B-48A2-9A4B-B34BA8164B61}" type="slidenum">
              <a:rPr lang="en-IN" smtClean="0"/>
              <a:t>‹#›</a:t>
            </a:fld>
            <a:endParaRPr lang="en-IN"/>
          </a:p>
        </p:txBody>
      </p:sp>
    </p:spTree>
    <p:extLst>
      <p:ext uri="{BB962C8B-B14F-4D97-AF65-F5344CB8AC3E}">
        <p14:creationId xmlns:p14="http://schemas.microsoft.com/office/powerpoint/2010/main" val="257916091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525E4C-4042-4FD4-A51C-8ED832E64A98}"/>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8F92B7F7-3027-416B-8902-39AD36C1208F}"/>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6ECF6C1A-6EA3-4AE0-A512-0405848AECF8}"/>
              </a:ext>
            </a:extLst>
          </p:cNvPr>
          <p:cNvSpPr>
            <a:spLocks noGrp="1"/>
          </p:cNvSpPr>
          <p:nvPr>
            <p:ph type="dt" sz="half" idx="10"/>
          </p:nvPr>
        </p:nvSpPr>
        <p:spPr/>
        <p:txBody>
          <a:bodyPr/>
          <a:lstStyle/>
          <a:p>
            <a:fld id="{4B5E4110-6D37-4419-B2BA-CD29F9ADA4E7}" type="datetimeFigureOut">
              <a:rPr lang="en-IN" smtClean="0"/>
              <a:t>13-11-2020</a:t>
            </a:fld>
            <a:endParaRPr lang="en-IN"/>
          </a:p>
        </p:txBody>
      </p:sp>
      <p:sp>
        <p:nvSpPr>
          <p:cNvPr id="5" name="Footer Placeholder 4">
            <a:extLst>
              <a:ext uri="{FF2B5EF4-FFF2-40B4-BE49-F238E27FC236}">
                <a16:creationId xmlns:a16="http://schemas.microsoft.com/office/drawing/2014/main" id="{6D44227A-90E3-4F51-BBF9-1C43A473749C}"/>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E83196CF-3F34-4C7D-8757-576B119ADCD2}"/>
              </a:ext>
            </a:extLst>
          </p:cNvPr>
          <p:cNvSpPr>
            <a:spLocks noGrp="1"/>
          </p:cNvSpPr>
          <p:nvPr>
            <p:ph type="sldNum" sz="quarter" idx="12"/>
          </p:nvPr>
        </p:nvSpPr>
        <p:spPr/>
        <p:txBody>
          <a:bodyPr/>
          <a:lstStyle/>
          <a:p>
            <a:fld id="{99CBDCF6-9C1B-48A2-9A4B-B34BA8164B61}" type="slidenum">
              <a:rPr lang="en-IN" smtClean="0"/>
              <a:t>‹#›</a:t>
            </a:fld>
            <a:endParaRPr lang="en-IN"/>
          </a:p>
        </p:txBody>
      </p:sp>
    </p:spTree>
    <p:extLst>
      <p:ext uri="{BB962C8B-B14F-4D97-AF65-F5344CB8AC3E}">
        <p14:creationId xmlns:p14="http://schemas.microsoft.com/office/powerpoint/2010/main" val="416317709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9CA376F-FCD1-42DF-99E2-E8BF98F9CDE0}"/>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N"/>
          </a:p>
        </p:txBody>
      </p:sp>
      <p:sp>
        <p:nvSpPr>
          <p:cNvPr id="3" name="Text Placeholder 2">
            <a:extLst>
              <a:ext uri="{FF2B5EF4-FFF2-40B4-BE49-F238E27FC236}">
                <a16:creationId xmlns:a16="http://schemas.microsoft.com/office/drawing/2014/main" id="{08C93970-9049-4619-803D-2245F89F53BF}"/>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559BF85B-40AD-43CD-9BD5-B9E8C4074D77}"/>
              </a:ext>
            </a:extLst>
          </p:cNvPr>
          <p:cNvSpPr>
            <a:spLocks noGrp="1"/>
          </p:cNvSpPr>
          <p:nvPr>
            <p:ph type="dt" sz="half" idx="10"/>
          </p:nvPr>
        </p:nvSpPr>
        <p:spPr/>
        <p:txBody>
          <a:bodyPr/>
          <a:lstStyle/>
          <a:p>
            <a:fld id="{4B5E4110-6D37-4419-B2BA-CD29F9ADA4E7}" type="datetimeFigureOut">
              <a:rPr lang="en-IN" smtClean="0"/>
              <a:t>13-11-2020</a:t>
            </a:fld>
            <a:endParaRPr lang="en-IN"/>
          </a:p>
        </p:txBody>
      </p:sp>
      <p:sp>
        <p:nvSpPr>
          <p:cNvPr id="5" name="Footer Placeholder 4">
            <a:extLst>
              <a:ext uri="{FF2B5EF4-FFF2-40B4-BE49-F238E27FC236}">
                <a16:creationId xmlns:a16="http://schemas.microsoft.com/office/drawing/2014/main" id="{F28D4BE5-A81D-4BFB-A244-CEAA511A7F9B}"/>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9DCD108A-EF58-44F6-B5E5-BA7C66297611}"/>
              </a:ext>
            </a:extLst>
          </p:cNvPr>
          <p:cNvSpPr>
            <a:spLocks noGrp="1"/>
          </p:cNvSpPr>
          <p:nvPr>
            <p:ph type="sldNum" sz="quarter" idx="12"/>
          </p:nvPr>
        </p:nvSpPr>
        <p:spPr/>
        <p:txBody>
          <a:bodyPr/>
          <a:lstStyle/>
          <a:p>
            <a:fld id="{99CBDCF6-9C1B-48A2-9A4B-B34BA8164B61}" type="slidenum">
              <a:rPr lang="en-IN" smtClean="0"/>
              <a:t>‹#›</a:t>
            </a:fld>
            <a:endParaRPr lang="en-IN"/>
          </a:p>
        </p:txBody>
      </p:sp>
    </p:spTree>
    <p:extLst>
      <p:ext uri="{BB962C8B-B14F-4D97-AF65-F5344CB8AC3E}">
        <p14:creationId xmlns:p14="http://schemas.microsoft.com/office/powerpoint/2010/main" val="390088935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9D58CBE-6A44-469D-8674-24BEC0FB5B95}"/>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9AE02EED-6A2B-482F-ABC0-B3ABA18280EE}"/>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Content Placeholder 3">
            <a:extLst>
              <a:ext uri="{FF2B5EF4-FFF2-40B4-BE49-F238E27FC236}">
                <a16:creationId xmlns:a16="http://schemas.microsoft.com/office/drawing/2014/main" id="{2D1B3A19-7DAB-4A93-AEB1-F8C5A4120BE9}"/>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Date Placeholder 4">
            <a:extLst>
              <a:ext uri="{FF2B5EF4-FFF2-40B4-BE49-F238E27FC236}">
                <a16:creationId xmlns:a16="http://schemas.microsoft.com/office/drawing/2014/main" id="{B1E215F3-DFD3-4A8A-8334-FADC126C2E73}"/>
              </a:ext>
            </a:extLst>
          </p:cNvPr>
          <p:cNvSpPr>
            <a:spLocks noGrp="1"/>
          </p:cNvSpPr>
          <p:nvPr>
            <p:ph type="dt" sz="half" idx="10"/>
          </p:nvPr>
        </p:nvSpPr>
        <p:spPr/>
        <p:txBody>
          <a:bodyPr/>
          <a:lstStyle/>
          <a:p>
            <a:fld id="{4B5E4110-6D37-4419-B2BA-CD29F9ADA4E7}" type="datetimeFigureOut">
              <a:rPr lang="en-IN" smtClean="0"/>
              <a:t>13-11-2020</a:t>
            </a:fld>
            <a:endParaRPr lang="en-IN"/>
          </a:p>
        </p:txBody>
      </p:sp>
      <p:sp>
        <p:nvSpPr>
          <p:cNvPr id="6" name="Footer Placeholder 5">
            <a:extLst>
              <a:ext uri="{FF2B5EF4-FFF2-40B4-BE49-F238E27FC236}">
                <a16:creationId xmlns:a16="http://schemas.microsoft.com/office/drawing/2014/main" id="{D5BDF8FC-9985-4278-BC45-4B77622A7EC9}"/>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B195F237-CE29-4356-A425-D54B9F63A1A9}"/>
              </a:ext>
            </a:extLst>
          </p:cNvPr>
          <p:cNvSpPr>
            <a:spLocks noGrp="1"/>
          </p:cNvSpPr>
          <p:nvPr>
            <p:ph type="sldNum" sz="quarter" idx="12"/>
          </p:nvPr>
        </p:nvSpPr>
        <p:spPr/>
        <p:txBody>
          <a:bodyPr/>
          <a:lstStyle/>
          <a:p>
            <a:fld id="{99CBDCF6-9C1B-48A2-9A4B-B34BA8164B61}" type="slidenum">
              <a:rPr lang="en-IN" smtClean="0"/>
              <a:t>‹#›</a:t>
            </a:fld>
            <a:endParaRPr lang="en-IN"/>
          </a:p>
        </p:txBody>
      </p:sp>
    </p:spTree>
    <p:extLst>
      <p:ext uri="{BB962C8B-B14F-4D97-AF65-F5344CB8AC3E}">
        <p14:creationId xmlns:p14="http://schemas.microsoft.com/office/powerpoint/2010/main" val="81835424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2E5967E-C876-477E-AF98-65731A828D3B}"/>
              </a:ext>
            </a:extLst>
          </p:cNvPr>
          <p:cNvSpPr>
            <a:spLocks noGrp="1"/>
          </p:cNvSpPr>
          <p:nvPr>
            <p:ph type="title"/>
          </p:nvPr>
        </p:nvSpPr>
        <p:spPr>
          <a:xfrm>
            <a:off x="839788" y="365125"/>
            <a:ext cx="10515600" cy="1325563"/>
          </a:xfrm>
        </p:spPr>
        <p:txBody>
          <a:bodyPr/>
          <a:lstStyle/>
          <a:p>
            <a:r>
              <a:rPr lang="en-US"/>
              <a:t>Click to edit Master title style</a:t>
            </a:r>
            <a:endParaRPr lang="en-IN"/>
          </a:p>
        </p:txBody>
      </p:sp>
      <p:sp>
        <p:nvSpPr>
          <p:cNvPr id="3" name="Text Placeholder 2">
            <a:extLst>
              <a:ext uri="{FF2B5EF4-FFF2-40B4-BE49-F238E27FC236}">
                <a16:creationId xmlns:a16="http://schemas.microsoft.com/office/drawing/2014/main" id="{9E4EFDD7-81D4-4A2D-B621-E3E54D646FA1}"/>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58351CAD-6E44-46AE-929C-853A1640334E}"/>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Text Placeholder 4">
            <a:extLst>
              <a:ext uri="{FF2B5EF4-FFF2-40B4-BE49-F238E27FC236}">
                <a16:creationId xmlns:a16="http://schemas.microsoft.com/office/drawing/2014/main" id="{15A073C7-3CE8-446A-9FCB-627D9AE8E3C8}"/>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D50B3698-BCD2-42BA-BDD1-5DF520301957}"/>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7" name="Date Placeholder 6">
            <a:extLst>
              <a:ext uri="{FF2B5EF4-FFF2-40B4-BE49-F238E27FC236}">
                <a16:creationId xmlns:a16="http://schemas.microsoft.com/office/drawing/2014/main" id="{DE6B6FA3-1CD9-4EB7-93D1-2B0FFE6530EF}"/>
              </a:ext>
            </a:extLst>
          </p:cNvPr>
          <p:cNvSpPr>
            <a:spLocks noGrp="1"/>
          </p:cNvSpPr>
          <p:nvPr>
            <p:ph type="dt" sz="half" idx="10"/>
          </p:nvPr>
        </p:nvSpPr>
        <p:spPr/>
        <p:txBody>
          <a:bodyPr/>
          <a:lstStyle/>
          <a:p>
            <a:fld id="{4B5E4110-6D37-4419-B2BA-CD29F9ADA4E7}" type="datetimeFigureOut">
              <a:rPr lang="en-IN" smtClean="0"/>
              <a:t>13-11-2020</a:t>
            </a:fld>
            <a:endParaRPr lang="en-IN"/>
          </a:p>
        </p:txBody>
      </p:sp>
      <p:sp>
        <p:nvSpPr>
          <p:cNvPr id="8" name="Footer Placeholder 7">
            <a:extLst>
              <a:ext uri="{FF2B5EF4-FFF2-40B4-BE49-F238E27FC236}">
                <a16:creationId xmlns:a16="http://schemas.microsoft.com/office/drawing/2014/main" id="{D780963D-C3A1-4CAF-A918-BA7D806ACA8E}"/>
              </a:ext>
            </a:extLst>
          </p:cNvPr>
          <p:cNvSpPr>
            <a:spLocks noGrp="1"/>
          </p:cNvSpPr>
          <p:nvPr>
            <p:ph type="ftr" sz="quarter" idx="11"/>
          </p:nvPr>
        </p:nvSpPr>
        <p:spPr/>
        <p:txBody>
          <a:bodyPr/>
          <a:lstStyle/>
          <a:p>
            <a:endParaRPr lang="en-IN"/>
          </a:p>
        </p:txBody>
      </p:sp>
      <p:sp>
        <p:nvSpPr>
          <p:cNvPr id="9" name="Slide Number Placeholder 8">
            <a:extLst>
              <a:ext uri="{FF2B5EF4-FFF2-40B4-BE49-F238E27FC236}">
                <a16:creationId xmlns:a16="http://schemas.microsoft.com/office/drawing/2014/main" id="{1D447C88-7197-42C6-BB37-D728EB02E887}"/>
              </a:ext>
            </a:extLst>
          </p:cNvPr>
          <p:cNvSpPr>
            <a:spLocks noGrp="1"/>
          </p:cNvSpPr>
          <p:nvPr>
            <p:ph type="sldNum" sz="quarter" idx="12"/>
          </p:nvPr>
        </p:nvSpPr>
        <p:spPr/>
        <p:txBody>
          <a:bodyPr/>
          <a:lstStyle/>
          <a:p>
            <a:fld id="{99CBDCF6-9C1B-48A2-9A4B-B34BA8164B61}" type="slidenum">
              <a:rPr lang="en-IN" smtClean="0"/>
              <a:t>‹#›</a:t>
            </a:fld>
            <a:endParaRPr lang="en-IN"/>
          </a:p>
        </p:txBody>
      </p:sp>
    </p:spTree>
    <p:extLst>
      <p:ext uri="{BB962C8B-B14F-4D97-AF65-F5344CB8AC3E}">
        <p14:creationId xmlns:p14="http://schemas.microsoft.com/office/powerpoint/2010/main" val="270746968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D489D35-B2EA-498A-9587-222D863A4FFF}"/>
              </a:ext>
            </a:extLst>
          </p:cNvPr>
          <p:cNvSpPr>
            <a:spLocks noGrp="1"/>
          </p:cNvSpPr>
          <p:nvPr>
            <p:ph type="title"/>
          </p:nvPr>
        </p:nvSpPr>
        <p:spPr/>
        <p:txBody>
          <a:bodyPr/>
          <a:lstStyle/>
          <a:p>
            <a:r>
              <a:rPr lang="en-US"/>
              <a:t>Click to edit Master title style</a:t>
            </a:r>
            <a:endParaRPr lang="en-IN"/>
          </a:p>
        </p:txBody>
      </p:sp>
      <p:sp>
        <p:nvSpPr>
          <p:cNvPr id="3" name="Date Placeholder 2">
            <a:extLst>
              <a:ext uri="{FF2B5EF4-FFF2-40B4-BE49-F238E27FC236}">
                <a16:creationId xmlns:a16="http://schemas.microsoft.com/office/drawing/2014/main" id="{96F6C1F2-4635-4237-92F7-317AEB9126BC}"/>
              </a:ext>
            </a:extLst>
          </p:cNvPr>
          <p:cNvSpPr>
            <a:spLocks noGrp="1"/>
          </p:cNvSpPr>
          <p:nvPr>
            <p:ph type="dt" sz="half" idx="10"/>
          </p:nvPr>
        </p:nvSpPr>
        <p:spPr/>
        <p:txBody>
          <a:bodyPr/>
          <a:lstStyle/>
          <a:p>
            <a:fld id="{4B5E4110-6D37-4419-B2BA-CD29F9ADA4E7}" type="datetimeFigureOut">
              <a:rPr lang="en-IN" smtClean="0"/>
              <a:t>13-11-2020</a:t>
            </a:fld>
            <a:endParaRPr lang="en-IN"/>
          </a:p>
        </p:txBody>
      </p:sp>
      <p:sp>
        <p:nvSpPr>
          <p:cNvPr id="4" name="Footer Placeholder 3">
            <a:extLst>
              <a:ext uri="{FF2B5EF4-FFF2-40B4-BE49-F238E27FC236}">
                <a16:creationId xmlns:a16="http://schemas.microsoft.com/office/drawing/2014/main" id="{4CB58DDF-38D1-4B5D-85A9-E0E94DCC83FC}"/>
              </a:ext>
            </a:extLst>
          </p:cNvPr>
          <p:cNvSpPr>
            <a:spLocks noGrp="1"/>
          </p:cNvSpPr>
          <p:nvPr>
            <p:ph type="ftr" sz="quarter" idx="11"/>
          </p:nvPr>
        </p:nvSpPr>
        <p:spPr/>
        <p:txBody>
          <a:bodyPr/>
          <a:lstStyle/>
          <a:p>
            <a:endParaRPr lang="en-IN"/>
          </a:p>
        </p:txBody>
      </p:sp>
      <p:sp>
        <p:nvSpPr>
          <p:cNvPr id="5" name="Slide Number Placeholder 4">
            <a:extLst>
              <a:ext uri="{FF2B5EF4-FFF2-40B4-BE49-F238E27FC236}">
                <a16:creationId xmlns:a16="http://schemas.microsoft.com/office/drawing/2014/main" id="{E129BCC1-312A-46C4-8674-0A2BED89870F}"/>
              </a:ext>
            </a:extLst>
          </p:cNvPr>
          <p:cNvSpPr>
            <a:spLocks noGrp="1"/>
          </p:cNvSpPr>
          <p:nvPr>
            <p:ph type="sldNum" sz="quarter" idx="12"/>
          </p:nvPr>
        </p:nvSpPr>
        <p:spPr/>
        <p:txBody>
          <a:bodyPr/>
          <a:lstStyle/>
          <a:p>
            <a:fld id="{99CBDCF6-9C1B-48A2-9A4B-B34BA8164B61}" type="slidenum">
              <a:rPr lang="en-IN" smtClean="0"/>
              <a:t>‹#›</a:t>
            </a:fld>
            <a:endParaRPr lang="en-IN"/>
          </a:p>
        </p:txBody>
      </p:sp>
    </p:spTree>
    <p:extLst>
      <p:ext uri="{BB962C8B-B14F-4D97-AF65-F5344CB8AC3E}">
        <p14:creationId xmlns:p14="http://schemas.microsoft.com/office/powerpoint/2010/main" val="336657334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929C578-14D1-4203-8837-49F241841B67}"/>
              </a:ext>
            </a:extLst>
          </p:cNvPr>
          <p:cNvSpPr>
            <a:spLocks noGrp="1"/>
          </p:cNvSpPr>
          <p:nvPr>
            <p:ph type="dt" sz="half" idx="10"/>
          </p:nvPr>
        </p:nvSpPr>
        <p:spPr/>
        <p:txBody>
          <a:bodyPr/>
          <a:lstStyle/>
          <a:p>
            <a:fld id="{4B5E4110-6D37-4419-B2BA-CD29F9ADA4E7}" type="datetimeFigureOut">
              <a:rPr lang="en-IN" smtClean="0"/>
              <a:t>13-11-2020</a:t>
            </a:fld>
            <a:endParaRPr lang="en-IN"/>
          </a:p>
        </p:txBody>
      </p:sp>
      <p:sp>
        <p:nvSpPr>
          <p:cNvPr id="3" name="Footer Placeholder 2">
            <a:extLst>
              <a:ext uri="{FF2B5EF4-FFF2-40B4-BE49-F238E27FC236}">
                <a16:creationId xmlns:a16="http://schemas.microsoft.com/office/drawing/2014/main" id="{5CCE2F13-7151-4382-836F-B377CA3515B4}"/>
              </a:ext>
            </a:extLst>
          </p:cNvPr>
          <p:cNvSpPr>
            <a:spLocks noGrp="1"/>
          </p:cNvSpPr>
          <p:nvPr>
            <p:ph type="ftr" sz="quarter" idx="11"/>
          </p:nvPr>
        </p:nvSpPr>
        <p:spPr/>
        <p:txBody>
          <a:bodyPr/>
          <a:lstStyle/>
          <a:p>
            <a:endParaRPr lang="en-IN"/>
          </a:p>
        </p:txBody>
      </p:sp>
      <p:sp>
        <p:nvSpPr>
          <p:cNvPr id="4" name="Slide Number Placeholder 3">
            <a:extLst>
              <a:ext uri="{FF2B5EF4-FFF2-40B4-BE49-F238E27FC236}">
                <a16:creationId xmlns:a16="http://schemas.microsoft.com/office/drawing/2014/main" id="{636EEF3F-2770-479E-B0D2-1B5D9655C560}"/>
              </a:ext>
            </a:extLst>
          </p:cNvPr>
          <p:cNvSpPr>
            <a:spLocks noGrp="1"/>
          </p:cNvSpPr>
          <p:nvPr>
            <p:ph type="sldNum" sz="quarter" idx="12"/>
          </p:nvPr>
        </p:nvSpPr>
        <p:spPr/>
        <p:txBody>
          <a:bodyPr/>
          <a:lstStyle/>
          <a:p>
            <a:fld id="{99CBDCF6-9C1B-48A2-9A4B-B34BA8164B61}" type="slidenum">
              <a:rPr lang="en-IN" smtClean="0"/>
              <a:t>‹#›</a:t>
            </a:fld>
            <a:endParaRPr lang="en-IN"/>
          </a:p>
        </p:txBody>
      </p:sp>
    </p:spTree>
    <p:extLst>
      <p:ext uri="{BB962C8B-B14F-4D97-AF65-F5344CB8AC3E}">
        <p14:creationId xmlns:p14="http://schemas.microsoft.com/office/powerpoint/2010/main" val="28488445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4C2321-ECF1-4354-9022-D24CD78CAA23}"/>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Content Placeholder 2">
            <a:extLst>
              <a:ext uri="{FF2B5EF4-FFF2-40B4-BE49-F238E27FC236}">
                <a16:creationId xmlns:a16="http://schemas.microsoft.com/office/drawing/2014/main" id="{464B8F7D-D577-426F-B25B-7F3D2077496C}"/>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Text Placeholder 3">
            <a:extLst>
              <a:ext uri="{FF2B5EF4-FFF2-40B4-BE49-F238E27FC236}">
                <a16:creationId xmlns:a16="http://schemas.microsoft.com/office/drawing/2014/main" id="{02466115-873D-4328-A220-DE971E270C3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7C285F8B-14B5-4676-A403-6881E9998AD0}"/>
              </a:ext>
            </a:extLst>
          </p:cNvPr>
          <p:cNvSpPr>
            <a:spLocks noGrp="1"/>
          </p:cNvSpPr>
          <p:nvPr>
            <p:ph type="dt" sz="half" idx="10"/>
          </p:nvPr>
        </p:nvSpPr>
        <p:spPr/>
        <p:txBody>
          <a:bodyPr/>
          <a:lstStyle/>
          <a:p>
            <a:fld id="{4B5E4110-6D37-4419-B2BA-CD29F9ADA4E7}" type="datetimeFigureOut">
              <a:rPr lang="en-IN" smtClean="0"/>
              <a:t>13-11-2020</a:t>
            </a:fld>
            <a:endParaRPr lang="en-IN"/>
          </a:p>
        </p:txBody>
      </p:sp>
      <p:sp>
        <p:nvSpPr>
          <p:cNvPr id="6" name="Footer Placeholder 5">
            <a:extLst>
              <a:ext uri="{FF2B5EF4-FFF2-40B4-BE49-F238E27FC236}">
                <a16:creationId xmlns:a16="http://schemas.microsoft.com/office/drawing/2014/main" id="{A0D8D67F-E505-4629-8183-E767194F6963}"/>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1738265A-44B4-4245-BEDF-654112D04674}"/>
              </a:ext>
            </a:extLst>
          </p:cNvPr>
          <p:cNvSpPr>
            <a:spLocks noGrp="1"/>
          </p:cNvSpPr>
          <p:nvPr>
            <p:ph type="sldNum" sz="quarter" idx="12"/>
          </p:nvPr>
        </p:nvSpPr>
        <p:spPr/>
        <p:txBody>
          <a:bodyPr/>
          <a:lstStyle/>
          <a:p>
            <a:fld id="{99CBDCF6-9C1B-48A2-9A4B-B34BA8164B61}" type="slidenum">
              <a:rPr lang="en-IN" smtClean="0"/>
              <a:t>‹#›</a:t>
            </a:fld>
            <a:endParaRPr lang="en-IN"/>
          </a:p>
        </p:txBody>
      </p:sp>
    </p:spTree>
    <p:extLst>
      <p:ext uri="{BB962C8B-B14F-4D97-AF65-F5344CB8AC3E}">
        <p14:creationId xmlns:p14="http://schemas.microsoft.com/office/powerpoint/2010/main" val="47825414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52ABB13-6D8F-4321-9A0C-02B277167525}"/>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Picture Placeholder 2">
            <a:extLst>
              <a:ext uri="{FF2B5EF4-FFF2-40B4-BE49-F238E27FC236}">
                <a16:creationId xmlns:a16="http://schemas.microsoft.com/office/drawing/2014/main" id="{887EE416-F757-4BC2-81B7-9739230F0BE1}"/>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a:extLst>
              <a:ext uri="{FF2B5EF4-FFF2-40B4-BE49-F238E27FC236}">
                <a16:creationId xmlns:a16="http://schemas.microsoft.com/office/drawing/2014/main" id="{A79BBE10-537B-4DD6-BB26-4CCE89F8B589}"/>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7FD60117-AC52-441F-84AD-7DEED8759DD8}"/>
              </a:ext>
            </a:extLst>
          </p:cNvPr>
          <p:cNvSpPr>
            <a:spLocks noGrp="1"/>
          </p:cNvSpPr>
          <p:nvPr>
            <p:ph type="dt" sz="half" idx="10"/>
          </p:nvPr>
        </p:nvSpPr>
        <p:spPr/>
        <p:txBody>
          <a:bodyPr/>
          <a:lstStyle/>
          <a:p>
            <a:fld id="{4B5E4110-6D37-4419-B2BA-CD29F9ADA4E7}" type="datetimeFigureOut">
              <a:rPr lang="en-IN" smtClean="0"/>
              <a:t>13-11-2020</a:t>
            </a:fld>
            <a:endParaRPr lang="en-IN"/>
          </a:p>
        </p:txBody>
      </p:sp>
      <p:sp>
        <p:nvSpPr>
          <p:cNvPr id="6" name="Footer Placeholder 5">
            <a:extLst>
              <a:ext uri="{FF2B5EF4-FFF2-40B4-BE49-F238E27FC236}">
                <a16:creationId xmlns:a16="http://schemas.microsoft.com/office/drawing/2014/main" id="{2413EDCE-87B5-4909-A45B-7D164DAA5768}"/>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53153DA6-30FA-4971-A48E-974700B00AAA}"/>
              </a:ext>
            </a:extLst>
          </p:cNvPr>
          <p:cNvSpPr>
            <a:spLocks noGrp="1"/>
          </p:cNvSpPr>
          <p:nvPr>
            <p:ph type="sldNum" sz="quarter" idx="12"/>
          </p:nvPr>
        </p:nvSpPr>
        <p:spPr/>
        <p:txBody>
          <a:bodyPr/>
          <a:lstStyle/>
          <a:p>
            <a:fld id="{99CBDCF6-9C1B-48A2-9A4B-B34BA8164B61}" type="slidenum">
              <a:rPr lang="en-IN" smtClean="0"/>
              <a:t>‹#›</a:t>
            </a:fld>
            <a:endParaRPr lang="en-IN"/>
          </a:p>
        </p:txBody>
      </p:sp>
    </p:spTree>
    <p:extLst>
      <p:ext uri="{BB962C8B-B14F-4D97-AF65-F5344CB8AC3E}">
        <p14:creationId xmlns:p14="http://schemas.microsoft.com/office/powerpoint/2010/main" val="255276932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93FF23-7FD0-47DA-9001-9B94D0422DD5}"/>
              </a:ext>
            </a:extLst>
          </p:cNvPr>
          <p:cNvSpPr>
            <a:spLocks noGrp="1"/>
          </p:cNvSpPr>
          <p:nvPr>
            <p:ph type="title"/>
          </p:nvPr>
        </p:nvSpPr>
        <p:spPr/>
        <p:txBody>
          <a:bodyPr/>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398B17E6-5EDB-4671-A225-13B5D82CD1F6}"/>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D6473617-736E-4114-B158-DE1E46448237}"/>
              </a:ext>
            </a:extLst>
          </p:cNvPr>
          <p:cNvSpPr>
            <a:spLocks noGrp="1"/>
          </p:cNvSpPr>
          <p:nvPr>
            <p:ph type="dt" sz="half" idx="10"/>
          </p:nvPr>
        </p:nvSpPr>
        <p:spPr/>
        <p:txBody>
          <a:bodyPr/>
          <a:lstStyle/>
          <a:p>
            <a:fld id="{4B5E4110-6D37-4419-B2BA-CD29F9ADA4E7}" type="datetimeFigureOut">
              <a:rPr lang="en-IN" smtClean="0"/>
              <a:t>13-11-2020</a:t>
            </a:fld>
            <a:endParaRPr lang="en-IN"/>
          </a:p>
        </p:txBody>
      </p:sp>
      <p:sp>
        <p:nvSpPr>
          <p:cNvPr id="5" name="Footer Placeholder 4">
            <a:extLst>
              <a:ext uri="{FF2B5EF4-FFF2-40B4-BE49-F238E27FC236}">
                <a16:creationId xmlns:a16="http://schemas.microsoft.com/office/drawing/2014/main" id="{F0CBF583-B2F3-451C-87B9-2F5963ADBCFA}"/>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5D2758E9-4818-4120-A70C-3A09AA6E78C3}"/>
              </a:ext>
            </a:extLst>
          </p:cNvPr>
          <p:cNvSpPr>
            <a:spLocks noGrp="1"/>
          </p:cNvSpPr>
          <p:nvPr>
            <p:ph type="sldNum" sz="quarter" idx="12"/>
          </p:nvPr>
        </p:nvSpPr>
        <p:spPr/>
        <p:txBody>
          <a:bodyPr/>
          <a:lstStyle/>
          <a:p>
            <a:fld id="{99CBDCF6-9C1B-48A2-9A4B-B34BA8164B61}" type="slidenum">
              <a:rPr lang="en-IN" smtClean="0"/>
              <a:t>‹#›</a:t>
            </a:fld>
            <a:endParaRPr lang="en-IN"/>
          </a:p>
        </p:txBody>
      </p:sp>
    </p:spTree>
    <p:extLst>
      <p:ext uri="{BB962C8B-B14F-4D97-AF65-F5344CB8AC3E}">
        <p14:creationId xmlns:p14="http://schemas.microsoft.com/office/powerpoint/2010/main" val="112691219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D3E6A9A2-5C23-49A0-ABB6-E75BC2F782C7}"/>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C6A98BAC-6182-4D9F-876F-DDB0CA4E321D}"/>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424DC79C-095D-41AD-96F6-24DF89CBD4AA}"/>
              </a:ext>
            </a:extLst>
          </p:cNvPr>
          <p:cNvSpPr>
            <a:spLocks noGrp="1"/>
          </p:cNvSpPr>
          <p:nvPr>
            <p:ph type="dt" sz="half" idx="10"/>
          </p:nvPr>
        </p:nvSpPr>
        <p:spPr/>
        <p:txBody>
          <a:bodyPr/>
          <a:lstStyle/>
          <a:p>
            <a:fld id="{4B5E4110-6D37-4419-B2BA-CD29F9ADA4E7}" type="datetimeFigureOut">
              <a:rPr lang="en-IN" smtClean="0"/>
              <a:t>13-11-2020</a:t>
            </a:fld>
            <a:endParaRPr lang="en-IN"/>
          </a:p>
        </p:txBody>
      </p:sp>
      <p:sp>
        <p:nvSpPr>
          <p:cNvPr id="5" name="Footer Placeholder 4">
            <a:extLst>
              <a:ext uri="{FF2B5EF4-FFF2-40B4-BE49-F238E27FC236}">
                <a16:creationId xmlns:a16="http://schemas.microsoft.com/office/drawing/2014/main" id="{4C10C74E-D4AD-4A32-B622-2E279DD0C231}"/>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79E928AA-885B-4CBD-BC03-39DCFE844F49}"/>
              </a:ext>
            </a:extLst>
          </p:cNvPr>
          <p:cNvSpPr>
            <a:spLocks noGrp="1"/>
          </p:cNvSpPr>
          <p:nvPr>
            <p:ph type="sldNum" sz="quarter" idx="12"/>
          </p:nvPr>
        </p:nvSpPr>
        <p:spPr/>
        <p:txBody>
          <a:bodyPr/>
          <a:lstStyle/>
          <a:p>
            <a:fld id="{99CBDCF6-9C1B-48A2-9A4B-B34BA8164B61}" type="slidenum">
              <a:rPr lang="en-IN" smtClean="0"/>
              <a:t>‹#›</a:t>
            </a:fld>
            <a:endParaRPr lang="en-IN"/>
          </a:p>
        </p:txBody>
      </p:sp>
    </p:spTree>
    <p:extLst>
      <p:ext uri="{BB962C8B-B14F-4D97-AF65-F5344CB8AC3E}">
        <p14:creationId xmlns:p14="http://schemas.microsoft.com/office/powerpoint/2010/main" val="99133092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DA3ED007-0A04-499A-8941-EA9DAAC11E30}"/>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N"/>
          </a:p>
        </p:txBody>
      </p:sp>
      <p:sp>
        <p:nvSpPr>
          <p:cNvPr id="3" name="Text Placeholder 2">
            <a:extLst>
              <a:ext uri="{FF2B5EF4-FFF2-40B4-BE49-F238E27FC236}">
                <a16:creationId xmlns:a16="http://schemas.microsoft.com/office/drawing/2014/main" id="{F668DD35-7FCB-4AF4-915B-C4DDCF09EF2E}"/>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BAB8C049-81C3-47ED-B46F-3E540B38004C}"/>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B5E4110-6D37-4419-B2BA-CD29F9ADA4E7}" type="datetimeFigureOut">
              <a:rPr lang="en-IN" smtClean="0"/>
              <a:t>13-11-2020</a:t>
            </a:fld>
            <a:endParaRPr lang="en-IN"/>
          </a:p>
        </p:txBody>
      </p:sp>
      <p:sp>
        <p:nvSpPr>
          <p:cNvPr id="5" name="Footer Placeholder 4">
            <a:extLst>
              <a:ext uri="{FF2B5EF4-FFF2-40B4-BE49-F238E27FC236}">
                <a16:creationId xmlns:a16="http://schemas.microsoft.com/office/drawing/2014/main" id="{5C74D9D3-6332-4731-AE98-25A98A058955}"/>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a:extLst>
              <a:ext uri="{FF2B5EF4-FFF2-40B4-BE49-F238E27FC236}">
                <a16:creationId xmlns:a16="http://schemas.microsoft.com/office/drawing/2014/main" id="{330433AA-710E-49B7-80D8-80EBCBD3CC33}"/>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9CBDCF6-9C1B-48A2-9A4B-B34BA8164B61}" type="slidenum">
              <a:rPr lang="en-IN" smtClean="0"/>
              <a:t>‹#›</a:t>
            </a:fld>
            <a:endParaRPr lang="en-IN"/>
          </a:p>
        </p:txBody>
      </p:sp>
    </p:spTree>
    <p:extLst>
      <p:ext uri="{BB962C8B-B14F-4D97-AF65-F5344CB8AC3E}">
        <p14:creationId xmlns:p14="http://schemas.microsoft.com/office/powerpoint/2010/main" val="266682605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1875448-F244-4CE6-BF1C-BD1065261544}"/>
              </a:ext>
            </a:extLst>
          </p:cNvPr>
          <p:cNvSpPr>
            <a:spLocks noGrp="1"/>
          </p:cNvSpPr>
          <p:nvPr>
            <p:ph type="ctrTitle"/>
          </p:nvPr>
        </p:nvSpPr>
        <p:spPr>
          <a:xfrm>
            <a:off x="0" y="0"/>
            <a:ext cx="12192000" cy="2654423"/>
          </a:xfrm>
        </p:spPr>
        <p:txBody>
          <a:bodyPr>
            <a:normAutofit/>
          </a:bodyPr>
          <a:lstStyle/>
          <a:p>
            <a:r>
              <a:rPr lang="en-IN" dirty="0"/>
              <a:t>LPT-609</a:t>
            </a:r>
            <a:br>
              <a:rPr lang="en-IN" dirty="0"/>
            </a:br>
            <a:r>
              <a:rPr lang="en-IN" dirty="0"/>
              <a:t>(UNIT-2)</a:t>
            </a:r>
            <a:br>
              <a:rPr lang="en-IN" dirty="0"/>
            </a:br>
            <a:r>
              <a:rPr lang="en-IN" dirty="0"/>
              <a:t>SPS</a:t>
            </a:r>
          </a:p>
        </p:txBody>
      </p:sp>
      <p:sp>
        <p:nvSpPr>
          <p:cNvPr id="3" name="Subtitle 2">
            <a:extLst>
              <a:ext uri="{FF2B5EF4-FFF2-40B4-BE49-F238E27FC236}">
                <a16:creationId xmlns:a16="http://schemas.microsoft.com/office/drawing/2014/main" id="{FED53E27-5423-4C76-83E8-D8706ECEF41F}"/>
              </a:ext>
            </a:extLst>
          </p:cNvPr>
          <p:cNvSpPr>
            <a:spLocks noGrp="1"/>
          </p:cNvSpPr>
          <p:nvPr>
            <p:ph type="subTitle" idx="1"/>
          </p:nvPr>
        </p:nvSpPr>
        <p:spPr>
          <a:xfrm>
            <a:off x="0" y="3602038"/>
            <a:ext cx="12192000" cy="3255962"/>
          </a:xfrm>
        </p:spPr>
        <p:txBody>
          <a:bodyPr>
            <a:normAutofit/>
          </a:bodyPr>
          <a:lstStyle/>
          <a:p>
            <a:r>
              <a:rPr lang="en-IN" dirty="0"/>
              <a:t>                     By-</a:t>
            </a:r>
          </a:p>
          <a:p>
            <a:r>
              <a:rPr lang="en-IN" dirty="0"/>
              <a:t>                                                               </a:t>
            </a:r>
            <a:r>
              <a:rPr lang="en-IN" dirty="0" err="1"/>
              <a:t>Dr.</a:t>
            </a:r>
            <a:r>
              <a:rPr lang="en-IN" dirty="0"/>
              <a:t> SUSHMA KUMARI</a:t>
            </a:r>
          </a:p>
          <a:p>
            <a:r>
              <a:rPr lang="en-IN" dirty="0"/>
              <a:t>                                                               ASST.PROF., DEPT. OF LPT, BVC, PATNA</a:t>
            </a:r>
          </a:p>
          <a:p>
            <a:r>
              <a:rPr lang="en-IN" dirty="0"/>
              <a:t>                                                                BIHAR ANIMAL SCIENCES UNIVERSITY</a:t>
            </a:r>
          </a:p>
          <a:p>
            <a:r>
              <a:rPr lang="en-IN"/>
              <a:t>                               Date- 11.11.2020</a:t>
            </a:r>
            <a:endParaRPr lang="en-IN" dirty="0"/>
          </a:p>
        </p:txBody>
      </p:sp>
    </p:spTree>
    <p:extLst>
      <p:ext uri="{BB962C8B-B14F-4D97-AF65-F5344CB8AC3E}">
        <p14:creationId xmlns:p14="http://schemas.microsoft.com/office/powerpoint/2010/main" val="27702117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0018A3-9FD1-481A-A4E4-09F0544D0C0A}"/>
              </a:ext>
            </a:extLst>
          </p:cNvPr>
          <p:cNvSpPr>
            <a:spLocks noGrp="1"/>
          </p:cNvSpPr>
          <p:nvPr>
            <p:ph type="ctrTitle"/>
          </p:nvPr>
        </p:nvSpPr>
        <p:spPr>
          <a:xfrm>
            <a:off x="0" y="0"/>
            <a:ext cx="12192000" cy="1812897"/>
          </a:xfrm>
        </p:spPr>
        <p:txBody>
          <a:bodyPr>
            <a:normAutofit/>
          </a:bodyPr>
          <a:lstStyle/>
          <a:p>
            <a:r>
              <a:rPr lang="en-IN" dirty="0"/>
              <a:t>SPS</a:t>
            </a:r>
          </a:p>
        </p:txBody>
      </p:sp>
      <p:sp>
        <p:nvSpPr>
          <p:cNvPr id="3" name="Subtitle 2">
            <a:extLst>
              <a:ext uri="{FF2B5EF4-FFF2-40B4-BE49-F238E27FC236}">
                <a16:creationId xmlns:a16="http://schemas.microsoft.com/office/drawing/2014/main" id="{65CEAF13-5B0A-471F-BF50-B8A2A1DAD92B}"/>
              </a:ext>
            </a:extLst>
          </p:cNvPr>
          <p:cNvSpPr>
            <a:spLocks noGrp="1"/>
          </p:cNvSpPr>
          <p:nvPr>
            <p:ph type="subTitle" idx="1"/>
          </p:nvPr>
        </p:nvSpPr>
        <p:spPr>
          <a:xfrm>
            <a:off x="0" y="1932167"/>
            <a:ext cx="12192000" cy="4925833"/>
          </a:xfrm>
        </p:spPr>
        <p:txBody>
          <a:bodyPr>
            <a:normAutofit/>
          </a:bodyPr>
          <a:lstStyle/>
          <a:p>
            <a:r>
              <a:rPr lang="en-IN" b="0" i="0" dirty="0">
                <a:solidFill>
                  <a:srgbClr val="000000"/>
                </a:solidFill>
                <a:effectLst/>
                <a:latin typeface="proximanova"/>
              </a:rPr>
              <a:t>The term SPS refers to </a:t>
            </a:r>
            <a:r>
              <a:rPr lang="en-IN" b="0" i="1" dirty="0">
                <a:solidFill>
                  <a:srgbClr val="000000"/>
                </a:solidFill>
                <a:effectLst/>
                <a:latin typeface="proximanova"/>
              </a:rPr>
              <a:t>Sanitary</a:t>
            </a:r>
            <a:r>
              <a:rPr lang="en-IN" b="0" i="0" dirty="0">
                <a:solidFill>
                  <a:srgbClr val="000000"/>
                </a:solidFill>
                <a:effectLst/>
                <a:latin typeface="proximanova"/>
              </a:rPr>
              <a:t> and </a:t>
            </a:r>
            <a:r>
              <a:rPr lang="en-IN" b="0" i="1" dirty="0">
                <a:solidFill>
                  <a:srgbClr val="000000"/>
                </a:solidFill>
                <a:effectLst/>
                <a:latin typeface="proximanova"/>
              </a:rPr>
              <a:t>Phytosanitary</a:t>
            </a:r>
            <a:r>
              <a:rPr lang="en-IN" b="0" i="0" dirty="0">
                <a:solidFill>
                  <a:srgbClr val="000000"/>
                </a:solidFill>
                <a:effectLst/>
                <a:latin typeface="proximanova"/>
              </a:rPr>
              <a:t> measures and is particularly important in international trade.</a:t>
            </a:r>
          </a:p>
          <a:p>
            <a:r>
              <a:rPr lang="en-IN" b="0" i="0" dirty="0">
                <a:solidFill>
                  <a:srgbClr val="000000"/>
                </a:solidFill>
                <a:effectLst/>
                <a:latin typeface="proximanova"/>
              </a:rPr>
              <a:t> No country is completely self-sufficient in the production of food (animal and plant-based), </a:t>
            </a:r>
            <a:r>
              <a:rPr lang="en-IN" b="0" i="0" dirty="0" err="1">
                <a:solidFill>
                  <a:srgbClr val="000000"/>
                </a:solidFill>
                <a:effectLst/>
                <a:latin typeface="proximanova"/>
              </a:rPr>
              <a:t>fiber</a:t>
            </a:r>
            <a:r>
              <a:rPr lang="en-IN" b="0" i="0" dirty="0">
                <a:solidFill>
                  <a:srgbClr val="000000"/>
                </a:solidFill>
                <a:effectLst/>
                <a:latin typeface="proximanova"/>
              </a:rPr>
              <a:t> and other products.</a:t>
            </a:r>
          </a:p>
          <a:p>
            <a:r>
              <a:rPr lang="en-IN" b="0" i="0" dirty="0">
                <a:solidFill>
                  <a:srgbClr val="000000"/>
                </a:solidFill>
                <a:effectLst/>
                <a:latin typeface="proximanova"/>
              </a:rPr>
              <a:t> In order to meet the needs of their citizens, countries usually import agricultural and horticultural products. </a:t>
            </a:r>
          </a:p>
          <a:p>
            <a:r>
              <a:rPr lang="en-IN" b="0" i="0" dirty="0">
                <a:solidFill>
                  <a:srgbClr val="000000"/>
                </a:solidFill>
                <a:effectLst/>
                <a:latin typeface="proximanova"/>
              </a:rPr>
              <a:t>SPS measures applied to plants are designed to insure the safety of food and to prevent the spread of plant pests and diseases. </a:t>
            </a:r>
          </a:p>
          <a:p>
            <a:r>
              <a:rPr lang="en-IN" b="0" i="0" dirty="0">
                <a:solidFill>
                  <a:srgbClr val="000000"/>
                </a:solidFill>
                <a:effectLst/>
                <a:latin typeface="proximanova"/>
              </a:rPr>
              <a:t>.</a:t>
            </a:r>
            <a:endParaRPr lang="en-IN" dirty="0"/>
          </a:p>
        </p:txBody>
      </p:sp>
    </p:spTree>
    <p:extLst>
      <p:ext uri="{BB962C8B-B14F-4D97-AF65-F5344CB8AC3E}">
        <p14:creationId xmlns:p14="http://schemas.microsoft.com/office/powerpoint/2010/main" val="82294651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6A7874A-9708-4C6B-B649-4EBBDC1EC9E3}"/>
              </a:ext>
            </a:extLst>
          </p:cNvPr>
          <p:cNvSpPr>
            <a:spLocks noGrp="1"/>
          </p:cNvSpPr>
          <p:nvPr>
            <p:ph type="title"/>
          </p:nvPr>
        </p:nvSpPr>
        <p:spPr>
          <a:xfrm flipV="1">
            <a:off x="838200" y="-731520"/>
            <a:ext cx="10515600" cy="318053"/>
          </a:xfrm>
        </p:spPr>
        <p:txBody>
          <a:bodyPr>
            <a:normAutofit fontScale="90000"/>
          </a:bodyPr>
          <a:lstStyle/>
          <a:p>
            <a:endParaRPr lang="en-IN" dirty="0"/>
          </a:p>
        </p:txBody>
      </p:sp>
      <p:sp>
        <p:nvSpPr>
          <p:cNvPr id="3" name="Content Placeholder 2">
            <a:extLst>
              <a:ext uri="{FF2B5EF4-FFF2-40B4-BE49-F238E27FC236}">
                <a16:creationId xmlns:a16="http://schemas.microsoft.com/office/drawing/2014/main" id="{7B45D791-9623-472D-BE9F-3E0487E598F9}"/>
              </a:ext>
            </a:extLst>
          </p:cNvPr>
          <p:cNvSpPr>
            <a:spLocks noGrp="1"/>
          </p:cNvSpPr>
          <p:nvPr>
            <p:ph idx="1"/>
          </p:nvPr>
        </p:nvSpPr>
        <p:spPr>
          <a:xfrm>
            <a:off x="0" y="1825624"/>
            <a:ext cx="12192000" cy="5032375"/>
          </a:xfrm>
        </p:spPr>
        <p:txBody>
          <a:bodyPr/>
          <a:lstStyle/>
          <a:p>
            <a:r>
              <a:rPr lang="en-IN" b="0" i="0" dirty="0">
                <a:solidFill>
                  <a:srgbClr val="000000"/>
                </a:solidFill>
                <a:effectLst/>
                <a:latin typeface="proximanova"/>
              </a:rPr>
              <a:t>They may include </a:t>
            </a:r>
          </a:p>
          <a:p>
            <a:r>
              <a:rPr lang="en-IN" b="0" i="0" dirty="0">
                <a:solidFill>
                  <a:srgbClr val="000000"/>
                </a:solidFill>
                <a:effectLst/>
                <a:latin typeface="proximanova"/>
              </a:rPr>
              <a:t>(</a:t>
            </a:r>
            <a:r>
              <a:rPr lang="en-IN" b="0" i="0" dirty="0" err="1">
                <a:solidFill>
                  <a:srgbClr val="000000"/>
                </a:solidFill>
                <a:effectLst/>
                <a:latin typeface="proximanova"/>
              </a:rPr>
              <a:t>i</a:t>
            </a:r>
            <a:r>
              <a:rPr lang="en-IN" b="0" i="0" dirty="0">
                <a:solidFill>
                  <a:srgbClr val="000000"/>
                </a:solidFill>
                <a:effectLst/>
                <a:latin typeface="proximanova"/>
              </a:rPr>
              <a:t>) requiring products to come from areas free of certain pests and diseases; </a:t>
            </a:r>
          </a:p>
          <a:p>
            <a:r>
              <a:rPr lang="en-IN" b="0" i="0" dirty="0">
                <a:solidFill>
                  <a:srgbClr val="000000"/>
                </a:solidFill>
                <a:effectLst/>
                <a:latin typeface="proximanova"/>
              </a:rPr>
              <a:t>(ii) product inspections;</a:t>
            </a:r>
          </a:p>
          <a:p>
            <a:r>
              <a:rPr lang="en-IN" b="0" i="0" dirty="0">
                <a:solidFill>
                  <a:srgbClr val="000000"/>
                </a:solidFill>
                <a:effectLst/>
                <a:latin typeface="proximanova"/>
              </a:rPr>
              <a:t> (iii) treatment or processing of products to eliminate pests or pathogens;</a:t>
            </a:r>
          </a:p>
          <a:p>
            <a:r>
              <a:rPr lang="en-IN" b="0" i="0" dirty="0">
                <a:solidFill>
                  <a:srgbClr val="000000"/>
                </a:solidFill>
                <a:effectLst/>
                <a:latin typeface="proximanova"/>
              </a:rPr>
              <a:t> (iv) maximum allowable pesticide residue requirements; and</a:t>
            </a:r>
          </a:p>
          <a:p>
            <a:r>
              <a:rPr lang="en-IN" b="0" i="0" dirty="0">
                <a:solidFill>
                  <a:srgbClr val="000000"/>
                </a:solidFill>
                <a:effectLst/>
                <a:latin typeface="proximanova"/>
              </a:rPr>
              <a:t> (v) limited allowances for use of certain food additives</a:t>
            </a:r>
            <a:endParaRPr lang="en-IN" dirty="0"/>
          </a:p>
        </p:txBody>
      </p:sp>
    </p:spTree>
    <p:extLst>
      <p:ext uri="{BB962C8B-B14F-4D97-AF65-F5344CB8AC3E}">
        <p14:creationId xmlns:p14="http://schemas.microsoft.com/office/powerpoint/2010/main" val="276620214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09980C-C404-4B67-B30C-5CC677283E47}"/>
              </a:ext>
            </a:extLst>
          </p:cNvPr>
          <p:cNvSpPr>
            <a:spLocks noGrp="1"/>
          </p:cNvSpPr>
          <p:nvPr>
            <p:ph type="title"/>
          </p:nvPr>
        </p:nvSpPr>
        <p:spPr>
          <a:xfrm>
            <a:off x="0" y="1"/>
            <a:ext cx="11353800" cy="1129084"/>
          </a:xfrm>
        </p:spPr>
        <p:txBody>
          <a:bodyPr/>
          <a:lstStyle/>
          <a:p>
            <a:r>
              <a:rPr lang="en-IN" dirty="0"/>
              <a:t>SPS (</a:t>
            </a:r>
            <a:r>
              <a:rPr lang="en-IN" b="0" i="0" dirty="0">
                <a:solidFill>
                  <a:srgbClr val="222222"/>
                </a:solidFill>
                <a:effectLst/>
                <a:latin typeface="arial" panose="020B0604020202020204" pitchFamily="34" charset="0"/>
              </a:rPr>
              <a:t>Sanitary and Phytosanitary Measures )</a:t>
            </a:r>
            <a:endParaRPr lang="en-IN" dirty="0"/>
          </a:p>
        </p:txBody>
      </p:sp>
      <p:sp>
        <p:nvSpPr>
          <p:cNvPr id="3" name="Content Placeholder 2">
            <a:extLst>
              <a:ext uri="{FF2B5EF4-FFF2-40B4-BE49-F238E27FC236}">
                <a16:creationId xmlns:a16="http://schemas.microsoft.com/office/drawing/2014/main" id="{6709AD7B-20B5-4E0D-8C23-5BD05BC2C608}"/>
              </a:ext>
            </a:extLst>
          </p:cNvPr>
          <p:cNvSpPr>
            <a:spLocks noGrp="1"/>
          </p:cNvSpPr>
          <p:nvPr>
            <p:ph idx="1"/>
          </p:nvPr>
        </p:nvSpPr>
        <p:spPr>
          <a:xfrm>
            <a:off x="0" y="1343770"/>
            <a:ext cx="12192000" cy="5514230"/>
          </a:xfrm>
        </p:spPr>
        <p:txBody>
          <a:bodyPr/>
          <a:lstStyle/>
          <a:p>
            <a:endParaRPr lang="en-IN" b="0" i="0" dirty="0">
              <a:solidFill>
                <a:srgbClr val="222222"/>
              </a:solidFill>
              <a:effectLst/>
              <a:latin typeface="arial" panose="020B0604020202020204" pitchFamily="34" charset="0"/>
            </a:endParaRPr>
          </a:p>
          <a:p>
            <a:r>
              <a:rPr lang="en-IN" b="0" i="0" dirty="0">
                <a:solidFill>
                  <a:srgbClr val="222222"/>
                </a:solidFill>
                <a:effectLst/>
                <a:latin typeface="arial" panose="020B0604020202020204" pitchFamily="34" charset="0"/>
              </a:rPr>
              <a:t>Sanitary and phytosanitary (</a:t>
            </a:r>
            <a:r>
              <a:rPr lang="en-IN" b="1" i="0" dirty="0">
                <a:solidFill>
                  <a:srgbClr val="222222"/>
                </a:solidFill>
                <a:effectLst/>
                <a:latin typeface="arial" panose="020B0604020202020204" pitchFamily="34" charset="0"/>
              </a:rPr>
              <a:t>SPS</a:t>
            </a:r>
            <a:r>
              <a:rPr lang="en-IN" b="0" i="0" dirty="0">
                <a:solidFill>
                  <a:srgbClr val="222222"/>
                </a:solidFill>
                <a:effectLst/>
                <a:latin typeface="arial" panose="020B0604020202020204" pitchFamily="34" charset="0"/>
              </a:rPr>
              <a:t>) measures are measures to protect humans, animals, and plants from diseases, pests, or contaminants.</a:t>
            </a:r>
          </a:p>
          <a:p>
            <a:r>
              <a:rPr lang="en-IN" b="0" i="0" dirty="0">
                <a:solidFill>
                  <a:srgbClr val="202122"/>
                </a:solidFill>
                <a:effectLst/>
                <a:latin typeface="Arial" panose="020B0604020202020204" pitchFamily="34" charset="0"/>
              </a:rPr>
              <a:t>Examples of SPS are tolerance limits for residues, restricted use of substances, labelling requirements related to food safety, hygienic requirements and quarantine requirements.</a:t>
            </a:r>
            <a:endParaRPr lang="en-IN" dirty="0">
              <a:solidFill>
                <a:srgbClr val="222222"/>
              </a:solidFill>
              <a:latin typeface="arial" panose="020B0604020202020204" pitchFamily="34" charset="0"/>
            </a:endParaRPr>
          </a:p>
          <a:p>
            <a:endParaRPr lang="en-IN" b="0" i="0" dirty="0">
              <a:solidFill>
                <a:srgbClr val="222222"/>
              </a:solidFill>
              <a:effectLst/>
              <a:latin typeface="arial" panose="020B0604020202020204" pitchFamily="34" charset="0"/>
            </a:endParaRPr>
          </a:p>
          <a:p>
            <a:r>
              <a:rPr lang="en-IN" b="0" i="0" dirty="0">
                <a:solidFill>
                  <a:srgbClr val="222222"/>
                </a:solidFill>
                <a:effectLst/>
                <a:latin typeface="arial" panose="020B0604020202020204" pitchFamily="34" charset="0"/>
              </a:rPr>
              <a:t>The Agreement on the Application of Sanitary and Phytosanitary Measures (the "</a:t>
            </a:r>
            <a:r>
              <a:rPr lang="en-IN" b="1" i="0" dirty="0">
                <a:solidFill>
                  <a:srgbClr val="222222"/>
                </a:solidFill>
                <a:effectLst/>
                <a:latin typeface="arial" panose="020B0604020202020204" pitchFamily="34" charset="0"/>
              </a:rPr>
              <a:t>SPS</a:t>
            </a:r>
            <a:r>
              <a:rPr lang="en-IN" b="0" i="0" dirty="0">
                <a:solidFill>
                  <a:srgbClr val="222222"/>
                </a:solidFill>
                <a:effectLst/>
                <a:latin typeface="arial" panose="020B0604020202020204" pitchFamily="34" charset="0"/>
              </a:rPr>
              <a:t> Agreement") entered into force with the establishment of the World Trade Organization on 1 January 1995. It concerns the application of </a:t>
            </a:r>
            <a:r>
              <a:rPr lang="en-IN" b="1" i="0" dirty="0">
                <a:solidFill>
                  <a:srgbClr val="222222"/>
                </a:solidFill>
                <a:effectLst/>
                <a:latin typeface="arial" panose="020B0604020202020204" pitchFamily="34" charset="0"/>
              </a:rPr>
              <a:t>food</a:t>
            </a:r>
            <a:r>
              <a:rPr lang="en-IN" b="0" i="0" dirty="0">
                <a:solidFill>
                  <a:srgbClr val="222222"/>
                </a:solidFill>
                <a:effectLst/>
                <a:latin typeface="arial" panose="020B0604020202020204" pitchFamily="34" charset="0"/>
              </a:rPr>
              <a:t> safety and animal and plant health regulations.</a:t>
            </a:r>
            <a:endParaRPr lang="en-IN" dirty="0"/>
          </a:p>
        </p:txBody>
      </p:sp>
    </p:spTree>
    <p:extLst>
      <p:ext uri="{BB962C8B-B14F-4D97-AF65-F5344CB8AC3E}">
        <p14:creationId xmlns:p14="http://schemas.microsoft.com/office/powerpoint/2010/main" val="154028846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F77560-E1FC-492F-A149-F660FE544F14}"/>
              </a:ext>
            </a:extLst>
          </p:cNvPr>
          <p:cNvSpPr>
            <a:spLocks noGrp="1"/>
          </p:cNvSpPr>
          <p:nvPr>
            <p:ph type="title"/>
          </p:nvPr>
        </p:nvSpPr>
        <p:spPr>
          <a:xfrm flipV="1">
            <a:off x="838200" y="-663546"/>
            <a:ext cx="10515600" cy="356050"/>
          </a:xfrm>
        </p:spPr>
        <p:txBody>
          <a:bodyPr>
            <a:normAutofit fontScale="90000"/>
          </a:bodyPr>
          <a:lstStyle/>
          <a:p>
            <a:endParaRPr lang="en-IN" dirty="0"/>
          </a:p>
        </p:txBody>
      </p:sp>
      <p:sp>
        <p:nvSpPr>
          <p:cNvPr id="3" name="Content Placeholder 2">
            <a:extLst>
              <a:ext uri="{FF2B5EF4-FFF2-40B4-BE49-F238E27FC236}">
                <a16:creationId xmlns:a16="http://schemas.microsoft.com/office/drawing/2014/main" id="{57F1A9A6-CDC6-4000-8749-A8B115C47CF4}"/>
              </a:ext>
            </a:extLst>
          </p:cNvPr>
          <p:cNvSpPr>
            <a:spLocks noGrp="1"/>
          </p:cNvSpPr>
          <p:nvPr>
            <p:ph idx="1"/>
          </p:nvPr>
        </p:nvSpPr>
        <p:spPr>
          <a:xfrm>
            <a:off x="72828" y="0"/>
            <a:ext cx="12119172" cy="6176963"/>
          </a:xfrm>
        </p:spPr>
        <p:txBody>
          <a:bodyPr/>
          <a:lstStyle/>
          <a:p>
            <a:pPr algn="just"/>
            <a:endParaRPr lang="en-IN" b="0" i="0" dirty="0">
              <a:solidFill>
                <a:srgbClr val="202122"/>
              </a:solidFill>
              <a:effectLst/>
              <a:latin typeface="Arial" panose="020B0604020202020204" pitchFamily="34" charset="0"/>
            </a:endParaRPr>
          </a:p>
          <a:p>
            <a:pPr algn="just"/>
            <a:endParaRPr lang="en-IN" dirty="0">
              <a:solidFill>
                <a:srgbClr val="202122"/>
              </a:solidFill>
              <a:latin typeface="Arial" panose="020B0604020202020204" pitchFamily="34" charset="0"/>
            </a:endParaRPr>
          </a:p>
          <a:p>
            <a:pPr algn="just"/>
            <a:r>
              <a:rPr lang="en-IN" b="0" i="0" dirty="0">
                <a:solidFill>
                  <a:srgbClr val="202122"/>
                </a:solidFill>
                <a:effectLst/>
                <a:latin typeface="Arial" panose="020B0604020202020204" pitchFamily="34" charset="0"/>
              </a:rPr>
              <a:t>It applies to all sanitary (relating to animals) and phytosanitary (relating to plants) (SPS) measures that may have a direct or indirect impact on international trade. The SPS agreement includes a series of understandings (trade disciplines) on how SPS measures will be established and used by countries when they establish, revise, or apply their domestic laws and regulations. Countries agree to base their SPS standards on science, and as guidance for their actions, the agreement encourages countries to use standards set by international standard setting organizations. </a:t>
            </a:r>
            <a:endParaRPr lang="en-IN" dirty="0"/>
          </a:p>
        </p:txBody>
      </p:sp>
    </p:spTree>
    <p:extLst>
      <p:ext uri="{BB962C8B-B14F-4D97-AF65-F5344CB8AC3E}">
        <p14:creationId xmlns:p14="http://schemas.microsoft.com/office/powerpoint/2010/main" val="378033380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96F1CEA-2B34-44C9-9D61-FB822C66B45C}"/>
              </a:ext>
            </a:extLst>
          </p:cNvPr>
          <p:cNvSpPr>
            <a:spLocks noGrp="1"/>
          </p:cNvSpPr>
          <p:nvPr>
            <p:ph type="title"/>
          </p:nvPr>
        </p:nvSpPr>
        <p:spPr>
          <a:xfrm flipV="1">
            <a:off x="838200" y="-453224"/>
            <a:ext cx="10515600" cy="310101"/>
          </a:xfrm>
        </p:spPr>
        <p:txBody>
          <a:bodyPr>
            <a:normAutofit fontScale="90000"/>
          </a:bodyPr>
          <a:lstStyle/>
          <a:p>
            <a:endParaRPr lang="en-IN" dirty="0"/>
          </a:p>
        </p:txBody>
      </p:sp>
      <p:pic>
        <p:nvPicPr>
          <p:cNvPr id="1026" name="Picture 2" descr="Fig Chart">
            <a:extLst>
              <a:ext uri="{FF2B5EF4-FFF2-40B4-BE49-F238E27FC236}">
                <a16:creationId xmlns:a16="http://schemas.microsoft.com/office/drawing/2014/main" id="{6BBFB9A8-70D6-48D4-A06C-6BD6A0A57B73}"/>
              </a:ext>
            </a:extLst>
          </p:cNvPr>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246489" y="79513"/>
            <a:ext cx="10925093" cy="60974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4241504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FE8D02E-DC7B-44AE-BB60-88EE235F678F}"/>
              </a:ext>
            </a:extLst>
          </p:cNvPr>
          <p:cNvSpPr>
            <a:spLocks noGrp="1"/>
          </p:cNvSpPr>
          <p:nvPr>
            <p:ph type="title"/>
          </p:nvPr>
        </p:nvSpPr>
        <p:spPr>
          <a:xfrm flipV="1">
            <a:off x="838200" y="-994299"/>
            <a:ext cx="10515600" cy="772358"/>
          </a:xfrm>
        </p:spPr>
        <p:txBody>
          <a:bodyPr/>
          <a:lstStyle/>
          <a:p>
            <a:endParaRPr lang="en-IN" dirty="0"/>
          </a:p>
        </p:txBody>
      </p:sp>
      <p:sp>
        <p:nvSpPr>
          <p:cNvPr id="3" name="Content Placeholder 2">
            <a:extLst>
              <a:ext uri="{FF2B5EF4-FFF2-40B4-BE49-F238E27FC236}">
                <a16:creationId xmlns:a16="http://schemas.microsoft.com/office/drawing/2014/main" id="{46EEEE69-AD17-439B-BC18-A75387C7D60E}"/>
              </a:ext>
            </a:extLst>
          </p:cNvPr>
          <p:cNvSpPr>
            <a:spLocks noGrp="1"/>
          </p:cNvSpPr>
          <p:nvPr>
            <p:ph idx="1"/>
          </p:nvPr>
        </p:nvSpPr>
        <p:spPr>
          <a:xfrm>
            <a:off x="0" y="0"/>
            <a:ext cx="12192000" cy="6858000"/>
          </a:xfrm>
        </p:spPr>
        <p:txBody>
          <a:bodyPr>
            <a:normAutofit/>
          </a:bodyPr>
          <a:lstStyle/>
          <a:p>
            <a:endParaRPr lang="en-IN" dirty="0"/>
          </a:p>
          <a:p>
            <a:endParaRPr lang="en-IN" dirty="0"/>
          </a:p>
          <a:p>
            <a:endParaRPr lang="en-IN" dirty="0"/>
          </a:p>
          <a:p>
            <a:endParaRPr lang="en-IN" dirty="0"/>
          </a:p>
          <a:p>
            <a:endParaRPr lang="en-IN" dirty="0"/>
          </a:p>
          <a:p>
            <a:pPr marL="0" indent="0">
              <a:buNone/>
            </a:pPr>
            <a:r>
              <a:rPr lang="en-IN" dirty="0"/>
              <a:t>                                                       </a:t>
            </a:r>
            <a:r>
              <a:rPr lang="en-IN" sz="8000" dirty="0"/>
              <a:t>THANKS</a:t>
            </a:r>
          </a:p>
        </p:txBody>
      </p:sp>
    </p:spTree>
    <p:extLst>
      <p:ext uri="{BB962C8B-B14F-4D97-AF65-F5344CB8AC3E}">
        <p14:creationId xmlns:p14="http://schemas.microsoft.com/office/powerpoint/2010/main" val="4282468108"/>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23</TotalTime>
  <Words>389</Words>
  <Application>Microsoft Office PowerPoint</Application>
  <PresentationFormat>Widescreen</PresentationFormat>
  <Paragraphs>33</Paragraphs>
  <Slides>7</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7</vt:i4>
      </vt:variant>
    </vt:vector>
  </HeadingPairs>
  <TitlesOfParts>
    <vt:vector size="13" baseType="lpstr">
      <vt:lpstr>arial</vt:lpstr>
      <vt:lpstr>arial</vt:lpstr>
      <vt:lpstr>Calibri</vt:lpstr>
      <vt:lpstr>Calibri Light</vt:lpstr>
      <vt:lpstr>proximanova</vt:lpstr>
      <vt:lpstr>Office Theme</vt:lpstr>
      <vt:lpstr>LPT-609 (UNIT-2) SPS</vt:lpstr>
      <vt:lpstr>SPS</vt:lpstr>
      <vt:lpstr>PowerPoint Presentation</vt:lpstr>
      <vt:lpstr>SPS (Sanitary and Phytosanitary Measures )</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HP</dc:creator>
  <cp:lastModifiedBy>HP</cp:lastModifiedBy>
  <cp:revision>4</cp:revision>
  <dcterms:created xsi:type="dcterms:W3CDTF">2020-11-11T05:16:55Z</dcterms:created>
  <dcterms:modified xsi:type="dcterms:W3CDTF">2020-11-13T07:50:52Z</dcterms:modified>
</cp:coreProperties>
</file>