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56" r:id="rId4"/>
    <p:sldId id="271" r:id="rId5"/>
    <p:sldId id="257" r:id="rId6"/>
    <p:sldId id="266" r:id="rId7"/>
    <p:sldId id="267" r:id="rId8"/>
    <p:sldId id="268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2" r:id="rId17"/>
    <p:sldId id="275" r:id="rId18"/>
    <p:sldId id="273" r:id="rId19"/>
    <p:sldId id="270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0F23-08F1-476C-B109-9C997458323F}" type="datetimeFigureOut">
              <a:rPr lang="en-IN" smtClean="0"/>
              <a:t>09-11-2020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00F-F390-46CA-9695-43E42C78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013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0F23-08F1-476C-B109-9C997458323F}" type="datetimeFigureOut">
              <a:rPr lang="en-IN" smtClean="0"/>
              <a:t>09-11-2020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00F-F390-46CA-9695-43E42C78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437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0F23-08F1-476C-B109-9C997458323F}" type="datetimeFigureOut">
              <a:rPr lang="en-IN" smtClean="0"/>
              <a:t>09-11-2020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00F-F390-46CA-9695-43E42C78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67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0F23-08F1-476C-B109-9C997458323F}" type="datetimeFigureOut">
              <a:rPr lang="en-IN" smtClean="0"/>
              <a:t>09-11-2020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00F-F390-46CA-9695-43E42C78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66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0F23-08F1-476C-B109-9C997458323F}" type="datetimeFigureOut">
              <a:rPr lang="en-IN" smtClean="0"/>
              <a:t>09-11-2020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00F-F390-46CA-9695-43E42C78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136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0F23-08F1-476C-B109-9C997458323F}" type="datetimeFigureOut">
              <a:rPr lang="en-IN" smtClean="0"/>
              <a:t>09-11-2020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00F-F390-46CA-9695-43E42C78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172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0F23-08F1-476C-B109-9C997458323F}" type="datetimeFigureOut">
              <a:rPr lang="en-IN" smtClean="0"/>
              <a:t>09-11-2020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00F-F390-46CA-9695-43E42C78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052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0F23-08F1-476C-B109-9C997458323F}" type="datetimeFigureOut">
              <a:rPr lang="en-IN" smtClean="0"/>
              <a:t>09-11-2020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00F-F390-46CA-9695-43E42C78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555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0F23-08F1-476C-B109-9C997458323F}" type="datetimeFigureOut">
              <a:rPr lang="en-IN" smtClean="0"/>
              <a:t>09-11-2020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00F-F390-46CA-9695-43E42C78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957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0F23-08F1-476C-B109-9C997458323F}" type="datetimeFigureOut">
              <a:rPr lang="en-IN" smtClean="0"/>
              <a:t>09-11-2020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00F-F390-46CA-9695-43E42C78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634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0F23-08F1-476C-B109-9C997458323F}" type="datetimeFigureOut">
              <a:rPr lang="en-IN" smtClean="0"/>
              <a:t>09-11-2020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7600F-F390-46CA-9695-43E42C78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08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10F23-08F1-476C-B109-9C997458323F}" type="datetimeFigureOut">
              <a:rPr lang="en-IN" smtClean="0"/>
              <a:t>09-11-2020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600F-F390-46CA-9695-43E42C787BD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157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olecules" TargetMode="External"/><Relationship Id="rId3" Type="http://schemas.openxmlformats.org/officeDocument/2006/relationships/hyperlink" Target="https://en.wikipedia.org/wiki/Bacteria" TargetMode="External"/><Relationship Id="rId7" Type="http://schemas.openxmlformats.org/officeDocument/2006/relationships/hyperlink" Target="https://en.wikipedia.org/wiki/Lysozyme" TargetMode="External"/><Relationship Id="rId2" Type="http://schemas.openxmlformats.org/officeDocument/2006/relationships/hyperlink" Target="https://en.wikipedia.org/wiki/Dormanc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Sieve" TargetMode="External"/><Relationship Id="rId5" Type="http://schemas.openxmlformats.org/officeDocument/2006/relationships/hyperlink" Target="https://en.wikipedia.org/wiki/Exosporium" TargetMode="External"/><Relationship Id="rId10" Type="http://schemas.openxmlformats.org/officeDocument/2006/relationships/hyperlink" Target="https://en.wikipedia.org/wiki/Germination" TargetMode="External"/><Relationship Id="rId4" Type="http://schemas.openxmlformats.org/officeDocument/2006/relationships/hyperlink" Target="https://en.wikipedia.org/wiki/Firmicutes" TargetMode="External"/><Relationship Id="rId9" Type="http://schemas.openxmlformats.org/officeDocument/2006/relationships/hyperlink" Target="https://en.wikipedia.org/wiki/Enzyme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tanus" TargetMode="External"/><Relationship Id="rId2" Type="http://schemas.openxmlformats.org/officeDocument/2006/relationships/hyperlink" Target="https://en.wikipedia.org/wiki/Clostridium_tetan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Bacillus_cereu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yjus.com/biology/cell-organelles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yaluronic_acid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87040"/>
            <a:ext cx="784887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GB" b="1" dirty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DR. SUDHA KUMARI</a:t>
            </a:r>
          </a:p>
          <a:p>
            <a:pPr algn="ctr">
              <a:lnSpc>
                <a:spcPct val="120000"/>
              </a:lnSpc>
              <a:defRPr/>
            </a:pPr>
            <a:r>
              <a:rPr lang="en-GB" b="1" dirty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Assistant Proffecer</a:t>
            </a:r>
          </a:p>
          <a:p>
            <a:pPr algn="ctr">
              <a:lnSpc>
                <a:spcPct val="120000"/>
              </a:lnSpc>
              <a:buNone/>
              <a:defRPr/>
            </a:pPr>
            <a:r>
              <a:rPr lang="en-GB" b="1" dirty="0">
                <a:solidFill>
                  <a:srgbClr val="CCCC00"/>
                </a:solidFill>
                <a:latin typeface="Arial Black" pitchFamily="34" charset="0"/>
                <a:cs typeface="Times New Roman" pitchFamily="18" charset="0"/>
              </a:rPr>
              <a:t>Department of Veterinary Microbiology</a:t>
            </a:r>
            <a:r>
              <a:rPr lang="en-US" b="1" dirty="0">
                <a:solidFill>
                  <a:srgbClr val="CCCC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CCCC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en-GB" b="1" dirty="0">
                <a:solidFill>
                  <a:srgbClr val="CCCC00"/>
                </a:solidFill>
                <a:latin typeface="Arial Black" pitchFamily="34" charset="0"/>
                <a:cs typeface="Times New Roman" pitchFamily="18" charset="0"/>
              </a:rPr>
              <a:t>Bihar Veterinary College</a:t>
            </a:r>
          </a:p>
          <a:p>
            <a:pPr>
              <a:lnSpc>
                <a:spcPct val="120000"/>
              </a:lnSpc>
              <a:buNone/>
              <a:defRPr/>
            </a:pPr>
            <a:endParaRPr lang="en-GB" b="1" dirty="0" smtClean="0">
              <a:solidFill>
                <a:srgbClr val="CCCC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en-GB" b="1" dirty="0" smtClean="0">
                <a:solidFill>
                  <a:srgbClr val="CCCC00"/>
                </a:solidFill>
                <a:latin typeface="Arial Black" pitchFamily="34" charset="0"/>
                <a:cs typeface="Times New Roman" pitchFamily="18" charset="0"/>
              </a:rPr>
              <a:t>Unit </a:t>
            </a:r>
            <a:r>
              <a:rPr lang="en-GB" b="1" dirty="0">
                <a:solidFill>
                  <a:srgbClr val="CCCC00"/>
                </a:solidFill>
                <a:latin typeface="Arial Black" pitchFamily="34" charset="0"/>
                <a:cs typeface="Times New Roman" pitchFamily="18" charset="0"/>
              </a:rPr>
              <a:t>-</a:t>
            </a:r>
            <a:r>
              <a:rPr lang="en-GB" b="1" dirty="0" smtClean="0">
                <a:solidFill>
                  <a:srgbClr val="CCCC00"/>
                </a:solidFill>
                <a:latin typeface="Arial Black" pitchFamily="34" charset="0"/>
                <a:cs typeface="Times New Roman" pitchFamily="18" charset="0"/>
              </a:rPr>
              <a:t>1</a:t>
            </a:r>
          </a:p>
          <a:p>
            <a:pPr>
              <a:lnSpc>
                <a:spcPct val="120000"/>
              </a:lnSpc>
              <a:buNone/>
              <a:defRPr/>
            </a:pPr>
            <a:endParaRPr lang="en-GB" b="1" dirty="0">
              <a:solidFill>
                <a:srgbClr val="CCCC00"/>
              </a:solidFill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b="1" dirty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Theory</a:t>
            </a:r>
          </a:p>
          <a:p>
            <a:pPr>
              <a:lnSpc>
                <a:spcPct val="120000"/>
              </a:lnSpc>
              <a:defRPr/>
            </a:pPr>
            <a:r>
              <a:rPr lang="en-GB" b="1" dirty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rPr>
              <a:t>General &amp; Systematic Veterinary Microbiology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836712"/>
            <a:ext cx="748883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morphology of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</a:p>
        </p:txBody>
      </p:sp>
    </p:spTree>
    <p:extLst>
      <p:ext uri="{BB962C8B-B14F-4D97-AF65-F5344CB8AC3E}">
        <p14:creationId xmlns:p14="http://schemas.microsoft.com/office/powerpoint/2010/main" val="218742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Motility helps in invasiveness as power of locomotion helps in penetrating through epithelial barrier and viscid mucous membrane.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4.Due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continuous changing of place, the rate of uptake of nutrient solvent is increased.</a:t>
            </a:r>
          </a:p>
          <a:p>
            <a:pPr lvl="0"/>
            <a:endParaRPr lang="en-IN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IN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Fimbriae of pili-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gram-negative bacteria possess another type of filamentous appendages which are numerous, thinner and shorter than flagella.</a:t>
            </a:r>
          </a:p>
        </p:txBody>
      </p:sp>
    </p:spTree>
    <p:extLst>
      <p:ext uri="{BB962C8B-B14F-4D97-AF65-F5344CB8AC3E}">
        <p14:creationId xmlns:p14="http://schemas.microsoft.com/office/powerpoint/2010/main" val="131997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2089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26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016" y="332656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:------</a:t>
            </a:r>
          </a:p>
          <a:p>
            <a:pPr lvl="0" algn="just"/>
            <a:endParaRPr lang="en-I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1.Ordinarily pili helps in the adherence of symbiotic bacteria to host cell.</a:t>
            </a:r>
          </a:p>
          <a:p>
            <a:pPr lvl="0" algn="just"/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2.Pili helps in the attachment of donor and recipient cells in bacterial conjugation and these pili are called sex pili.</a:t>
            </a:r>
          </a:p>
          <a:p>
            <a:pPr lvl="0" algn="just"/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3.It helps in the virulence by acting as a colonization antigens.</a:t>
            </a:r>
          </a:p>
          <a:p>
            <a:pPr lvl="0"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majority of fimbriae bacteria adhere to red blood cells of many species causing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haemagglutination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44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0872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wall of bacteria- </a:t>
            </a:r>
          </a:p>
          <a:p>
            <a:pPr lvl="0"/>
            <a:endParaRPr lang="en-I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Rough and rigid structure, </a:t>
            </a:r>
          </a:p>
          <a:p>
            <a:pPr lvl="0"/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20-25 nm in thickness and weighs about 20-25% of dry weight of the cell.</a:t>
            </a:r>
          </a:p>
          <a:p>
            <a:pPr lvl="0"/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 part is peptidoglycan which is a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mucopeptide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composed of N-acetyl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muramic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 and N-acetyl glucosamine molecules alternating in chains, cross linked by peptide sub units. </a:t>
            </a:r>
          </a:p>
        </p:txBody>
      </p:sp>
    </p:spTree>
    <p:extLst>
      <p:ext uri="{BB962C8B-B14F-4D97-AF65-F5344CB8AC3E}">
        <p14:creationId xmlns:p14="http://schemas.microsoft.com/office/powerpoint/2010/main" val="368458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23" y="419472"/>
            <a:ext cx="889248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between gram- negative &amp; gram- </a:t>
            </a:r>
            <a:r>
              <a:rPr lang="en-I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pogetive</a:t>
            </a: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bacterial cell wall</a:t>
            </a:r>
            <a:endParaRPr lang="en-I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3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8969"/>
            <a:ext cx="7485689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509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800" y="188640"/>
            <a:ext cx="887269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structure of bacterial cell wall –</a:t>
            </a:r>
            <a:r>
              <a:rPr lang="en-IN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Divided in to four layers- </a:t>
            </a:r>
          </a:p>
          <a:p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Slime layer and capsule,</a:t>
            </a:r>
          </a:p>
          <a:p>
            <a:pPr marL="514350" indent="-514350">
              <a:buAutoNum type="arabicPeriod"/>
            </a:pP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appendages includes flagella and fimbriae ,</a:t>
            </a:r>
          </a:p>
          <a:p>
            <a:pPr marL="514350" indent="-514350">
              <a:buAutoNum type="arabicPeriod"/>
            </a:pP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envelop i.e. Cytoplasmic membrane and cytoplasm containing granular part, nucleoid, ribosome etc. </a:t>
            </a:r>
          </a:p>
          <a:p>
            <a:pPr marL="514350" indent="-514350">
              <a:buAutoNum type="arabicPeriod"/>
            </a:pPr>
            <a:endParaRPr lang="en-IN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of cell wall of bacteria- </a:t>
            </a:r>
          </a:p>
          <a:p>
            <a:endParaRPr lang="en-IN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of the bacteria,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 to the cell against osmotic damage,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Takes part in the cell division,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I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Posses target site for antibiotics, lysozymes and bacteriophages, carries bacterial antigens.</a:t>
            </a:r>
          </a:p>
        </p:txBody>
      </p:sp>
    </p:spTree>
    <p:extLst>
      <p:ext uri="{BB962C8B-B14F-4D97-AF65-F5344CB8AC3E}">
        <p14:creationId xmlns:p14="http://schemas.microsoft.com/office/powerpoint/2010/main" val="2035836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16631"/>
            <a:ext cx="885698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ENDOSPORE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Dormancy"/>
              </a:rPr>
              <a:t>dormant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tough, and non-reproductive structure produced by some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Bacteria"/>
              </a:rPr>
              <a:t>bacteria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phylum </a:t>
            </a:r>
            <a:r>
              <a:rPr lang="en-IN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Firmicutes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/>
              <a:t>The </a:t>
            </a:r>
            <a:r>
              <a:rPr lang="en-US" sz="2400" dirty="0"/>
              <a:t>name "endospore" is suggestive of a spore or seed-like form (endo means within), but it is not a true spore (i.e., not an offspring).</a:t>
            </a:r>
            <a:endParaRPr lang="en-US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a single endospore internally.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 is sometimes surrounded by a thin covering known as the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Exosporium"/>
              </a:rPr>
              <a:t>exosporium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overlies the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 coat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 coat, which acts like a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Sieve"/>
              </a:rPr>
              <a:t>sieve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excludes large toxic molecules like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Lysozyme"/>
              </a:rPr>
              <a:t>lysozyme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resistant to many toxic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Molecules"/>
              </a:rPr>
              <a:t>molecules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may also contain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Enzymes"/>
              </a:rPr>
              <a:t>enzymes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are involved in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Germination"/>
              </a:rPr>
              <a:t>germination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202122"/>
                </a:solidFill>
                <a:latin typeface="Arial"/>
              </a:rPr>
              <a:t>  </a:t>
            </a:r>
            <a:endParaRPr lang="en-US" sz="2400" dirty="0" smtClean="0">
              <a:solidFill>
                <a:srgbClr val="202122"/>
              </a:solidFill>
              <a:latin typeface="Arial"/>
            </a:endParaRPr>
          </a:p>
          <a:p>
            <a:endParaRPr lang="en-US" sz="2400" dirty="0">
              <a:solidFill>
                <a:srgbClr val="202122"/>
              </a:solidFill>
              <a:latin typeface="Arial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50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9"/>
            <a:ext cx="878497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arrangement of spore layers is as follows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4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Exosporium</a:t>
            </a:r>
            <a:endParaRPr lang="en-US" sz="2400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Spore 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coat</a:t>
            </a:r>
          </a:p>
          <a:p>
            <a:pPr>
              <a:buFont typeface="Arial"/>
              <a:buChar char="•"/>
            </a:pPr>
            <a:endParaRPr lang="en-US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Spore 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cortex</a:t>
            </a:r>
          </a:p>
          <a:p>
            <a:pPr>
              <a:buFont typeface="Arial"/>
              <a:buChar char="•"/>
            </a:pPr>
            <a:endParaRPr lang="en-US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en-US" sz="2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</a:t>
            </a:r>
            <a:r>
              <a:rPr lang="en-US" sz="24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of the endospore differs among bacterial species and is useful in identification.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types within the cell are terminal,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 terminal,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centrally placed endospores. 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20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2000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16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1600" dirty="0" smtClean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57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endospores are seen at the poles of cells, whereas central endospores are more or less in the middle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Subterminal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endospores are those between these two extremes, usually seen far enough towards the poles but close enough to the center so as not to be considered either terminal or central.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endospores are seen occasionally.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bacteria having terminal endospores include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Clostridium tetani"/>
              </a:rPr>
              <a:t>Clostridium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Clostridium tetani"/>
              </a:rPr>
              <a:t>tetani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pathogen that causes the disease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Tetanus"/>
              </a:rPr>
              <a:t>tetanus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a centrally placed endospore include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Bacillus cereus"/>
              </a:rPr>
              <a:t>Bacillus cereus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Sometimes the endospore can be so large the cell can be distended around the endospore. This is typical of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675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4/49/Endospore_Form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378"/>
            <a:ext cx="8964487" cy="665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602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032" y="292494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(the singular is a bacterium) are single cell organisms that can live in different media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Unicellular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 belonging to the prokaryotic group where the organisms lack a few organelles and a true nucleus”.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032" y="188640"/>
            <a:ext cx="87129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bacteria is known for its simple body design. Bacteria are single-celled microorganisms with the absence of the nucleus and other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cell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organelles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they are classified as prokaryotic organisms.</a:t>
            </a:r>
          </a:p>
        </p:txBody>
      </p:sp>
    </p:spTree>
    <p:extLst>
      <p:ext uri="{BB962C8B-B14F-4D97-AF65-F5344CB8AC3E}">
        <p14:creationId xmlns:p14="http://schemas.microsoft.com/office/powerpoint/2010/main" val="2826709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8/8d/Sporu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75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1340768"/>
            <a:ext cx="9036496" cy="41764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0274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444" y="288226"/>
            <a:ext cx="89644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400" b="1" dirty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en-IN" sz="3200" b="1" dirty="0" smtClean="0">
                <a:solidFill>
                  <a:srgbClr val="C00000"/>
                </a:solidFill>
                <a:latin typeface="Times New Roman" pitchFamily="18" charset="0"/>
              </a:rPr>
              <a:t>Structure of Bacteria-</a:t>
            </a:r>
            <a:r>
              <a:rPr lang="en-IN" sz="3200" b="1" dirty="0" smtClean="0">
                <a:latin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</a:rPr>
              <a:t>In cross section organised in 4 layers as</a:t>
            </a:r>
          </a:p>
          <a:p>
            <a:endParaRPr lang="en-IN" sz="2400" dirty="0">
              <a:latin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</a:rPr>
              <a:t> </a:t>
            </a:r>
            <a:r>
              <a:rPr lang="en-IN" sz="2400" b="1" dirty="0" smtClean="0">
                <a:latin typeface="Times New Roman" pitchFamily="18" charset="0"/>
              </a:rPr>
              <a:t>1. Extramural layer- </a:t>
            </a:r>
            <a:r>
              <a:rPr lang="en-IN" sz="2400" dirty="0" smtClean="0">
                <a:latin typeface="Times New Roman" pitchFamily="18" charset="0"/>
              </a:rPr>
              <a:t>this comprises to slime layer and capsule which lie external to cell wall.</a:t>
            </a:r>
          </a:p>
          <a:p>
            <a:r>
              <a:rPr lang="en-IN" sz="2400" dirty="0" smtClean="0">
                <a:latin typeface="Times New Roman" pitchFamily="18" charset="0"/>
              </a:rPr>
              <a:t/>
            </a:r>
            <a:br>
              <a:rPr lang="en-IN" sz="2400" dirty="0" smtClean="0">
                <a:latin typeface="Times New Roman" pitchFamily="18" charset="0"/>
              </a:rPr>
            </a:br>
            <a:r>
              <a:rPr lang="en-IN" sz="2400" b="1" dirty="0" smtClean="0">
                <a:latin typeface="Times New Roman" pitchFamily="18" charset="0"/>
              </a:rPr>
              <a:t>2. Surface appendages- </a:t>
            </a:r>
            <a:r>
              <a:rPr lang="en-IN" sz="2400" dirty="0" smtClean="0">
                <a:latin typeface="Times New Roman" pitchFamily="18" charset="0"/>
              </a:rPr>
              <a:t>This consists of flagella and pili . Structures projects from the cell surface</a:t>
            </a:r>
            <a:r>
              <a:rPr lang="en-IN" sz="2400" b="1" dirty="0" smtClean="0">
                <a:latin typeface="Times New Roman" pitchFamily="18" charset="0"/>
              </a:rPr>
              <a:t>.</a:t>
            </a:r>
          </a:p>
          <a:p>
            <a:r>
              <a:rPr lang="en-IN" sz="2400" b="1" dirty="0" smtClean="0">
                <a:latin typeface="Times New Roman" pitchFamily="18" charset="0"/>
              </a:rPr>
              <a:t/>
            </a:r>
            <a:br>
              <a:rPr lang="en-IN" sz="2400" b="1" dirty="0" smtClean="0">
                <a:latin typeface="Times New Roman" pitchFamily="18" charset="0"/>
              </a:rPr>
            </a:br>
            <a:r>
              <a:rPr lang="en-IN" sz="2400" b="1" dirty="0" smtClean="0">
                <a:latin typeface="Times New Roman" pitchFamily="18" charset="0"/>
              </a:rPr>
              <a:t>3. Cell envelop</a:t>
            </a:r>
            <a:r>
              <a:rPr lang="en-IN" sz="2400" dirty="0" smtClean="0">
                <a:latin typeface="Times New Roman" pitchFamily="18" charset="0"/>
              </a:rPr>
              <a:t>-consists if cell wall and cytoplasmic membrane</a:t>
            </a:r>
          </a:p>
          <a:p>
            <a:r>
              <a:rPr lang="en-IN" sz="2400" dirty="0" smtClean="0">
                <a:latin typeface="Times New Roman" pitchFamily="18" charset="0"/>
              </a:rPr>
              <a:t>. </a:t>
            </a:r>
            <a:br>
              <a:rPr lang="en-IN" sz="2400" dirty="0" smtClean="0">
                <a:latin typeface="Times New Roman" pitchFamily="18" charset="0"/>
              </a:rPr>
            </a:br>
            <a:r>
              <a:rPr lang="en-IN" sz="2400" b="1" dirty="0" smtClean="0">
                <a:latin typeface="Times New Roman" pitchFamily="18" charset="0"/>
              </a:rPr>
              <a:t>4.Cytoplasmic inclusion-</a:t>
            </a:r>
            <a:r>
              <a:rPr lang="en-IN" sz="2400" dirty="0" smtClean="0">
                <a:latin typeface="Times New Roman" pitchFamily="18" charset="0"/>
              </a:rPr>
              <a:t>Consists of nucleoid, ribosomes, </a:t>
            </a:r>
            <a:r>
              <a:rPr lang="en-IN" sz="2400" dirty="0" err="1" smtClean="0">
                <a:latin typeface="Times New Roman" pitchFamily="18" charset="0"/>
              </a:rPr>
              <a:t>mesosomes</a:t>
            </a:r>
            <a:r>
              <a:rPr lang="en-IN" sz="2400" dirty="0" smtClean="0">
                <a:latin typeface="Times New Roman" pitchFamily="18" charset="0"/>
              </a:rPr>
              <a:t> ,volatile granules and plasmid.</a:t>
            </a:r>
            <a:r>
              <a:rPr lang="en-IN" sz="2400" i="1" dirty="0" smtClean="0">
                <a:latin typeface="Times New Roman" pitchFamily="18" charset="0"/>
              </a:rPr>
              <a:t/>
            </a:r>
            <a:br>
              <a:rPr lang="en-IN" sz="2400" i="1" dirty="0" smtClean="0">
                <a:latin typeface="Times New Roman" pitchFamily="18" charset="0"/>
              </a:rPr>
            </a:br>
            <a:r>
              <a:rPr lang="en-IN" sz="2400" i="1" dirty="0" smtClean="0">
                <a:latin typeface="Times New Roman" pitchFamily="18" charset="0"/>
              </a:rPr>
              <a:t>                                           </a:t>
            </a:r>
            <a:r>
              <a:rPr lang="en-IN" sz="2400" dirty="0" smtClean="0">
                <a:latin typeface="Times New Roman" pitchFamily="18" charset="0"/>
              </a:rPr>
              <a:t>                                                      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0225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4584" y="2512964"/>
            <a:ext cx="1338689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Oval 2"/>
          <p:cNvSpPr/>
          <p:nvPr/>
        </p:nvSpPr>
        <p:spPr>
          <a:xfrm>
            <a:off x="2054584" y="2584972"/>
            <a:ext cx="1187450" cy="18722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 4"/>
          <p:cNvSpPr/>
          <p:nvPr/>
        </p:nvSpPr>
        <p:spPr>
          <a:xfrm>
            <a:off x="2510287" y="1854679"/>
            <a:ext cx="138022" cy="897147"/>
          </a:xfrm>
          <a:custGeom>
            <a:avLst/>
            <a:gdLst>
              <a:gd name="connsiteX0" fmla="*/ 138022 w 138022"/>
              <a:gd name="connsiteY0" fmla="*/ 0 h 897147"/>
              <a:gd name="connsiteX1" fmla="*/ 129396 w 138022"/>
              <a:gd name="connsiteY1" fmla="*/ 43132 h 897147"/>
              <a:gd name="connsiteX2" fmla="*/ 60385 w 138022"/>
              <a:gd name="connsiteY2" fmla="*/ 146649 h 897147"/>
              <a:gd name="connsiteX3" fmla="*/ 25879 w 138022"/>
              <a:gd name="connsiteY3" fmla="*/ 215661 h 897147"/>
              <a:gd name="connsiteX4" fmla="*/ 17253 w 138022"/>
              <a:gd name="connsiteY4" fmla="*/ 241540 h 897147"/>
              <a:gd name="connsiteX5" fmla="*/ 0 w 138022"/>
              <a:gd name="connsiteY5" fmla="*/ 267419 h 897147"/>
              <a:gd name="connsiteX6" fmla="*/ 8626 w 138022"/>
              <a:gd name="connsiteY6" fmla="*/ 396815 h 897147"/>
              <a:gd name="connsiteX7" fmla="*/ 25879 w 138022"/>
              <a:gd name="connsiteY7" fmla="*/ 431321 h 897147"/>
              <a:gd name="connsiteX8" fmla="*/ 60385 w 138022"/>
              <a:gd name="connsiteY8" fmla="*/ 483079 h 897147"/>
              <a:gd name="connsiteX9" fmla="*/ 94890 w 138022"/>
              <a:gd name="connsiteY9" fmla="*/ 534838 h 897147"/>
              <a:gd name="connsiteX10" fmla="*/ 112143 w 138022"/>
              <a:gd name="connsiteY10" fmla="*/ 586596 h 897147"/>
              <a:gd name="connsiteX11" fmla="*/ 120770 w 138022"/>
              <a:gd name="connsiteY11" fmla="*/ 612476 h 897147"/>
              <a:gd name="connsiteX12" fmla="*/ 112143 w 138022"/>
              <a:gd name="connsiteY12" fmla="*/ 741872 h 897147"/>
              <a:gd name="connsiteX13" fmla="*/ 94890 w 138022"/>
              <a:gd name="connsiteY13" fmla="*/ 793630 h 897147"/>
              <a:gd name="connsiteX14" fmla="*/ 86264 w 138022"/>
              <a:gd name="connsiteY14" fmla="*/ 819510 h 897147"/>
              <a:gd name="connsiteX15" fmla="*/ 77638 w 138022"/>
              <a:gd name="connsiteY15" fmla="*/ 845389 h 897147"/>
              <a:gd name="connsiteX16" fmla="*/ 77638 w 138022"/>
              <a:gd name="connsiteY16" fmla="*/ 897147 h 897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022" h="897147">
                <a:moveTo>
                  <a:pt x="138022" y="0"/>
                </a:moveTo>
                <a:cubicBezTo>
                  <a:pt x="135147" y="14377"/>
                  <a:pt x="136256" y="30174"/>
                  <a:pt x="129396" y="43132"/>
                </a:cubicBezTo>
                <a:cubicBezTo>
                  <a:pt x="109993" y="79783"/>
                  <a:pt x="60385" y="146649"/>
                  <a:pt x="60385" y="146649"/>
                </a:cubicBezTo>
                <a:cubicBezTo>
                  <a:pt x="43232" y="215258"/>
                  <a:pt x="64982" y="147229"/>
                  <a:pt x="25879" y="215661"/>
                </a:cubicBezTo>
                <a:cubicBezTo>
                  <a:pt x="21368" y="223556"/>
                  <a:pt x="21319" y="233407"/>
                  <a:pt x="17253" y="241540"/>
                </a:cubicBezTo>
                <a:cubicBezTo>
                  <a:pt x="12616" y="250813"/>
                  <a:pt x="5751" y="258793"/>
                  <a:pt x="0" y="267419"/>
                </a:cubicBezTo>
                <a:cubicBezTo>
                  <a:pt x="2875" y="310551"/>
                  <a:pt x="1884" y="354116"/>
                  <a:pt x="8626" y="396815"/>
                </a:cubicBezTo>
                <a:cubicBezTo>
                  <a:pt x="10632" y="409517"/>
                  <a:pt x="19263" y="420294"/>
                  <a:pt x="25879" y="431321"/>
                </a:cubicBezTo>
                <a:cubicBezTo>
                  <a:pt x="36547" y="449101"/>
                  <a:pt x="60385" y="483079"/>
                  <a:pt x="60385" y="483079"/>
                </a:cubicBezTo>
                <a:cubicBezTo>
                  <a:pt x="88920" y="568690"/>
                  <a:pt x="41047" y="437921"/>
                  <a:pt x="94890" y="534838"/>
                </a:cubicBezTo>
                <a:cubicBezTo>
                  <a:pt x="103722" y="550735"/>
                  <a:pt x="106392" y="569343"/>
                  <a:pt x="112143" y="586596"/>
                </a:cubicBezTo>
                <a:lnTo>
                  <a:pt x="120770" y="612476"/>
                </a:lnTo>
                <a:cubicBezTo>
                  <a:pt x="117894" y="655608"/>
                  <a:pt x="118257" y="699079"/>
                  <a:pt x="112143" y="741872"/>
                </a:cubicBezTo>
                <a:cubicBezTo>
                  <a:pt x="109571" y="759875"/>
                  <a:pt x="100641" y="776377"/>
                  <a:pt x="94890" y="793630"/>
                </a:cubicBezTo>
                <a:lnTo>
                  <a:pt x="86264" y="819510"/>
                </a:lnTo>
                <a:cubicBezTo>
                  <a:pt x="83389" y="828136"/>
                  <a:pt x="77638" y="836296"/>
                  <a:pt x="77638" y="845389"/>
                </a:cubicBezTo>
                <a:lnTo>
                  <a:pt x="77638" y="89714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 5"/>
          <p:cNvSpPr/>
          <p:nvPr/>
        </p:nvSpPr>
        <p:spPr>
          <a:xfrm>
            <a:off x="2691442" y="1647645"/>
            <a:ext cx="250166" cy="1207698"/>
          </a:xfrm>
          <a:custGeom>
            <a:avLst/>
            <a:gdLst>
              <a:gd name="connsiteX0" fmla="*/ 250166 w 250166"/>
              <a:gd name="connsiteY0" fmla="*/ 0 h 1207698"/>
              <a:gd name="connsiteX1" fmla="*/ 207033 w 250166"/>
              <a:gd name="connsiteY1" fmla="*/ 69012 h 1207698"/>
              <a:gd name="connsiteX2" fmla="*/ 198407 w 250166"/>
              <a:gd name="connsiteY2" fmla="*/ 94891 h 1207698"/>
              <a:gd name="connsiteX3" fmla="*/ 163901 w 250166"/>
              <a:gd name="connsiteY3" fmla="*/ 146649 h 1207698"/>
              <a:gd name="connsiteX4" fmla="*/ 138022 w 250166"/>
              <a:gd name="connsiteY4" fmla="*/ 198408 h 1207698"/>
              <a:gd name="connsiteX5" fmla="*/ 120769 w 250166"/>
              <a:gd name="connsiteY5" fmla="*/ 250166 h 1207698"/>
              <a:gd name="connsiteX6" fmla="*/ 112143 w 250166"/>
              <a:gd name="connsiteY6" fmla="*/ 276046 h 1207698"/>
              <a:gd name="connsiteX7" fmla="*/ 103516 w 250166"/>
              <a:gd name="connsiteY7" fmla="*/ 301925 h 1207698"/>
              <a:gd name="connsiteX8" fmla="*/ 94890 w 250166"/>
              <a:gd name="connsiteY8" fmla="*/ 336430 h 1207698"/>
              <a:gd name="connsiteX9" fmla="*/ 103516 w 250166"/>
              <a:gd name="connsiteY9" fmla="*/ 448574 h 1207698"/>
              <a:gd name="connsiteX10" fmla="*/ 120769 w 250166"/>
              <a:gd name="connsiteY10" fmla="*/ 474453 h 1207698"/>
              <a:gd name="connsiteX11" fmla="*/ 138022 w 250166"/>
              <a:gd name="connsiteY11" fmla="*/ 526212 h 1207698"/>
              <a:gd name="connsiteX12" fmla="*/ 146649 w 250166"/>
              <a:gd name="connsiteY12" fmla="*/ 552091 h 1207698"/>
              <a:gd name="connsiteX13" fmla="*/ 120769 w 250166"/>
              <a:gd name="connsiteY13" fmla="*/ 646981 h 1207698"/>
              <a:gd name="connsiteX14" fmla="*/ 86264 w 250166"/>
              <a:gd name="connsiteY14" fmla="*/ 698740 h 1207698"/>
              <a:gd name="connsiteX15" fmla="*/ 69011 w 250166"/>
              <a:gd name="connsiteY15" fmla="*/ 724619 h 1207698"/>
              <a:gd name="connsiteX16" fmla="*/ 51758 w 250166"/>
              <a:gd name="connsiteY16" fmla="*/ 750498 h 1207698"/>
              <a:gd name="connsiteX17" fmla="*/ 34505 w 250166"/>
              <a:gd name="connsiteY17" fmla="*/ 871268 h 1207698"/>
              <a:gd name="connsiteX18" fmla="*/ 51758 w 250166"/>
              <a:gd name="connsiteY18" fmla="*/ 974785 h 1207698"/>
              <a:gd name="connsiteX19" fmla="*/ 34505 w 250166"/>
              <a:gd name="connsiteY19" fmla="*/ 1121434 h 1207698"/>
              <a:gd name="connsiteX20" fmla="*/ 17252 w 250166"/>
              <a:gd name="connsiteY20" fmla="*/ 1155940 h 1207698"/>
              <a:gd name="connsiteX21" fmla="*/ 0 w 250166"/>
              <a:gd name="connsiteY21" fmla="*/ 1207698 h 120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0166" h="1207698">
                <a:moveTo>
                  <a:pt x="250166" y="0"/>
                </a:moveTo>
                <a:cubicBezTo>
                  <a:pt x="235788" y="23004"/>
                  <a:pt x="215611" y="43276"/>
                  <a:pt x="207033" y="69012"/>
                </a:cubicBezTo>
                <a:cubicBezTo>
                  <a:pt x="204158" y="77638"/>
                  <a:pt x="202823" y="86942"/>
                  <a:pt x="198407" y="94891"/>
                </a:cubicBezTo>
                <a:cubicBezTo>
                  <a:pt x="188337" y="113017"/>
                  <a:pt x="163901" y="146649"/>
                  <a:pt x="163901" y="146649"/>
                </a:cubicBezTo>
                <a:cubicBezTo>
                  <a:pt x="132448" y="241016"/>
                  <a:pt x="182608" y="98092"/>
                  <a:pt x="138022" y="198408"/>
                </a:cubicBezTo>
                <a:cubicBezTo>
                  <a:pt x="130636" y="215026"/>
                  <a:pt x="126520" y="232913"/>
                  <a:pt x="120769" y="250166"/>
                </a:cubicBezTo>
                <a:lnTo>
                  <a:pt x="112143" y="276046"/>
                </a:lnTo>
                <a:cubicBezTo>
                  <a:pt x="109268" y="284672"/>
                  <a:pt x="105721" y="293103"/>
                  <a:pt x="103516" y="301925"/>
                </a:cubicBezTo>
                <a:lnTo>
                  <a:pt x="94890" y="336430"/>
                </a:lnTo>
                <a:cubicBezTo>
                  <a:pt x="97765" y="373811"/>
                  <a:pt x="96607" y="411724"/>
                  <a:pt x="103516" y="448574"/>
                </a:cubicBezTo>
                <a:cubicBezTo>
                  <a:pt x="105427" y="458764"/>
                  <a:pt x="116558" y="464979"/>
                  <a:pt x="120769" y="474453"/>
                </a:cubicBezTo>
                <a:cubicBezTo>
                  <a:pt x="128155" y="491072"/>
                  <a:pt x="132271" y="508959"/>
                  <a:pt x="138022" y="526212"/>
                </a:cubicBezTo>
                <a:lnTo>
                  <a:pt x="146649" y="552091"/>
                </a:lnTo>
                <a:cubicBezTo>
                  <a:pt x="142019" y="575239"/>
                  <a:pt x="133277" y="628219"/>
                  <a:pt x="120769" y="646981"/>
                </a:cubicBezTo>
                <a:lnTo>
                  <a:pt x="86264" y="698740"/>
                </a:lnTo>
                <a:lnTo>
                  <a:pt x="69011" y="724619"/>
                </a:lnTo>
                <a:lnTo>
                  <a:pt x="51758" y="750498"/>
                </a:lnTo>
                <a:cubicBezTo>
                  <a:pt x="43795" y="790314"/>
                  <a:pt x="34505" y="830291"/>
                  <a:pt x="34505" y="871268"/>
                </a:cubicBezTo>
                <a:cubicBezTo>
                  <a:pt x="34505" y="929049"/>
                  <a:pt x="38261" y="934294"/>
                  <a:pt x="51758" y="974785"/>
                </a:cubicBezTo>
                <a:cubicBezTo>
                  <a:pt x="47908" y="1028692"/>
                  <a:pt x="54674" y="1074375"/>
                  <a:pt x="34505" y="1121434"/>
                </a:cubicBezTo>
                <a:cubicBezTo>
                  <a:pt x="29439" y="1133254"/>
                  <a:pt x="22028" y="1144000"/>
                  <a:pt x="17252" y="1155940"/>
                </a:cubicBezTo>
                <a:cubicBezTo>
                  <a:pt x="10498" y="1172825"/>
                  <a:pt x="0" y="1207698"/>
                  <a:pt x="0" y="12076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 6"/>
          <p:cNvSpPr/>
          <p:nvPr/>
        </p:nvSpPr>
        <p:spPr>
          <a:xfrm>
            <a:off x="2605177" y="2717321"/>
            <a:ext cx="97299" cy="241539"/>
          </a:xfrm>
          <a:custGeom>
            <a:avLst/>
            <a:gdLst>
              <a:gd name="connsiteX0" fmla="*/ 8627 w 97299"/>
              <a:gd name="connsiteY0" fmla="*/ 0 h 241539"/>
              <a:gd name="connsiteX1" fmla="*/ 0 w 97299"/>
              <a:gd name="connsiteY1" fmla="*/ 43132 h 241539"/>
              <a:gd name="connsiteX2" fmla="*/ 34506 w 97299"/>
              <a:gd name="connsiteY2" fmla="*/ 103517 h 241539"/>
              <a:gd name="connsiteX3" fmla="*/ 77638 w 97299"/>
              <a:gd name="connsiteY3" fmla="*/ 138022 h 241539"/>
              <a:gd name="connsiteX4" fmla="*/ 86265 w 97299"/>
              <a:gd name="connsiteY4" fmla="*/ 215660 h 241539"/>
              <a:gd name="connsiteX5" fmla="*/ 69012 w 97299"/>
              <a:gd name="connsiteY5" fmla="*/ 241539 h 24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299" h="241539">
                <a:moveTo>
                  <a:pt x="8627" y="0"/>
                </a:moveTo>
                <a:cubicBezTo>
                  <a:pt x="5751" y="14377"/>
                  <a:pt x="0" y="28470"/>
                  <a:pt x="0" y="43132"/>
                </a:cubicBezTo>
                <a:cubicBezTo>
                  <a:pt x="0" y="82227"/>
                  <a:pt x="12166" y="76709"/>
                  <a:pt x="34506" y="103517"/>
                </a:cubicBezTo>
                <a:cubicBezTo>
                  <a:pt x="64520" y="139534"/>
                  <a:pt x="35155" y="123862"/>
                  <a:pt x="77638" y="138022"/>
                </a:cubicBezTo>
                <a:cubicBezTo>
                  <a:pt x="100510" y="172331"/>
                  <a:pt x="103483" y="164006"/>
                  <a:pt x="86265" y="215660"/>
                </a:cubicBezTo>
                <a:cubicBezTo>
                  <a:pt x="82986" y="225496"/>
                  <a:pt x="69012" y="241539"/>
                  <a:pt x="69012" y="2415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 7"/>
          <p:cNvSpPr/>
          <p:nvPr/>
        </p:nvSpPr>
        <p:spPr>
          <a:xfrm>
            <a:off x="2691442" y="2838091"/>
            <a:ext cx="181154" cy="52832"/>
          </a:xfrm>
          <a:custGeom>
            <a:avLst/>
            <a:gdLst>
              <a:gd name="connsiteX0" fmla="*/ 0 w 181154"/>
              <a:gd name="connsiteY0" fmla="*/ 0 h 52832"/>
              <a:gd name="connsiteX1" fmla="*/ 17252 w 181154"/>
              <a:gd name="connsiteY1" fmla="*/ 43132 h 52832"/>
              <a:gd name="connsiteX2" fmla="*/ 43132 w 181154"/>
              <a:gd name="connsiteY2" fmla="*/ 51758 h 52832"/>
              <a:gd name="connsiteX3" fmla="*/ 181154 w 181154"/>
              <a:gd name="connsiteY3" fmla="*/ 51758 h 5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54" h="52832">
                <a:moveTo>
                  <a:pt x="0" y="0"/>
                </a:moveTo>
                <a:cubicBezTo>
                  <a:pt x="5751" y="14377"/>
                  <a:pt x="7339" y="31236"/>
                  <a:pt x="17252" y="43132"/>
                </a:cubicBezTo>
                <a:cubicBezTo>
                  <a:pt x="23073" y="50118"/>
                  <a:pt x="34051" y="51280"/>
                  <a:pt x="43132" y="51758"/>
                </a:cubicBezTo>
                <a:cubicBezTo>
                  <a:pt x="89076" y="54176"/>
                  <a:pt x="135147" y="51758"/>
                  <a:pt x="181154" y="5175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816526" y="1988840"/>
            <a:ext cx="1951193" cy="36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2147844" y="2407723"/>
            <a:ext cx="1294095" cy="733245"/>
          </a:xfrm>
          <a:custGeom>
            <a:avLst/>
            <a:gdLst>
              <a:gd name="connsiteX0" fmla="*/ 34639 w 1294095"/>
              <a:gd name="connsiteY0" fmla="*/ 457200 h 733245"/>
              <a:gd name="connsiteX1" fmla="*/ 60518 w 1294095"/>
              <a:gd name="connsiteY1" fmla="*/ 224287 h 733245"/>
              <a:gd name="connsiteX2" fmla="*/ 86397 w 1294095"/>
              <a:gd name="connsiteY2" fmla="*/ 198407 h 733245"/>
              <a:gd name="connsiteX3" fmla="*/ 112276 w 1294095"/>
              <a:gd name="connsiteY3" fmla="*/ 189781 h 733245"/>
              <a:gd name="connsiteX4" fmla="*/ 146782 w 1294095"/>
              <a:gd name="connsiteY4" fmla="*/ 215660 h 733245"/>
              <a:gd name="connsiteX5" fmla="*/ 172661 w 1294095"/>
              <a:gd name="connsiteY5" fmla="*/ 267419 h 733245"/>
              <a:gd name="connsiteX6" fmla="*/ 198540 w 1294095"/>
              <a:gd name="connsiteY6" fmla="*/ 258792 h 733245"/>
              <a:gd name="connsiteX7" fmla="*/ 207167 w 1294095"/>
              <a:gd name="connsiteY7" fmla="*/ 224287 h 733245"/>
              <a:gd name="connsiteX8" fmla="*/ 233046 w 1294095"/>
              <a:gd name="connsiteY8" fmla="*/ 172528 h 733245"/>
              <a:gd name="connsiteX9" fmla="*/ 241673 w 1294095"/>
              <a:gd name="connsiteY9" fmla="*/ 146649 h 733245"/>
              <a:gd name="connsiteX10" fmla="*/ 267552 w 1294095"/>
              <a:gd name="connsiteY10" fmla="*/ 155275 h 733245"/>
              <a:gd name="connsiteX11" fmla="*/ 319310 w 1294095"/>
              <a:gd name="connsiteY11" fmla="*/ 189781 h 733245"/>
              <a:gd name="connsiteX12" fmla="*/ 388322 w 1294095"/>
              <a:gd name="connsiteY12" fmla="*/ 138023 h 733245"/>
              <a:gd name="connsiteX13" fmla="*/ 440080 w 1294095"/>
              <a:gd name="connsiteY13" fmla="*/ 103517 h 733245"/>
              <a:gd name="connsiteX14" fmla="*/ 465959 w 1294095"/>
              <a:gd name="connsiteY14" fmla="*/ 86264 h 733245"/>
              <a:gd name="connsiteX15" fmla="*/ 500465 w 1294095"/>
              <a:gd name="connsiteY15" fmla="*/ 94890 h 733245"/>
              <a:gd name="connsiteX16" fmla="*/ 509091 w 1294095"/>
              <a:gd name="connsiteY16" fmla="*/ 120770 h 733245"/>
              <a:gd name="connsiteX17" fmla="*/ 569476 w 1294095"/>
              <a:gd name="connsiteY17" fmla="*/ 43132 h 733245"/>
              <a:gd name="connsiteX18" fmla="*/ 595356 w 1294095"/>
              <a:gd name="connsiteY18" fmla="*/ 69011 h 733245"/>
              <a:gd name="connsiteX19" fmla="*/ 629861 w 1294095"/>
              <a:gd name="connsiteY19" fmla="*/ 120770 h 733245"/>
              <a:gd name="connsiteX20" fmla="*/ 750631 w 1294095"/>
              <a:gd name="connsiteY20" fmla="*/ 129396 h 733245"/>
              <a:gd name="connsiteX21" fmla="*/ 811016 w 1294095"/>
              <a:gd name="connsiteY21" fmla="*/ 172528 h 733245"/>
              <a:gd name="connsiteX22" fmla="*/ 836895 w 1294095"/>
              <a:gd name="connsiteY22" fmla="*/ 155275 h 733245"/>
              <a:gd name="connsiteX23" fmla="*/ 923159 w 1294095"/>
              <a:gd name="connsiteY23" fmla="*/ 155275 h 733245"/>
              <a:gd name="connsiteX24" fmla="*/ 931786 w 1294095"/>
              <a:gd name="connsiteY24" fmla="*/ 207034 h 733245"/>
              <a:gd name="connsiteX25" fmla="*/ 966291 w 1294095"/>
              <a:gd name="connsiteY25" fmla="*/ 215660 h 733245"/>
              <a:gd name="connsiteX26" fmla="*/ 983544 w 1294095"/>
              <a:gd name="connsiteY26" fmla="*/ 241540 h 733245"/>
              <a:gd name="connsiteX27" fmla="*/ 992171 w 1294095"/>
              <a:gd name="connsiteY27" fmla="*/ 310551 h 733245"/>
              <a:gd name="connsiteX28" fmla="*/ 1009424 w 1294095"/>
              <a:gd name="connsiteY28" fmla="*/ 345056 h 733245"/>
              <a:gd name="connsiteX29" fmla="*/ 1035303 w 1294095"/>
              <a:gd name="connsiteY29" fmla="*/ 396815 h 733245"/>
              <a:gd name="connsiteX30" fmla="*/ 1043929 w 1294095"/>
              <a:gd name="connsiteY30" fmla="*/ 457200 h 733245"/>
              <a:gd name="connsiteX31" fmla="*/ 1052556 w 1294095"/>
              <a:gd name="connsiteY31" fmla="*/ 483079 h 733245"/>
              <a:gd name="connsiteX32" fmla="*/ 1078435 w 1294095"/>
              <a:gd name="connsiteY32" fmla="*/ 500332 h 733245"/>
              <a:gd name="connsiteX33" fmla="*/ 1104314 w 1294095"/>
              <a:gd name="connsiteY33" fmla="*/ 508958 h 733245"/>
              <a:gd name="connsiteX34" fmla="*/ 1121567 w 1294095"/>
              <a:gd name="connsiteY34" fmla="*/ 560717 h 733245"/>
              <a:gd name="connsiteX35" fmla="*/ 1294095 w 1294095"/>
              <a:gd name="connsiteY35" fmla="*/ 577970 h 733245"/>
              <a:gd name="connsiteX36" fmla="*/ 1250963 w 1294095"/>
              <a:gd name="connsiteY36" fmla="*/ 664234 h 733245"/>
              <a:gd name="connsiteX37" fmla="*/ 1233710 w 1294095"/>
              <a:gd name="connsiteY37" fmla="*/ 690113 h 733245"/>
              <a:gd name="connsiteX38" fmla="*/ 1216457 w 1294095"/>
              <a:gd name="connsiteY38" fmla="*/ 715992 h 733245"/>
              <a:gd name="connsiteX39" fmla="*/ 1190578 w 1294095"/>
              <a:gd name="connsiteY39" fmla="*/ 733245 h 733245"/>
              <a:gd name="connsiteX40" fmla="*/ 1173325 w 1294095"/>
              <a:gd name="connsiteY40" fmla="*/ 707366 h 733245"/>
              <a:gd name="connsiteX41" fmla="*/ 1173325 w 1294095"/>
              <a:gd name="connsiteY41" fmla="*/ 612475 h 733245"/>
              <a:gd name="connsiteX42" fmla="*/ 1181952 w 1294095"/>
              <a:gd name="connsiteY42" fmla="*/ 586596 h 733245"/>
              <a:gd name="connsiteX43" fmla="*/ 1199205 w 1294095"/>
              <a:gd name="connsiteY43" fmla="*/ 560717 h 733245"/>
              <a:gd name="connsiteX44" fmla="*/ 1207831 w 1294095"/>
              <a:gd name="connsiteY44" fmla="*/ 534838 h 733245"/>
              <a:gd name="connsiteX45" fmla="*/ 1087061 w 1294095"/>
              <a:gd name="connsiteY45" fmla="*/ 491706 h 733245"/>
              <a:gd name="connsiteX46" fmla="*/ 1095688 w 1294095"/>
              <a:gd name="connsiteY46" fmla="*/ 353683 h 733245"/>
              <a:gd name="connsiteX47" fmla="*/ 1069808 w 1294095"/>
              <a:gd name="connsiteY47" fmla="*/ 327804 h 733245"/>
              <a:gd name="connsiteX48" fmla="*/ 1018050 w 1294095"/>
              <a:gd name="connsiteY48" fmla="*/ 310551 h 733245"/>
              <a:gd name="connsiteX49" fmla="*/ 1000797 w 1294095"/>
              <a:gd name="connsiteY49" fmla="*/ 284672 h 733245"/>
              <a:gd name="connsiteX50" fmla="*/ 992171 w 1294095"/>
              <a:gd name="connsiteY50" fmla="*/ 258792 h 733245"/>
              <a:gd name="connsiteX51" fmla="*/ 966291 w 1294095"/>
              <a:gd name="connsiteY51" fmla="*/ 250166 h 733245"/>
              <a:gd name="connsiteX52" fmla="*/ 897280 w 1294095"/>
              <a:gd name="connsiteY52" fmla="*/ 241540 h 733245"/>
              <a:gd name="connsiteX53" fmla="*/ 845522 w 1294095"/>
              <a:gd name="connsiteY53" fmla="*/ 189781 h 733245"/>
              <a:gd name="connsiteX54" fmla="*/ 811016 w 1294095"/>
              <a:gd name="connsiteY54" fmla="*/ 129396 h 733245"/>
              <a:gd name="connsiteX55" fmla="*/ 785137 w 1294095"/>
              <a:gd name="connsiteY55" fmla="*/ 120770 h 733245"/>
              <a:gd name="connsiteX56" fmla="*/ 724752 w 1294095"/>
              <a:gd name="connsiteY56" fmla="*/ 103517 h 733245"/>
              <a:gd name="connsiteX57" fmla="*/ 698873 w 1294095"/>
              <a:gd name="connsiteY57" fmla="*/ 86264 h 733245"/>
              <a:gd name="connsiteX58" fmla="*/ 655740 w 1294095"/>
              <a:gd name="connsiteY58" fmla="*/ 0 h 733245"/>
              <a:gd name="connsiteX59" fmla="*/ 629861 w 1294095"/>
              <a:gd name="connsiteY59" fmla="*/ 8626 h 733245"/>
              <a:gd name="connsiteX60" fmla="*/ 603982 w 1294095"/>
              <a:gd name="connsiteY60" fmla="*/ 60385 h 733245"/>
              <a:gd name="connsiteX61" fmla="*/ 543597 w 1294095"/>
              <a:gd name="connsiteY61" fmla="*/ 77638 h 733245"/>
              <a:gd name="connsiteX62" fmla="*/ 517718 w 1294095"/>
              <a:gd name="connsiteY62" fmla="*/ 86264 h 733245"/>
              <a:gd name="connsiteX63" fmla="*/ 465959 w 1294095"/>
              <a:gd name="connsiteY63" fmla="*/ 112143 h 733245"/>
              <a:gd name="connsiteX64" fmla="*/ 440080 w 1294095"/>
              <a:gd name="connsiteY64" fmla="*/ 94890 h 733245"/>
              <a:gd name="connsiteX65" fmla="*/ 388322 w 1294095"/>
              <a:gd name="connsiteY65" fmla="*/ 94890 h 733245"/>
              <a:gd name="connsiteX66" fmla="*/ 379695 w 1294095"/>
              <a:gd name="connsiteY66" fmla="*/ 69011 h 733245"/>
              <a:gd name="connsiteX67" fmla="*/ 336563 w 1294095"/>
              <a:gd name="connsiteY67" fmla="*/ 103517 h 733245"/>
              <a:gd name="connsiteX68" fmla="*/ 310684 w 1294095"/>
              <a:gd name="connsiteY68" fmla="*/ 94890 h 733245"/>
              <a:gd name="connsiteX69" fmla="*/ 284805 w 1294095"/>
              <a:gd name="connsiteY69" fmla="*/ 146649 h 733245"/>
              <a:gd name="connsiteX70" fmla="*/ 258925 w 1294095"/>
              <a:gd name="connsiteY70" fmla="*/ 138023 h 733245"/>
              <a:gd name="connsiteX71" fmla="*/ 233046 w 1294095"/>
              <a:gd name="connsiteY71" fmla="*/ 120770 h 733245"/>
              <a:gd name="connsiteX72" fmla="*/ 215793 w 1294095"/>
              <a:gd name="connsiteY72" fmla="*/ 146649 h 733245"/>
              <a:gd name="connsiteX73" fmla="*/ 189914 w 1294095"/>
              <a:gd name="connsiteY73" fmla="*/ 207034 h 733245"/>
              <a:gd name="connsiteX74" fmla="*/ 172661 w 1294095"/>
              <a:gd name="connsiteY74" fmla="*/ 181155 h 733245"/>
              <a:gd name="connsiteX75" fmla="*/ 129529 w 1294095"/>
              <a:gd name="connsiteY75" fmla="*/ 258792 h 733245"/>
              <a:gd name="connsiteX76" fmla="*/ 77771 w 1294095"/>
              <a:gd name="connsiteY76" fmla="*/ 241540 h 733245"/>
              <a:gd name="connsiteX77" fmla="*/ 69144 w 1294095"/>
              <a:gd name="connsiteY77" fmla="*/ 345056 h 733245"/>
              <a:gd name="connsiteX78" fmla="*/ 51891 w 1294095"/>
              <a:gd name="connsiteY78" fmla="*/ 370936 h 733245"/>
              <a:gd name="connsiteX79" fmla="*/ 8759 w 1294095"/>
              <a:gd name="connsiteY79" fmla="*/ 439947 h 733245"/>
              <a:gd name="connsiteX80" fmla="*/ 133 w 1294095"/>
              <a:gd name="connsiteY80" fmla="*/ 474453 h 733245"/>
              <a:gd name="connsiteX81" fmla="*/ 17386 w 1294095"/>
              <a:gd name="connsiteY81" fmla="*/ 526211 h 7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294095" h="733245">
                <a:moveTo>
                  <a:pt x="34639" y="457200"/>
                </a:moveTo>
                <a:cubicBezTo>
                  <a:pt x="38826" y="356696"/>
                  <a:pt x="5682" y="290091"/>
                  <a:pt x="60518" y="224287"/>
                </a:cubicBezTo>
                <a:cubicBezTo>
                  <a:pt x="68328" y="214915"/>
                  <a:pt x="76246" y="205174"/>
                  <a:pt x="86397" y="198407"/>
                </a:cubicBezTo>
                <a:cubicBezTo>
                  <a:pt x="93963" y="193363"/>
                  <a:pt x="103650" y="192656"/>
                  <a:pt x="112276" y="189781"/>
                </a:cubicBezTo>
                <a:cubicBezTo>
                  <a:pt x="123778" y="198407"/>
                  <a:pt x="136616" y="205494"/>
                  <a:pt x="146782" y="215660"/>
                </a:cubicBezTo>
                <a:cubicBezTo>
                  <a:pt x="163505" y="232383"/>
                  <a:pt x="165645" y="246371"/>
                  <a:pt x="172661" y="267419"/>
                </a:cubicBezTo>
                <a:cubicBezTo>
                  <a:pt x="181287" y="264543"/>
                  <a:pt x="192860" y="265892"/>
                  <a:pt x="198540" y="258792"/>
                </a:cubicBezTo>
                <a:cubicBezTo>
                  <a:pt x="205946" y="249534"/>
                  <a:pt x="203910" y="235687"/>
                  <a:pt x="207167" y="224287"/>
                </a:cubicBezTo>
                <a:cubicBezTo>
                  <a:pt x="221623" y="173690"/>
                  <a:pt x="207839" y="222940"/>
                  <a:pt x="233046" y="172528"/>
                </a:cubicBezTo>
                <a:cubicBezTo>
                  <a:pt x="237113" y="164395"/>
                  <a:pt x="238797" y="155275"/>
                  <a:pt x="241673" y="146649"/>
                </a:cubicBezTo>
                <a:cubicBezTo>
                  <a:pt x="250299" y="149524"/>
                  <a:pt x="259986" y="150231"/>
                  <a:pt x="267552" y="155275"/>
                </a:cubicBezTo>
                <a:cubicBezTo>
                  <a:pt x="332169" y="198354"/>
                  <a:pt x="257776" y="169271"/>
                  <a:pt x="319310" y="189781"/>
                </a:cubicBezTo>
                <a:cubicBezTo>
                  <a:pt x="342314" y="172528"/>
                  <a:pt x="364397" y="153974"/>
                  <a:pt x="388322" y="138023"/>
                </a:cubicBezTo>
                <a:lnTo>
                  <a:pt x="440080" y="103517"/>
                </a:lnTo>
                <a:lnTo>
                  <a:pt x="465959" y="86264"/>
                </a:lnTo>
                <a:cubicBezTo>
                  <a:pt x="477461" y="89139"/>
                  <a:pt x="491207" y="87484"/>
                  <a:pt x="500465" y="94890"/>
                </a:cubicBezTo>
                <a:cubicBezTo>
                  <a:pt x="507566" y="100571"/>
                  <a:pt x="502661" y="127200"/>
                  <a:pt x="509091" y="120770"/>
                </a:cubicBezTo>
                <a:cubicBezTo>
                  <a:pt x="605521" y="24340"/>
                  <a:pt x="498742" y="66709"/>
                  <a:pt x="569476" y="43132"/>
                </a:cubicBezTo>
                <a:cubicBezTo>
                  <a:pt x="578103" y="51758"/>
                  <a:pt x="589303" y="58419"/>
                  <a:pt x="595356" y="69011"/>
                </a:cubicBezTo>
                <a:cubicBezTo>
                  <a:pt x="609694" y="94102"/>
                  <a:pt x="591321" y="113969"/>
                  <a:pt x="629861" y="120770"/>
                </a:cubicBezTo>
                <a:cubicBezTo>
                  <a:pt x="669606" y="127784"/>
                  <a:pt x="710374" y="126521"/>
                  <a:pt x="750631" y="129396"/>
                </a:cubicBezTo>
                <a:cubicBezTo>
                  <a:pt x="772521" y="195065"/>
                  <a:pt x="750051" y="184722"/>
                  <a:pt x="811016" y="172528"/>
                </a:cubicBezTo>
                <a:cubicBezTo>
                  <a:pt x="819642" y="166777"/>
                  <a:pt x="827187" y="158915"/>
                  <a:pt x="836895" y="155275"/>
                </a:cubicBezTo>
                <a:cubicBezTo>
                  <a:pt x="876900" y="140273"/>
                  <a:pt x="883154" y="147274"/>
                  <a:pt x="923159" y="155275"/>
                </a:cubicBezTo>
                <a:cubicBezTo>
                  <a:pt x="926035" y="172528"/>
                  <a:pt x="921620" y="192801"/>
                  <a:pt x="931786" y="207034"/>
                </a:cubicBezTo>
                <a:cubicBezTo>
                  <a:pt x="938677" y="216681"/>
                  <a:pt x="956427" y="209084"/>
                  <a:pt x="966291" y="215660"/>
                </a:cubicBezTo>
                <a:cubicBezTo>
                  <a:pt x="974918" y="221411"/>
                  <a:pt x="977793" y="232913"/>
                  <a:pt x="983544" y="241540"/>
                </a:cubicBezTo>
                <a:cubicBezTo>
                  <a:pt x="986420" y="264544"/>
                  <a:pt x="986548" y="288061"/>
                  <a:pt x="992171" y="310551"/>
                </a:cubicBezTo>
                <a:cubicBezTo>
                  <a:pt x="995290" y="323026"/>
                  <a:pt x="1004359" y="333236"/>
                  <a:pt x="1009424" y="345056"/>
                </a:cubicBezTo>
                <a:cubicBezTo>
                  <a:pt x="1030854" y="395060"/>
                  <a:pt x="1002145" y="347079"/>
                  <a:pt x="1035303" y="396815"/>
                </a:cubicBezTo>
                <a:cubicBezTo>
                  <a:pt x="1038178" y="416943"/>
                  <a:pt x="1039941" y="437262"/>
                  <a:pt x="1043929" y="457200"/>
                </a:cubicBezTo>
                <a:cubicBezTo>
                  <a:pt x="1045712" y="466116"/>
                  <a:pt x="1046876" y="475979"/>
                  <a:pt x="1052556" y="483079"/>
                </a:cubicBezTo>
                <a:cubicBezTo>
                  <a:pt x="1059033" y="491175"/>
                  <a:pt x="1069162" y="495695"/>
                  <a:pt x="1078435" y="500332"/>
                </a:cubicBezTo>
                <a:cubicBezTo>
                  <a:pt x="1086568" y="504398"/>
                  <a:pt x="1095688" y="506083"/>
                  <a:pt x="1104314" y="508958"/>
                </a:cubicBezTo>
                <a:cubicBezTo>
                  <a:pt x="1110065" y="526211"/>
                  <a:pt x="1103924" y="556306"/>
                  <a:pt x="1121567" y="560717"/>
                </a:cubicBezTo>
                <a:cubicBezTo>
                  <a:pt x="1200794" y="580523"/>
                  <a:pt x="1144240" y="568603"/>
                  <a:pt x="1294095" y="577970"/>
                </a:cubicBezTo>
                <a:cubicBezTo>
                  <a:pt x="1280440" y="632591"/>
                  <a:pt x="1292045" y="602611"/>
                  <a:pt x="1250963" y="664234"/>
                </a:cubicBezTo>
                <a:lnTo>
                  <a:pt x="1233710" y="690113"/>
                </a:lnTo>
                <a:cubicBezTo>
                  <a:pt x="1227959" y="698739"/>
                  <a:pt x="1225083" y="710241"/>
                  <a:pt x="1216457" y="715992"/>
                </a:cubicBezTo>
                <a:lnTo>
                  <a:pt x="1190578" y="733245"/>
                </a:lnTo>
                <a:cubicBezTo>
                  <a:pt x="1184827" y="724619"/>
                  <a:pt x="1177409" y="716895"/>
                  <a:pt x="1173325" y="707366"/>
                </a:cubicBezTo>
                <a:cubicBezTo>
                  <a:pt x="1158325" y="672366"/>
                  <a:pt x="1165497" y="651615"/>
                  <a:pt x="1173325" y="612475"/>
                </a:cubicBezTo>
                <a:cubicBezTo>
                  <a:pt x="1175108" y="603559"/>
                  <a:pt x="1177885" y="594729"/>
                  <a:pt x="1181952" y="586596"/>
                </a:cubicBezTo>
                <a:cubicBezTo>
                  <a:pt x="1186589" y="577323"/>
                  <a:pt x="1193454" y="569343"/>
                  <a:pt x="1199205" y="560717"/>
                </a:cubicBezTo>
                <a:cubicBezTo>
                  <a:pt x="1202080" y="552091"/>
                  <a:pt x="1207831" y="543931"/>
                  <a:pt x="1207831" y="534838"/>
                </a:cubicBezTo>
                <a:cubicBezTo>
                  <a:pt x="1207831" y="465322"/>
                  <a:pt x="1154995" y="496931"/>
                  <a:pt x="1087061" y="491706"/>
                </a:cubicBezTo>
                <a:cubicBezTo>
                  <a:pt x="1089937" y="445698"/>
                  <a:pt x="1100514" y="399527"/>
                  <a:pt x="1095688" y="353683"/>
                </a:cubicBezTo>
                <a:cubicBezTo>
                  <a:pt x="1094411" y="341550"/>
                  <a:pt x="1080472" y="333729"/>
                  <a:pt x="1069808" y="327804"/>
                </a:cubicBezTo>
                <a:cubicBezTo>
                  <a:pt x="1053911" y="318972"/>
                  <a:pt x="1018050" y="310551"/>
                  <a:pt x="1018050" y="310551"/>
                </a:cubicBezTo>
                <a:cubicBezTo>
                  <a:pt x="1012299" y="301925"/>
                  <a:pt x="1005433" y="293945"/>
                  <a:pt x="1000797" y="284672"/>
                </a:cubicBezTo>
                <a:cubicBezTo>
                  <a:pt x="996730" y="276539"/>
                  <a:pt x="998601" y="265222"/>
                  <a:pt x="992171" y="258792"/>
                </a:cubicBezTo>
                <a:cubicBezTo>
                  <a:pt x="985741" y="252362"/>
                  <a:pt x="975238" y="251793"/>
                  <a:pt x="966291" y="250166"/>
                </a:cubicBezTo>
                <a:cubicBezTo>
                  <a:pt x="943482" y="246019"/>
                  <a:pt x="920284" y="244415"/>
                  <a:pt x="897280" y="241540"/>
                </a:cubicBezTo>
                <a:cubicBezTo>
                  <a:pt x="880027" y="224287"/>
                  <a:pt x="856434" y="211604"/>
                  <a:pt x="845522" y="189781"/>
                </a:cubicBezTo>
                <a:cubicBezTo>
                  <a:pt x="841276" y="181290"/>
                  <a:pt x="821177" y="137525"/>
                  <a:pt x="811016" y="129396"/>
                </a:cubicBezTo>
                <a:cubicBezTo>
                  <a:pt x="803916" y="123716"/>
                  <a:pt x="793880" y="123268"/>
                  <a:pt x="785137" y="120770"/>
                </a:cubicBezTo>
                <a:cubicBezTo>
                  <a:pt x="709315" y="99106"/>
                  <a:pt x="786800" y="124199"/>
                  <a:pt x="724752" y="103517"/>
                </a:cubicBezTo>
                <a:cubicBezTo>
                  <a:pt x="716126" y="97766"/>
                  <a:pt x="704624" y="94890"/>
                  <a:pt x="698873" y="86264"/>
                </a:cubicBezTo>
                <a:cubicBezTo>
                  <a:pt x="681040" y="59515"/>
                  <a:pt x="655740" y="0"/>
                  <a:pt x="655740" y="0"/>
                </a:cubicBezTo>
                <a:cubicBezTo>
                  <a:pt x="647114" y="2875"/>
                  <a:pt x="636291" y="2196"/>
                  <a:pt x="629861" y="8626"/>
                </a:cubicBezTo>
                <a:cubicBezTo>
                  <a:pt x="605939" y="32549"/>
                  <a:pt x="639981" y="40386"/>
                  <a:pt x="603982" y="60385"/>
                </a:cubicBezTo>
                <a:cubicBezTo>
                  <a:pt x="585683" y="70551"/>
                  <a:pt x="563648" y="71623"/>
                  <a:pt x="543597" y="77638"/>
                </a:cubicBezTo>
                <a:cubicBezTo>
                  <a:pt x="534888" y="80251"/>
                  <a:pt x="526344" y="83389"/>
                  <a:pt x="517718" y="86264"/>
                </a:cubicBezTo>
                <a:cubicBezTo>
                  <a:pt x="508704" y="92273"/>
                  <a:pt x="480247" y="114524"/>
                  <a:pt x="465959" y="112143"/>
                </a:cubicBezTo>
                <a:cubicBezTo>
                  <a:pt x="455732" y="110438"/>
                  <a:pt x="448706" y="100641"/>
                  <a:pt x="440080" y="94890"/>
                </a:cubicBezTo>
                <a:cubicBezTo>
                  <a:pt x="422826" y="100642"/>
                  <a:pt x="405576" y="112144"/>
                  <a:pt x="388322" y="94890"/>
                </a:cubicBezTo>
                <a:cubicBezTo>
                  <a:pt x="381892" y="88460"/>
                  <a:pt x="382571" y="77637"/>
                  <a:pt x="379695" y="69011"/>
                </a:cubicBezTo>
                <a:cubicBezTo>
                  <a:pt x="355738" y="140882"/>
                  <a:pt x="379527" y="125000"/>
                  <a:pt x="336563" y="103517"/>
                </a:cubicBezTo>
                <a:cubicBezTo>
                  <a:pt x="328430" y="99450"/>
                  <a:pt x="319310" y="97766"/>
                  <a:pt x="310684" y="94890"/>
                </a:cubicBezTo>
                <a:cubicBezTo>
                  <a:pt x="307053" y="105783"/>
                  <a:pt x="297667" y="141504"/>
                  <a:pt x="284805" y="146649"/>
                </a:cubicBezTo>
                <a:cubicBezTo>
                  <a:pt x="276362" y="150026"/>
                  <a:pt x="267552" y="140898"/>
                  <a:pt x="258925" y="138023"/>
                </a:cubicBezTo>
                <a:cubicBezTo>
                  <a:pt x="250299" y="132272"/>
                  <a:pt x="243212" y="118737"/>
                  <a:pt x="233046" y="120770"/>
                </a:cubicBezTo>
                <a:cubicBezTo>
                  <a:pt x="222880" y="122803"/>
                  <a:pt x="219877" y="137120"/>
                  <a:pt x="215793" y="146649"/>
                </a:cubicBezTo>
                <a:cubicBezTo>
                  <a:pt x="182371" y="224636"/>
                  <a:pt x="233228" y="142064"/>
                  <a:pt x="189914" y="207034"/>
                </a:cubicBezTo>
                <a:cubicBezTo>
                  <a:pt x="184163" y="198408"/>
                  <a:pt x="181934" y="176518"/>
                  <a:pt x="172661" y="181155"/>
                </a:cubicBezTo>
                <a:cubicBezTo>
                  <a:pt x="148933" y="193019"/>
                  <a:pt x="137775" y="234055"/>
                  <a:pt x="129529" y="258792"/>
                </a:cubicBezTo>
                <a:cubicBezTo>
                  <a:pt x="112276" y="253041"/>
                  <a:pt x="88200" y="226642"/>
                  <a:pt x="77771" y="241540"/>
                </a:cubicBezTo>
                <a:cubicBezTo>
                  <a:pt x="57915" y="269906"/>
                  <a:pt x="75935" y="311103"/>
                  <a:pt x="69144" y="345056"/>
                </a:cubicBezTo>
                <a:cubicBezTo>
                  <a:pt x="67111" y="355223"/>
                  <a:pt x="57642" y="362309"/>
                  <a:pt x="51891" y="370936"/>
                </a:cubicBezTo>
                <a:cubicBezTo>
                  <a:pt x="31360" y="432530"/>
                  <a:pt x="49771" y="412606"/>
                  <a:pt x="8759" y="439947"/>
                </a:cubicBezTo>
                <a:cubicBezTo>
                  <a:pt x="5884" y="451449"/>
                  <a:pt x="-1047" y="462656"/>
                  <a:pt x="133" y="474453"/>
                </a:cubicBezTo>
                <a:cubicBezTo>
                  <a:pt x="1943" y="492549"/>
                  <a:pt x="17386" y="526211"/>
                  <a:pt x="17386" y="5262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845853" y="2528900"/>
            <a:ext cx="1971498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67744" y="3140968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2653826" y="3140968"/>
            <a:ext cx="192027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2339752" y="3861048"/>
            <a:ext cx="170535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2786265" y="3933056"/>
            <a:ext cx="155343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1" name="Straight Connector 20"/>
          <p:cNvCxnSpPr/>
          <p:nvPr/>
        </p:nvCxnSpPr>
        <p:spPr>
          <a:xfrm>
            <a:off x="2579298" y="3524800"/>
            <a:ext cx="0" cy="12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337758" y="3381555"/>
            <a:ext cx="155276" cy="86264"/>
          </a:xfrm>
          <a:custGeom>
            <a:avLst/>
            <a:gdLst>
              <a:gd name="connsiteX0" fmla="*/ 0 w 155276"/>
              <a:gd name="connsiteY0" fmla="*/ 0 h 86264"/>
              <a:gd name="connsiteX1" fmla="*/ 43133 w 155276"/>
              <a:gd name="connsiteY1" fmla="*/ 34505 h 86264"/>
              <a:gd name="connsiteX2" fmla="*/ 94891 w 155276"/>
              <a:gd name="connsiteY2" fmla="*/ 51758 h 86264"/>
              <a:gd name="connsiteX3" fmla="*/ 120770 w 155276"/>
              <a:gd name="connsiteY3" fmla="*/ 60385 h 86264"/>
              <a:gd name="connsiteX4" fmla="*/ 155276 w 155276"/>
              <a:gd name="connsiteY4" fmla="*/ 86264 h 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76" h="86264">
                <a:moveTo>
                  <a:pt x="0" y="0"/>
                </a:moveTo>
                <a:cubicBezTo>
                  <a:pt x="14378" y="11502"/>
                  <a:pt x="26969" y="25688"/>
                  <a:pt x="43133" y="34505"/>
                </a:cubicBezTo>
                <a:cubicBezTo>
                  <a:pt x="59098" y="43213"/>
                  <a:pt x="77638" y="46007"/>
                  <a:pt x="94891" y="51758"/>
                </a:cubicBezTo>
                <a:cubicBezTo>
                  <a:pt x="103517" y="54634"/>
                  <a:pt x="113204" y="55341"/>
                  <a:pt x="120770" y="60385"/>
                </a:cubicBezTo>
                <a:cubicBezTo>
                  <a:pt x="150034" y="79893"/>
                  <a:pt x="139319" y="70305"/>
                  <a:pt x="155276" y="862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Freeform 23"/>
          <p:cNvSpPr/>
          <p:nvPr/>
        </p:nvSpPr>
        <p:spPr>
          <a:xfrm>
            <a:off x="2337758" y="3355675"/>
            <a:ext cx="120770" cy="215661"/>
          </a:xfrm>
          <a:custGeom>
            <a:avLst/>
            <a:gdLst>
              <a:gd name="connsiteX0" fmla="*/ 120770 w 120770"/>
              <a:gd name="connsiteY0" fmla="*/ 0 h 215661"/>
              <a:gd name="connsiteX1" fmla="*/ 103517 w 120770"/>
              <a:gd name="connsiteY1" fmla="*/ 43133 h 215661"/>
              <a:gd name="connsiteX2" fmla="*/ 94891 w 120770"/>
              <a:gd name="connsiteY2" fmla="*/ 69012 h 215661"/>
              <a:gd name="connsiteX3" fmla="*/ 60385 w 120770"/>
              <a:gd name="connsiteY3" fmla="*/ 120770 h 215661"/>
              <a:gd name="connsiteX4" fmla="*/ 17253 w 120770"/>
              <a:gd name="connsiteY4" fmla="*/ 172529 h 215661"/>
              <a:gd name="connsiteX5" fmla="*/ 0 w 120770"/>
              <a:gd name="connsiteY5" fmla="*/ 215661 h 21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770" h="215661">
                <a:moveTo>
                  <a:pt x="120770" y="0"/>
                </a:moveTo>
                <a:cubicBezTo>
                  <a:pt x="115019" y="14378"/>
                  <a:pt x="108954" y="28634"/>
                  <a:pt x="103517" y="43133"/>
                </a:cubicBezTo>
                <a:cubicBezTo>
                  <a:pt x="100324" y="51647"/>
                  <a:pt x="99307" y="61063"/>
                  <a:pt x="94891" y="69012"/>
                </a:cubicBezTo>
                <a:cubicBezTo>
                  <a:pt x="84821" y="87138"/>
                  <a:pt x="75047" y="106108"/>
                  <a:pt x="60385" y="120770"/>
                </a:cubicBezTo>
                <a:cubicBezTo>
                  <a:pt x="27175" y="153981"/>
                  <a:pt x="41273" y="136499"/>
                  <a:pt x="17253" y="172529"/>
                </a:cubicBezTo>
                <a:cubicBezTo>
                  <a:pt x="6594" y="204508"/>
                  <a:pt x="12694" y="190275"/>
                  <a:pt x="0" y="2156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Freeform 24"/>
          <p:cNvSpPr/>
          <p:nvPr/>
        </p:nvSpPr>
        <p:spPr>
          <a:xfrm>
            <a:off x="2587925" y="3372928"/>
            <a:ext cx="138022" cy="86264"/>
          </a:xfrm>
          <a:custGeom>
            <a:avLst/>
            <a:gdLst>
              <a:gd name="connsiteX0" fmla="*/ 0 w 138022"/>
              <a:gd name="connsiteY0" fmla="*/ 0 h 86264"/>
              <a:gd name="connsiteX1" fmla="*/ 77637 w 138022"/>
              <a:gd name="connsiteY1" fmla="*/ 43132 h 86264"/>
              <a:gd name="connsiteX2" fmla="*/ 112143 w 138022"/>
              <a:gd name="connsiteY2" fmla="*/ 69012 h 86264"/>
              <a:gd name="connsiteX3" fmla="*/ 138022 w 138022"/>
              <a:gd name="connsiteY3" fmla="*/ 86264 h 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2" h="86264">
                <a:moveTo>
                  <a:pt x="0" y="0"/>
                </a:moveTo>
                <a:cubicBezTo>
                  <a:pt x="43685" y="21843"/>
                  <a:pt x="45031" y="19842"/>
                  <a:pt x="77637" y="43132"/>
                </a:cubicBezTo>
                <a:cubicBezTo>
                  <a:pt x="89337" y="51489"/>
                  <a:pt x="100443" y="60655"/>
                  <a:pt x="112143" y="69012"/>
                </a:cubicBezTo>
                <a:cubicBezTo>
                  <a:pt x="120579" y="75038"/>
                  <a:pt x="138022" y="86264"/>
                  <a:pt x="138022" y="862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Freeform 25"/>
          <p:cNvSpPr/>
          <p:nvPr/>
        </p:nvSpPr>
        <p:spPr>
          <a:xfrm>
            <a:off x="2605177" y="3381555"/>
            <a:ext cx="103517" cy="163902"/>
          </a:xfrm>
          <a:custGeom>
            <a:avLst/>
            <a:gdLst>
              <a:gd name="connsiteX0" fmla="*/ 103517 w 103517"/>
              <a:gd name="connsiteY0" fmla="*/ 0 h 163902"/>
              <a:gd name="connsiteX1" fmla="*/ 69012 w 103517"/>
              <a:gd name="connsiteY1" fmla="*/ 43132 h 163902"/>
              <a:gd name="connsiteX2" fmla="*/ 60385 w 103517"/>
              <a:gd name="connsiteY2" fmla="*/ 69011 h 163902"/>
              <a:gd name="connsiteX3" fmla="*/ 34506 w 103517"/>
              <a:gd name="connsiteY3" fmla="*/ 103517 h 163902"/>
              <a:gd name="connsiteX4" fmla="*/ 25880 w 103517"/>
              <a:gd name="connsiteY4" fmla="*/ 129396 h 163902"/>
              <a:gd name="connsiteX5" fmla="*/ 0 w 103517"/>
              <a:gd name="connsiteY5" fmla="*/ 163902 h 16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17" h="163902">
                <a:moveTo>
                  <a:pt x="103517" y="0"/>
                </a:moveTo>
                <a:cubicBezTo>
                  <a:pt x="92015" y="14377"/>
                  <a:pt x="78770" y="27519"/>
                  <a:pt x="69012" y="43132"/>
                </a:cubicBezTo>
                <a:cubicBezTo>
                  <a:pt x="64193" y="50843"/>
                  <a:pt x="64896" y="61116"/>
                  <a:pt x="60385" y="69011"/>
                </a:cubicBezTo>
                <a:cubicBezTo>
                  <a:pt x="53252" y="81494"/>
                  <a:pt x="43132" y="92015"/>
                  <a:pt x="34506" y="103517"/>
                </a:cubicBezTo>
                <a:cubicBezTo>
                  <a:pt x="31631" y="112143"/>
                  <a:pt x="29946" y="121263"/>
                  <a:pt x="25880" y="129396"/>
                </a:cubicBezTo>
                <a:cubicBezTo>
                  <a:pt x="16126" y="148904"/>
                  <a:pt x="12132" y="151770"/>
                  <a:pt x="0" y="1639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Freeform 26"/>
          <p:cNvSpPr/>
          <p:nvPr/>
        </p:nvSpPr>
        <p:spPr>
          <a:xfrm>
            <a:off x="2527540" y="3407434"/>
            <a:ext cx="139740" cy="129429"/>
          </a:xfrm>
          <a:custGeom>
            <a:avLst/>
            <a:gdLst>
              <a:gd name="connsiteX0" fmla="*/ 0 w 139740"/>
              <a:gd name="connsiteY0" fmla="*/ 0 h 129429"/>
              <a:gd name="connsiteX1" fmla="*/ 77637 w 139740"/>
              <a:gd name="connsiteY1" fmla="*/ 60385 h 129429"/>
              <a:gd name="connsiteX2" fmla="*/ 112143 w 139740"/>
              <a:gd name="connsiteY2" fmla="*/ 112143 h 129429"/>
              <a:gd name="connsiteX3" fmla="*/ 129396 w 139740"/>
              <a:gd name="connsiteY3" fmla="*/ 129396 h 1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40" h="129429">
                <a:moveTo>
                  <a:pt x="0" y="0"/>
                </a:moveTo>
                <a:cubicBezTo>
                  <a:pt x="25879" y="20128"/>
                  <a:pt x="59451" y="33106"/>
                  <a:pt x="77637" y="60385"/>
                </a:cubicBezTo>
                <a:cubicBezTo>
                  <a:pt x="89139" y="77638"/>
                  <a:pt x="94890" y="100641"/>
                  <a:pt x="112143" y="112143"/>
                </a:cubicBezTo>
                <a:cubicBezTo>
                  <a:pt x="140414" y="130991"/>
                  <a:pt x="148390" y="129396"/>
                  <a:pt x="129396" y="1293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Freeform 27"/>
          <p:cNvSpPr/>
          <p:nvPr/>
        </p:nvSpPr>
        <p:spPr>
          <a:xfrm>
            <a:off x="2536166" y="3441940"/>
            <a:ext cx="94891" cy="86264"/>
          </a:xfrm>
          <a:custGeom>
            <a:avLst/>
            <a:gdLst>
              <a:gd name="connsiteX0" fmla="*/ 94891 w 94891"/>
              <a:gd name="connsiteY0" fmla="*/ 0 h 86264"/>
              <a:gd name="connsiteX1" fmla="*/ 51759 w 94891"/>
              <a:gd name="connsiteY1" fmla="*/ 34505 h 86264"/>
              <a:gd name="connsiteX2" fmla="*/ 34506 w 94891"/>
              <a:gd name="connsiteY2" fmla="*/ 60385 h 86264"/>
              <a:gd name="connsiteX3" fmla="*/ 8626 w 94891"/>
              <a:gd name="connsiteY3" fmla="*/ 77637 h 86264"/>
              <a:gd name="connsiteX4" fmla="*/ 0 w 94891"/>
              <a:gd name="connsiteY4" fmla="*/ 86264 h 86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91" h="86264">
                <a:moveTo>
                  <a:pt x="94891" y="0"/>
                </a:moveTo>
                <a:cubicBezTo>
                  <a:pt x="80514" y="11502"/>
                  <a:pt x="64778" y="21486"/>
                  <a:pt x="51759" y="34505"/>
                </a:cubicBezTo>
                <a:cubicBezTo>
                  <a:pt x="44428" y="41836"/>
                  <a:pt x="41837" y="53054"/>
                  <a:pt x="34506" y="60385"/>
                </a:cubicBezTo>
                <a:cubicBezTo>
                  <a:pt x="27175" y="67716"/>
                  <a:pt x="16920" y="71416"/>
                  <a:pt x="8626" y="77637"/>
                </a:cubicBezTo>
                <a:cubicBezTo>
                  <a:pt x="5373" y="80077"/>
                  <a:pt x="2875" y="83388"/>
                  <a:pt x="0" y="862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Arc 28"/>
          <p:cNvSpPr/>
          <p:nvPr/>
        </p:nvSpPr>
        <p:spPr>
          <a:xfrm>
            <a:off x="2267744" y="2864507"/>
            <a:ext cx="72008" cy="13244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Freeform 29"/>
          <p:cNvSpPr/>
          <p:nvPr/>
        </p:nvSpPr>
        <p:spPr>
          <a:xfrm>
            <a:off x="2585345" y="3528204"/>
            <a:ext cx="255809" cy="439947"/>
          </a:xfrm>
          <a:custGeom>
            <a:avLst/>
            <a:gdLst>
              <a:gd name="connsiteX0" fmla="*/ 62964 w 255809"/>
              <a:gd name="connsiteY0" fmla="*/ 163902 h 439947"/>
              <a:gd name="connsiteX1" fmla="*/ 62964 w 255809"/>
              <a:gd name="connsiteY1" fmla="*/ 414068 h 439947"/>
              <a:gd name="connsiteX2" fmla="*/ 88844 w 255809"/>
              <a:gd name="connsiteY2" fmla="*/ 396815 h 439947"/>
              <a:gd name="connsiteX3" fmla="*/ 114723 w 255809"/>
              <a:gd name="connsiteY3" fmla="*/ 345056 h 439947"/>
              <a:gd name="connsiteX4" fmla="*/ 157855 w 255809"/>
              <a:gd name="connsiteY4" fmla="*/ 276045 h 439947"/>
              <a:gd name="connsiteX5" fmla="*/ 166481 w 255809"/>
              <a:gd name="connsiteY5" fmla="*/ 250166 h 439947"/>
              <a:gd name="connsiteX6" fmla="*/ 200987 w 255809"/>
              <a:gd name="connsiteY6" fmla="*/ 189781 h 439947"/>
              <a:gd name="connsiteX7" fmla="*/ 226866 w 255809"/>
              <a:gd name="connsiteY7" fmla="*/ 112143 h 439947"/>
              <a:gd name="connsiteX8" fmla="*/ 244119 w 255809"/>
              <a:gd name="connsiteY8" fmla="*/ 86264 h 439947"/>
              <a:gd name="connsiteX9" fmla="*/ 252746 w 255809"/>
              <a:gd name="connsiteY9" fmla="*/ 60385 h 439947"/>
              <a:gd name="connsiteX10" fmla="*/ 235493 w 255809"/>
              <a:gd name="connsiteY10" fmla="*/ 86264 h 439947"/>
              <a:gd name="connsiteX11" fmla="*/ 183734 w 255809"/>
              <a:gd name="connsiteY11" fmla="*/ 138022 h 439947"/>
              <a:gd name="connsiteX12" fmla="*/ 157855 w 255809"/>
              <a:gd name="connsiteY12" fmla="*/ 163902 h 439947"/>
              <a:gd name="connsiteX13" fmla="*/ 149229 w 255809"/>
              <a:gd name="connsiteY13" fmla="*/ 189781 h 439947"/>
              <a:gd name="connsiteX14" fmla="*/ 114723 w 255809"/>
              <a:gd name="connsiteY14" fmla="*/ 241539 h 439947"/>
              <a:gd name="connsiteX15" fmla="*/ 106097 w 255809"/>
              <a:gd name="connsiteY15" fmla="*/ 267419 h 439947"/>
              <a:gd name="connsiteX16" fmla="*/ 88844 w 255809"/>
              <a:gd name="connsiteY16" fmla="*/ 293298 h 439947"/>
              <a:gd name="connsiteX17" fmla="*/ 71591 w 255809"/>
              <a:gd name="connsiteY17" fmla="*/ 345056 h 439947"/>
              <a:gd name="connsiteX18" fmla="*/ 62964 w 255809"/>
              <a:gd name="connsiteY18" fmla="*/ 370936 h 439947"/>
              <a:gd name="connsiteX19" fmla="*/ 80217 w 255809"/>
              <a:gd name="connsiteY19" fmla="*/ 120770 h 439947"/>
              <a:gd name="connsiteX20" fmla="*/ 88844 w 255809"/>
              <a:gd name="connsiteY20" fmla="*/ 146649 h 439947"/>
              <a:gd name="connsiteX21" fmla="*/ 97470 w 255809"/>
              <a:gd name="connsiteY21" fmla="*/ 207034 h 439947"/>
              <a:gd name="connsiteX22" fmla="*/ 106097 w 255809"/>
              <a:gd name="connsiteY22" fmla="*/ 276045 h 439947"/>
              <a:gd name="connsiteX23" fmla="*/ 131976 w 255809"/>
              <a:gd name="connsiteY23" fmla="*/ 181154 h 439947"/>
              <a:gd name="connsiteX24" fmla="*/ 149229 w 255809"/>
              <a:gd name="connsiteY24" fmla="*/ 146649 h 439947"/>
              <a:gd name="connsiteX25" fmla="*/ 192361 w 255809"/>
              <a:gd name="connsiteY25" fmla="*/ 86264 h 439947"/>
              <a:gd name="connsiteX26" fmla="*/ 200987 w 255809"/>
              <a:gd name="connsiteY26" fmla="*/ 51758 h 439947"/>
              <a:gd name="connsiteX27" fmla="*/ 218240 w 255809"/>
              <a:gd name="connsiteY27" fmla="*/ 25879 h 439947"/>
              <a:gd name="connsiteX28" fmla="*/ 226866 w 255809"/>
              <a:gd name="connsiteY28" fmla="*/ 0 h 439947"/>
              <a:gd name="connsiteX29" fmla="*/ 218240 w 255809"/>
              <a:gd name="connsiteY29" fmla="*/ 60385 h 439947"/>
              <a:gd name="connsiteX30" fmla="*/ 149229 w 255809"/>
              <a:gd name="connsiteY30" fmla="*/ 241539 h 439947"/>
              <a:gd name="connsiteX31" fmla="*/ 123349 w 255809"/>
              <a:gd name="connsiteY31" fmla="*/ 293298 h 439947"/>
              <a:gd name="connsiteX32" fmla="*/ 106097 w 255809"/>
              <a:gd name="connsiteY32" fmla="*/ 163902 h 439947"/>
              <a:gd name="connsiteX33" fmla="*/ 97470 w 255809"/>
              <a:gd name="connsiteY33" fmla="*/ 129396 h 439947"/>
              <a:gd name="connsiteX34" fmla="*/ 88844 w 255809"/>
              <a:gd name="connsiteY34" fmla="*/ 198407 h 439947"/>
              <a:gd name="connsiteX35" fmla="*/ 80217 w 255809"/>
              <a:gd name="connsiteY35" fmla="*/ 224287 h 439947"/>
              <a:gd name="connsiteX36" fmla="*/ 71591 w 255809"/>
              <a:gd name="connsiteY36" fmla="*/ 258792 h 439947"/>
              <a:gd name="connsiteX37" fmla="*/ 62964 w 255809"/>
              <a:gd name="connsiteY37" fmla="*/ 284671 h 439947"/>
              <a:gd name="connsiteX38" fmla="*/ 45712 w 255809"/>
              <a:gd name="connsiteY38" fmla="*/ 353683 h 439947"/>
              <a:gd name="connsiteX39" fmla="*/ 28459 w 255809"/>
              <a:gd name="connsiteY39" fmla="*/ 388188 h 439947"/>
              <a:gd name="connsiteX40" fmla="*/ 11206 w 255809"/>
              <a:gd name="connsiteY40" fmla="*/ 439947 h 439947"/>
              <a:gd name="connsiteX41" fmla="*/ 11206 w 255809"/>
              <a:gd name="connsiteY41" fmla="*/ 103517 h 439947"/>
              <a:gd name="connsiteX42" fmla="*/ 19832 w 255809"/>
              <a:gd name="connsiteY42" fmla="*/ 138022 h 439947"/>
              <a:gd name="connsiteX43" fmla="*/ 28459 w 255809"/>
              <a:gd name="connsiteY43" fmla="*/ 241539 h 439947"/>
              <a:gd name="connsiteX44" fmla="*/ 37085 w 255809"/>
              <a:gd name="connsiteY44" fmla="*/ 267419 h 439947"/>
              <a:gd name="connsiteX45" fmla="*/ 45712 w 255809"/>
              <a:gd name="connsiteY45" fmla="*/ 301924 h 439947"/>
              <a:gd name="connsiteX46" fmla="*/ 71591 w 255809"/>
              <a:gd name="connsiteY46" fmla="*/ 379562 h 4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5809" h="439947">
                <a:moveTo>
                  <a:pt x="62964" y="163902"/>
                </a:moveTo>
                <a:cubicBezTo>
                  <a:pt x="51595" y="254857"/>
                  <a:pt x="40836" y="308959"/>
                  <a:pt x="62964" y="414068"/>
                </a:cubicBezTo>
                <a:cubicBezTo>
                  <a:pt x="65100" y="424214"/>
                  <a:pt x="80217" y="402566"/>
                  <a:pt x="88844" y="396815"/>
                </a:cubicBezTo>
                <a:cubicBezTo>
                  <a:pt x="104658" y="349370"/>
                  <a:pt x="87968" y="391877"/>
                  <a:pt x="114723" y="345056"/>
                </a:cubicBezTo>
                <a:cubicBezTo>
                  <a:pt x="152615" y="278746"/>
                  <a:pt x="108374" y="342020"/>
                  <a:pt x="157855" y="276045"/>
                </a:cubicBezTo>
                <a:cubicBezTo>
                  <a:pt x="160730" y="267419"/>
                  <a:pt x="162415" y="258299"/>
                  <a:pt x="166481" y="250166"/>
                </a:cubicBezTo>
                <a:cubicBezTo>
                  <a:pt x="193542" y="196044"/>
                  <a:pt x="175780" y="255320"/>
                  <a:pt x="200987" y="189781"/>
                </a:cubicBezTo>
                <a:cubicBezTo>
                  <a:pt x="210780" y="164320"/>
                  <a:pt x="211734" y="134841"/>
                  <a:pt x="226866" y="112143"/>
                </a:cubicBezTo>
                <a:cubicBezTo>
                  <a:pt x="232617" y="103517"/>
                  <a:pt x="239482" y="95537"/>
                  <a:pt x="244119" y="86264"/>
                </a:cubicBezTo>
                <a:cubicBezTo>
                  <a:pt x="248186" y="78131"/>
                  <a:pt x="261839" y="60385"/>
                  <a:pt x="252746" y="60385"/>
                </a:cubicBezTo>
                <a:cubicBezTo>
                  <a:pt x="242378" y="60385"/>
                  <a:pt x="242381" y="78515"/>
                  <a:pt x="235493" y="86264"/>
                </a:cubicBezTo>
                <a:cubicBezTo>
                  <a:pt x="219283" y="104500"/>
                  <a:pt x="200987" y="120769"/>
                  <a:pt x="183734" y="138022"/>
                </a:cubicBezTo>
                <a:lnTo>
                  <a:pt x="157855" y="163902"/>
                </a:lnTo>
                <a:cubicBezTo>
                  <a:pt x="154980" y="172528"/>
                  <a:pt x="153645" y="181832"/>
                  <a:pt x="149229" y="189781"/>
                </a:cubicBezTo>
                <a:cubicBezTo>
                  <a:pt x="139159" y="207907"/>
                  <a:pt x="114723" y="241539"/>
                  <a:pt x="114723" y="241539"/>
                </a:cubicBezTo>
                <a:cubicBezTo>
                  <a:pt x="111848" y="250166"/>
                  <a:pt x="110164" y="259286"/>
                  <a:pt x="106097" y="267419"/>
                </a:cubicBezTo>
                <a:cubicBezTo>
                  <a:pt x="101461" y="276692"/>
                  <a:pt x="93055" y="283824"/>
                  <a:pt x="88844" y="293298"/>
                </a:cubicBezTo>
                <a:cubicBezTo>
                  <a:pt x="81458" y="309916"/>
                  <a:pt x="77342" y="327803"/>
                  <a:pt x="71591" y="345056"/>
                </a:cubicBezTo>
                <a:lnTo>
                  <a:pt x="62964" y="370936"/>
                </a:lnTo>
                <a:cubicBezTo>
                  <a:pt x="75424" y="-40209"/>
                  <a:pt x="48134" y="8479"/>
                  <a:pt x="80217" y="120770"/>
                </a:cubicBezTo>
                <a:cubicBezTo>
                  <a:pt x="82715" y="129513"/>
                  <a:pt x="85968" y="138023"/>
                  <a:pt x="88844" y="146649"/>
                </a:cubicBezTo>
                <a:cubicBezTo>
                  <a:pt x="91719" y="166777"/>
                  <a:pt x="94783" y="186880"/>
                  <a:pt x="97470" y="207034"/>
                </a:cubicBezTo>
                <a:cubicBezTo>
                  <a:pt x="100534" y="230013"/>
                  <a:pt x="86808" y="263185"/>
                  <a:pt x="106097" y="276045"/>
                </a:cubicBezTo>
                <a:cubicBezTo>
                  <a:pt x="114345" y="281544"/>
                  <a:pt x="130780" y="184741"/>
                  <a:pt x="131976" y="181154"/>
                </a:cubicBezTo>
                <a:cubicBezTo>
                  <a:pt x="136043" y="168955"/>
                  <a:pt x="142849" y="157814"/>
                  <a:pt x="149229" y="146649"/>
                </a:cubicBezTo>
                <a:cubicBezTo>
                  <a:pt x="159324" y="128983"/>
                  <a:pt x="181246" y="101084"/>
                  <a:pt x="192361" y="86264"/>
                </a:cubicBezTo>
                <a:cubicBezTo>
                  <a:pt x="195236" y="74762"/>
                  <a:pt x="196317" y="62655"/>
                  <a:pt x="200987" y="51758"/>
                </a:cubicBezTo>
                <a:cubicBezTo>
                  <a:pt x="205071" y="42229"/>
                  <a:pt x="213603" y="35152"/>
                  <a:pt x="218240" y="25879"/>
                </a:cubicBezTo>
                <a:cubicBezTo>
                  <a:pt x="222306" y="17746"/>
                  <a:pt x="223991" y="8626"/>
                  <a:pt x="226866" y="0"/>
                </a:cubicBezTo>
                <a:cubicBezTo>
                  <a:pt x="223991" y="20128"/>
                  <a:pt x="223171" y="40659"/>
                  <a:pt x="218240" y="60385"/>
                </a:cubicBezTo>
                <a:cubicBezTo>
                  <a:pt x="194765" y="154285"/>
                  <a:pt x="183360" y="139151"/>
                  <a:pt x="149229" y="241539"/>
                </a:cubicBezTo>
                <a:cubicBezTo>
                  <a:pt x="137323" y="277255"/>
                  <a:pt x="145646" y="259853"/>
                  <a:pt x="123349" y="293298"/>
                </a:cubicBezTo>
                <a:cubicBezTo>
                  <a:pt x="103399" y="213493"/>
                  <a:pt x="125498" y="309409"/>
                  <a:pt x="106097" y="163902"/>
                </a:cubicBezTo>
                <a:cubicBezTo>
                  <a:pt x="104530" y="152150"/>
                  <a:pt x="100346" y="140898"/>
                  <a:pt x="97470" y="129396"/>
                </a:cubicBezTo>
                <a:cubicBezTo>
                  <a:pt x="94595" y="152400"/>
                  <a:pt x="92991" y="175598"/>
                  <a:pt x="88844" y="198407"/>
                </a:cubicBezTo>
                <a:cubicBezTo>
                  <a:pt x="87217" y="207354"/>
                  <a:pt x="82715" y="215544"/>
                  <a:pt x="80217" y="224287"/>
                </a:cubicBezTo>
                <a:cubicBezTo>
                  <a:pt x="76960" y="235686"/>
                  <a:pt x="74848" y="247393"/>
                  <a:pt x="71591" y="258792"/>
                </a:cubicBezTo>
                <a:cubicBezTo>
                  <a:pt x="69093" y="267535"/>
                  <a:pt x="65357" y="275898"/>
                  <a:pt x="62964" y="284671"/>
                </a:cubicBezTo>
                <a:cubicBezTo>
                  <a:pt x="56725" y="307547"/>
                  <a:pt x="56317" y="332475"/>
                  <a:pt x="45712" y="353683"/>
                </a:cubicBezTo>
                <a:cubicBezTo>
                  <a:pt x="39961" y="365185"/>
                  <a:pt x="33235" y="376248"/>
                  <a:pt x="28459" y="388188"/>
                </a:cubicBezTo>
                <a:cubicBezTo>
                  <a:pt x="21705" y="405073"/>
                  <a:pt x="11206" y="439947"/>
                  <a:pt x="11206" y="439947"/>
                </a:cubicBezTo>
                <a:cubicBezTo>
                  <a:pt x="-2037" y="294265"/>
                  <a:pt x="-5343" y="302111"/>
                  <a:pt x="11206" y="103517"/>
                </a:cubicBezTo>
                <a:cubicBezTo>
                  <a:pt x="12191" y="91702"/>
                  <a:pt x="16957" y="126520"/>
                  <a:pt x="19832" y="138022"/>
                </a:cubicBezTo>
                <a:cubicBezTo>
                  <a:pt x="22708" y="172528"/>
                  <a:pt x="23883" y="207217"/>
                  <a:pt x="28459" y="241539"/>
                </a:cubicBezTo>
                <a:cubicBezTo>
                  <a:pt x="29661" y="250552"/>
                  <a:pt x="34587" y="258676"/>
                  <a:pt x="37085" y="267419"/>
                </a:cubicBezTo>
                <a:cubicBezTo>
                  <a:pt x="40342" y="278819"/>
                  <a:pt x="43591" y="290260"/>
                  <a:pt x="45712" y="301924"/>
                </a:cubicBezTo>
                <a:cubicBezTo>
                  <a:pt x="58748" y="373620"/>
                  <a:pt x="38657" y="346628"/>
                  <a:pt x="71591" y="3795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/>
          <p:cNvSpPr/>
          <p:nvPr/>
        </p:nvSpPr>
        <p:spPr>
          <a:xfrm>
            <a:off x="2941608" y="3581461"/>
            <a:ext cx="46216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/>
          <p:cNvSpPr/>
          <p:nvPr/>
        </p:nvSpPr>
        <p:spPr>
          <a:xfrm>
            <a:off x="3059832" y="354545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Freeform 32"/>
          <p:cNvSpPr/>
          <p:nvPr/>
        </p:nvSpPr>
        <p:spPr>
          <a:xfrm>
            <a:off x="2761719" y="4157932"/>
            <a:ext cx="257526" cy="239883"/>
          </a:xfrm>
          <a:custGeom>
            <a:avLst/>
            <a:gdLst>
              <a:gd name="connsiteX0" fmla="*/ 197141 w 257526"/>
              <a:gd name="connsiteY0" fmla="*/ 0 h 239883"/>
              <a:gd name="connsiteX1" fmla="*/ 240273 w 257526"/>
              <a:gd name="connsiteY1" fmla="*/ 8626 h 239883"/>
              <a:gd name="connsiteX2" fmla="*/ 257526 w 257526"/>
              <a:gd name="connsiteY2" fmla="*/ 60385 h 239883"/>
              <a:gd name="connsiteX3" fmla="*/ 248900 w 257526"/>
              <a:gd name="connsiteY3" fmla="*/ 112143 h 239883"/>
              <a:gd name="connsiteX4" fmla="*/ 205768 w 257526"/>
              <a:gd name="connsiteY4" fmla="*/ 163902 h 239883"/>
              <a:gd name="connsiteX5" fmla="*/ 179889 w 257526"/>
              <a:gd name="connsiteY5" fmla="*/ 172528 h 239883"/>
              <a:gd name="connsiteX6" fmla="*/ 102251 w 257526"/>
              <a:gd name="connsiteY6" fmla="*/ 207034 h 239883"/>
              <a:gd name="connsiteX7" fmla="*/ 76372 w 257526"/>
              <a:gd name="connsiteY7" fmla="*/ 215660 h 239883"/>
              <a:gd name="connsiteX8" fmla="*/ 7360 w 257526"/>
              <a:gd name="connsiteY8" fmla="*/ 224287 h 239883"/>
              <a:gd name="connsiteX9" fmla="*/ 15987 w 257526"/>
              <a:gd name="connsiteY9" fmla="*/ 146649 h 239883"/>
              <a:gd name="connsiteX10" fmla="*/ 128130 w 257526"/>
              <a:gd name="connsiteY10" fmla="*/ 138023 h 239883"/>
              <a:gd name="connsiteX11" fmla="*/ 145383 w 257526"/>
              <a:gd name="connsiteY11" fmla="*/ 86264 h 239883"/>
              <a:gd name="connsiteX12" fmla="*/ 154009 w 257526"/>
              <a:gd name="connsiteY12" fmla="*/ 60385 h 239883"/>
              <a:gd name="connsiteX13" fmla="*/ 162636 w 257526"/>
              <a:gd name="connsiteY13" fmla="*/ 43132 h 23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7526" h="239883">
                <a:moveTo>
                  <a:pt x="197141" y="0"/>
                </a:moveTo>
                <a:cubicBezTo>
                  <a:pt x="211518" y="2875"/>
                  <a:pt x="229905" y="-1742"/>
                  <a:pt x="240273" y="8626"/>
                </a:cubicBezTo>
                <a:cubicBezTo>
                  <a:pt x="253133" y="21486"/>
                  <a:pt x="257526" y="60385"/>
                  <a:pt x="257526" y="60385"/>
                </a:cubicBezTo>
                <a:cubicBezTo>
                  <a:pt x="254651" y="77638"/>
                  <a:pt x="254431" y="95550"/>
                  <a:pt x="248900" y="112143"/>
                </a:cubicBezTo>
                <a:cubicBezTo>
                  <a:pt x="244353" y="125783"/>
                  <a:pt x="216065" y="157037"/>
                  <a:pt x="205768" y="163902"/>
                </a:cubicBezTo>
                <a:cubicBezTo>
                  <a:pt x="198202" y="168946"/>
                  <a:pt x="188515" y="169653"/>
                  <a:pt x="179889" y="172528"/>
                </a:cubicBezTo>
                <a:cubicBezTo>
                  <a:pt x="138878" y="199868"/>
                  <a:pt x="163844" y="186503"/>
                  <a:pt x="102251" y="207034"/>
                </a:cubicBezTo>
                <a:lnTo>
                  <a:pt x="76372" y="215660"/>
                </a:lnTo>
                <a:cubicBezTo>
                  <a:pt x="65667" y="222797"/>
                  <a:pt x="21946" y="260754"/>
                  <a:pt x="7360" y="224287"/>
                </a:cubicBezTo>
                <a:cubicBezTo>
                  <a:pt x="-2310" y="200111"/>
                  <a:pt x="-5202" y="161784"/>
                  <a:pt x="15987" y="146649"/>
                </a:cubicBezTo>
                <a:cubicBezTo>
                  <a:pt x="46495" y="124858"/>
                  <a:pt x="90749" y="140898"/>
                  <a:pt x="128130" y="138023"/>
                </a:cubicBezTo>
                <a:lnTo>
                  <a:pt x="145383" y="86264"/>
                </a:lnTo>
                <a:cubicBezTo>
                  <a:pt x="148258" y="77638"/>
                  <a:pt x="149942" y="68518"/>
                  <a:pt x="154009" y="60385"/>
                </a:cubicBezTo>
                <a:lnTo>
                  <a:pt x="162636" y="431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Freeform 33"/>
          <p:cNvSpPr/>
          <p:nvPr/>
        </p:nvSpPr>
        <p:spPr>
          <a:xfrm>
            <a:off x="2915728" y="4149209"/>
            <a:ext cx="60385" cy="60482"/>
          </a:xfrm>
          <a:custGeom>
            <a:avLst/>
            <a:gdLst>
              <a:gd name="connsiteX0" fmla="*/ 0 w 60385"/>
              <a:gd name="connsiteY0" fmla="*/ 60482 h 60482"/>
              <a:gd name="connsiteX1" fmla="*/ 51759 w 60385"/>
              <a:gd name="connsiteY1" fmla="*/ 97 h 60482"/>
              <a:gd name="connsiteX2" fmla="*/ 60385 w 60385"/>
              <a:gd name="connsiteY2" fmla="*/ 8723 h 6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85" h="60482">
                <a:moveTo>
                  <a:pt x="0" y="60482"/>
                </a:moveTo>
                <a:cubicBezTo>
                  <a:pt x="12269" y="40034"/>
                  <a:pt x="23643" y="7126"/>
                  <a:pt x="51759" y="97"/>
                </a:cubicBezTo>
                <a:cubicBezTo>
                  <a:pt x="55704" y="-889"/>
                  <a:pt x="57510" y="5848"/>
                  <a:pt x="60385" y="87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/>
          <p:cNvCxnSpPr>
            <a:stCxn id="52" idx="1"/>
          </p:cNvCxnSpPr>
          <p:nvPr/>
        </p:nvCxnSpPr>
        <p:spPr>
          <a:xfrm flipH="1" flipV="1">
            <a:off x="2987824" y="2852937"/>
            <a:ext cx="2016224" cy="534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767719" y="2352164"/>
            <a:ext cx="1347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Slime layer </a:t>
            </a:r>
            <a:endParaRPr lang="en-IN" dirty="0"/>
          </a:p>
        </p:txBody>
      </p:sp>
      <p:sp>
        <p:nvSpPr>
          <p:cNvPr id="45" name="Rectangle 44"/>
          <p:cNvSpPr/>
          <p:nvPr/>
        </p:nvSpPr>
        <p:spPr>
          <a:xfrm>
            <a:off x="4874148" y="3372961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</a:t>
            </a:r>
            <a:endParaRPr lang="en-IN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393273" y="3604320"/>
            <a:ext cx="1480876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2902650" y="3998327"/>
            <a:ext cx="197149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004048" y="2721683"/>
            <a:ext cx="2537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</a:rPr>
              <a:t>Cytoplasmic membrane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208362" y="2708694"/>
            <a:ext cx="948906" cy="319228"/>
          </a:xfrm>
          <a:custGeom>
            <a:avLst/>
            <a:gdLst>
              <a:gd name="connsiteX0" fmla="*/ 0 w 948906"/>
              <a:gd name="connsiteY0" fmla="*/ 241540 h 319228"/>
              <a:gd name="connsiteX1" fmla="*/ 51759 w 948906"/>
              <a:gd name="connsiteY1" fmla="*/ 172529 h 319228"/>
              <a:gd name="connsiteX2" fmla="*/ 103517 w 948906"/>
              <a:gd name="connsiteY2" fmla="*/ 146649 h 319228"/>
              <a:gd name="connsiteX3" fmla="*/ 155276 w 948906"/>
              <a:gd name="connsiteY3" fmla="*/ 112144 h 319228"/>
              <a:gd name="connsiteX4" fmla="*/ 241540 w 948906"/>
              <a:gd name="connsiteY4" fmla="*/ 77638 h 319228"/>
              <a:gd name="connsiteX5" fmla="*/ 267419 w 948906"/>
              <a:gd name="connsiteY5" fmla="*/ 69012 h 319228"/>
              <a:gd name="connsiteX6" fmla="*/ 345057 w 948906"/>
              <a:gd name="connsiteY6" fmla="*/ 34506 h 319228"/>
              <a:gd name="connsiteX7" fmla="*/ 396815 w 948906"/>
              <a:gd name="connsiteY7" fmla="*/ 17253 h 319228"/>
              <a:gd name="connsiteX8" fmla="*/ 422695 w 948906"/>
              <a:gd name="connsiteY8" fmla="*/ 8627 h 319228"/>
              <a:gd name="connsiteX9" fmla="*/ 457200 w 948906"/>
              <a:gd name="connsiteY9" fmla="*/ 0 h 319228"/>
              <a:gd name="connsiteX10" fmla="*/ 500332 w 948906"/>
              <a:gd name="connsiteY10" fmla="*/ 8627 h 319228"/>
              <a:gd name="connsiteX11" fmla="*/ 552091 w 948906"/>
              <a:gd name="connsiteY11" fmla="*/ 17253 h 319228"/>
              <a:gd name="connsiteX12" fmla="*/ 629729 w 948906"/>
              <a:gd name="connsiteY12" fmla="*/ 34506 h 319228"/>
              <a:gd name="connsiteX13" fmla="*/ 655608 w 948906"/>
              <a:gd name="connsiteY13" fmla="*/ 43132 h 319228"/>
              <a:gd name="connsiteX14" fmla="*/ 681487 w 948906"/>
              <a:gd name="connsiteY14" fmla="*/ 60385 h 319228"/>
              <a:gd name="connsiteX15" fmla="*/ 715993 w 948906"/>
              <a:gd name="connsiteY15" fmla="*/ 77638 h 319228"/>
              <a:gd name="connsiteX16" fmla="*/ 750498 w 948906"/>
              <a:gd name="connsiteY16" fmla="*/ 129397 h 319228"/>
              <a:gd name="connsiteX17" fmla="*/ 767751 w 948906"/>
              <a:gd name="connsiteY17" fmla="*/ 155276 h 319228"/>
              <a:gd name="connsiteX18" fmla="*/ 793630 w 948906"/>
              <a:gd name="connsiteY18" fmla="*/ 172529 h 319228"/>
              <a:gd name="connsiteX19" fmla="*/ 810883 w 948906"/>
              <a:gd name="connsiteY19" fmla="*/ 198408 h 319228"/>
              <a:gd name="connsiteX20" fmla="*/ 819510 w 948906"/>
              <a:gd name="connsiteY20" fmla="*/ 224287 h 319228"/>
              <a:gd name="connsiteX21" fmla="*/ 871268 w 948906"/>
              <a:gd name="connsiteY21" fmla="*/ 258793 h 319228"/>
              <a:gd name="connsiteX22" fmla="*/ 897147 w 948906"/>
              <a:gd name="connsiteY22" fmla="*/ 284672 h 319228"/>
              <a:gd name="connsiteX23" fmla="*/ 923027 w 948906"/>
              <a:gd name="connsiteY23" fmla="*/ 293298 h 319228"/>
              <a:gd name="connsiteX24" fmla="*/ 948906 w 948906"/>
              <a:gd name="connsiteY24" fmla="*/ 319178 h 3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48906" h="319228">
                <a:moveTo>
                  <a:pt x="0" y="241540"/>
                </a:moveTo>
                <a:cubicBezTo>
                  <a:pt x="14869" y="216760"/>
                  <a:pt x="26603" y="189300"/>
                  <a:pt x="51759" y="172529"/>
                </a:cubicBezTo>
                <a:cubicBezTo>
                  <a:pt x="129569" y="120654"/>
                  <a:pt x="22076" y="214517"/>
                  <a:pt x="103517" y="146649"/>
                </a:cubicBezTo>
                <a:cubicBezTo>
                  <a:pt x="160954" y="98785"/>
                  <a:pt x="99093" y="136222"/>
                  <a:pt x="155276" y="112144"/>
                </a:cubicBezTo>
                <a:cubicBezTo>
                  <a:pt x="244134" y="74062"/>
                  <a:pt x="123717" y="116912"/>
                  <a:pt x="241540" y="77638"/>
                </a:cubicBezTo>
                <a:lnTo>
                  <a:pt x="267419" y="69012"/>
                </a:lnTo>
                <a:cubicBezTo>
                  <a:pt x="308429" y="41671"/>
                  <a:pt x="283463" y="55037"/>
                  <a:pt x="345057" y="34506"/>
                </a:cubicBezTo>
                <a:lnTo>
                  <a:pt x="396815" y="17253"/>
                </a:lnTo>
                <a:cubicBezTo>
                  <a:pt x="405442" y="14377"/>
                  <a:pt x="413873" y="10833"/>
                  <a:pt x="422695" y="8627"/>
                </a:cubicBezTo>
                <a:lnTo>
                  <a:pt x="457200" y="0"/>
                </a:lnTo>
                <a:lnTo>
                  <a:pt x="500332" y="8627"/>
                </a:lnTo>
                <a:cubicBezTo>
                  <a:pt x="517541" y="11756"/>
                  <a:pt x="534882" y="14124"/>
                  <a:pt x="552091" y="17253"/>
                </a:cubicBezTo>
                <a:cubicBezTo>
                  <a:pt x="576539" y="21698"/>
                  <a:pt x="605508" y="27586"/>
                  <a:pt x="629729" y="34506"/>
                </a:cubicBezTo>
                <a:cubicBezTo>
                  <a:pt x="638472" y="37004"/>
                  <a:pt x="646982" y="40257"/>
                  <a:pt x="655608" y="43132"/>
                </a:cubicBezTo>
                <a:cubicBezTo>
                  <a:pt x="664234" y="48883"/>
                  <a:pt x="672485" y="55241"/>
                  <a:pt x="681487" y="60385"/>
                </a:cubicBezTo>
                <a:cubicBezTo>
                  <a:pt x="692652" y="66765"/>
                  <a:pt x="706900" y="68545"/>
                  <a:pt x="715993" y="77638"/>
                </a:cubicBezTo>
                <a:cubicBezTo>
                  <a:pt x="730655" y="92300"/>
                  <a:pt x="738996" y="112144"/>
                  <a:pt x="750498" y="129397"/>
                </a:cubicBezTo>
                <a:cubicBezTo>
                  <a:pt x="756249" y="138023"/>
                  <a:pt x="759125" y="149525"/>
                  <a:pt x="767751" y="155276"/>
                </a:cubicBezTo>
                <a:lnTo>
                  <a:pt x="793630" y="172529"/>
                </a:lnTo>
                <a:cubicBezTo>
                  <a:pt x="799381" y="181155"/>
                  <a:pt x="806246" y="189135"/>
                  <a:pt x="810883" y="198408"/>
                </a:cubicBezTo>
                <a:cubicBezTo>
                  <a:pt x="814950" y="206541"/>
                  <a:pt x="813080" y="217857"/>
                  <a:pt x="819510" y="224287"/>
                </a:cubicBezTo>
                <a:cubicBezTo>
                  <a:pt x="834172" y="238949"/>
                  <a:pt x="856606" y="244131"/>
                  <a:pt x="871268" y="258793"/>
                </a:cubicBezTo>
                <a:cubicBezTo>
                  <a:pt x="879894" y="267419"/>
                  <a:pt x="886996" y="277905"/>
                  <a:pt x="897147" y="284672"/>
                </a:cubicBezTo>
                <a:cubicBezTo>
                  <a:pt x="904713" y="289716"/>
                  <a:pt x="914400" y="290423"/>
                  <a:pt x="923027" y="293298"/>
                </a:cubicBezTo>
                <a:cubicBezTo>
                  <a:pt x="941875" y="321570"/>
                  <a:pt x="929912" y="319178"/>
                  <a:pt x="948906" y="3191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Rectangle 57"/>
          <p:cNvSpPr/>
          <p:nvPr/>
        </p:nvSpPr>
        <p:spPr>
          <a:xfrm>
            <a:off x="4852080" y="3772855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Times New Roman" pitchFamily="18" charset="0"/>
              </a:rPr>
              <a:t>ribosomes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80692" y="1822176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Flagella</a:t>
            </a:r>
            <a:endParaRPr lang="en-IN" dirty="0"/>
          </a:p>
        </p:txBody>
      </p:sp>
      <p:sp>
        <p:nvSpPr>
          <p:cNvPr id="61" name="Rectangle 60"/>
          <p:cNvSpPr/>
          <p:nvPr/>
        </p:nvSpPr>
        <p:spPr>
          <a:xfrm>
            <a:off x="4820005" y="429926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mesosome</a:t>
            </a:r>
            <a:endParaRPr lang="en-IN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2900888" y="4281260"/>
            <a:ext cx="1973261" cy="2026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5" idx="1"/>
          </p:cNvCxnSpPr>
          <p:nvPr/>
        </p:nvCxnSpPr>
        <p:spPr>
          <a:xfrm flipH="1">
            <a:off x="3157270" y="3312934"/>
            <a:ext cx="187793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5035200" y="3128268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</a:rPr>
              <a:t>Cell wall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444550" y="3635732"/>
            <a:ext cx="312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</a:rPr>
              <a:t>Nuclear body or nucleoid Cell</a:t>
            </a:r>
            <a:endParaRPr lang="en-IN" dirty="0">
              <a:solidFill>
                <a:srgbClr val="FF0000"/>
              </a:solidFill>
            </a:endParaRPr>
          </a:p>
        </p:txBody>
      </p:sp>
      <p:cxnSp>
        <p:nvCxnSpPr>
          <p:cNvPr id="67" name="Straight Arrow Connector 66"/>
          <p:cNvCxnSpPr>
            <a:endCxn id="30" idx="6"/>
          </p:cNvCxnSpPr>
          <p:nvPr/>
        </p:nvCxnSpPr>
        <p:spPr>
          <a:xfrm flipH="1" flipV="1">
            <a:off x="2786332" y="3717985"/>
            <a:ext cx="2558135" cy="90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3105551" y="4077072"/>
            <a:ext cx="1768597" cy="1023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4874148" y="402848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Fimbria</a:t>
            </a:r>
            <a:endParaRPr lang="en-IN" dirty="0"/>
          </a:p>
        </p:txBody>
      </p:sp>
      <p:sp>
        <p:nvSpPr>
          <p:cNvPr id="79" name="Rectangle 78"/>
          <p:cNvSpPr/>
          <p:nvPr/>
        </p:nvSpPr>
        <p:spPr>
          <a:xfrm>
            <a:off x="1785090" y="5013176"/>
            <a:ext cx="371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</a:rPr>
              <a:t> Fig. Structure </a:t>
            </a:r>
            <a:r>
              <a:rPr lang="en-IN" b="1" dirty="0">
                <a:solidFill>
                  <a:srgbClr val="C00000"/>
                </a:solidFill>
                <a:latin typeface="Times New Roman" pitchFamily="18" charset="0"/>
              </a:rPr>
              <a:t>of </a:t>
            </a:r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</a:rPr>
              <a:t>a Typical Bacteria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708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608513" cy="60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2590"/>
            <a:ext cx="5004048" cy="576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9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Slime layer and capsule- </a:t>
            </a:r>
          </a:p>
          <a:p>
            <a:pPr lvl="0" algn="just"/>
            <a:endParaRPr lang="en-I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Extracellular gelatinous accumulation of viscid materials around the external surface of the cell wall of bacteria </a:t>
            </a:r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capsule is a very large structure of many bacteria. It is a polysaccharide layer that lies outside the cell envelope, and is thus deemed part of the outer envelope of a bacterial cell.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well-organized layer, not easily washed off, and it can be the cause of various diseases</a:t>
            </a:r>
            <a:r>
              <a:rPr lang="en-US" sz="2400" dirty="0"/>
              <a:t>.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it diffuses into the surrounding medium  and remains as a loose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undermarcated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secretion as in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leuconostoc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 is known as slime layer.</a:t>
            </a:r>
          </a:p>
          <a:p>
            <a:pPr lvl="0" algn="just"/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4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04664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I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of capsule- </a:t>
            </a:r>
          </a:p>
          <a:p>
            <a:pPr lvl="0" algn="just"/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Enhances bacterial virulence by inhibiting phagocytosis. Loss of capsule may render the bacterium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avirulent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Bacteria tend to lose capsules repeated subcultures.</a:t>
            </a:r>
          </a:p>
          <a:p>
            <a:pPr marL="457200" lvl="0" indent="-457200" algn="just">
              <a:buAutoNum type="arabi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Acts as protective covering against antibacterial substance such as, bacteriophages, phagocytes, enzyme etc.</a:t>
            </a:r>
          </a:p>
          <a:p>
            <a:pPr marL="457200" lvl="0" indent="-457200" algn="just">
              <a:buAutoNum type="arabicPeriod"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Capsule antigen is specific for bacteria and can be used for identification and typing of bacteria.</a:t>
            </a:r>
          </a:p>
          <a:p>
            <a:pPr marL="457200" lvl="0" indent="-457200" algn="just">
              <a:buAutoNum type="arabicPeriod"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importance  e. g. Mac-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Fadyean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 in 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anthracis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Quelling reaction in case of 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pneumococcus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68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09" y="30731"/>
            <a:ext cx="8712968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of Capsulated gram-negative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Escherichia coli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(in some strains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Pseudomonas aeruginosa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Salmonella</a:t>
            </a:r>
          </a:p>
          <a:p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I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Klebsiella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some gram-positive bacteria may also have a capsule: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Bacillus anthracis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pyogenes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synthesizes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yaluronic acid"/>
              </a:rPr>
              <a:t>hyaluronic acid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capsule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Streptococcus epidermidis, Staphylococcus </a:t>
            </a:r>
            <a:r>
              <a:rPr lang="en-I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aureus</a:t>
            </a:r>
          </a:p>
          <a:p>
            <a:endParaRPr lang="en-IN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I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4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30" y="117693"/>
            <a:ext cx="893856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Flagella and Motility-Hair like Helical structure emerge from cell </a:t>
            </a:r>
            <a:r>
              <a:rPr lang="en-IN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wall.Compsed</a:t>
            </a:r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N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flagellin</a:t>
            </a:r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and known as H- antigen</a:t>
            </a:r>
          </a:p>
          <a:p>
            <a:pPr algn="just"/>
            <a:endParaRPr lang="en-IN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Monotrichous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e.g. 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Vibrio </a:t>
            </a:r>
            <a:r>
              <a:rPr lang="en-I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cholerae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AutoNum type="arabi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2.Amphitrichous     e.g. 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Spirillum </a:t>
            </a:r>
            <a:r>
              <a:rPr lang="en-I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serpens</a:t>
            </a:r>
            <a:endParaRPr lang="en-IN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IN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3.Lophotrichous      e.g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I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Bartonella</a:t>
            </a:r>
            <a:r>
              <a:rPr lang="en-I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bacillifornis</a:t>
            </a:r>
            <a:endParaRPr lang="en-IN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Peritrichous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e.g.   </a:t>
            </a:r>
            <a:r>
              <a:rPr lang="en-IN" sz="2400" i="1" dirty="0" smtClean="0"/>
              <a:t>Escherichia coli</a:t>
            </a:r>
            <a:endParaRPr lang="en-IN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Fuction</a:t>
            </a:r>
            <a:r>
              <a:rPr lang="en-I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It is the organ of locomotion.</a:t>
            </a:r>
          </a:p>
          <a:p>
            <a:pPr lvl="0" algn="just"/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Motile aerobic bacteria show positive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chemotaxis towards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oxygen concentration.</a:t>
            </a:r>
          </a:p>
        </p:txBody>
      </p:sp>
      <p:sp>
        <p:nvSpPr>
          <p:cNvPr id="4" name="Oval 3"/>
          <p:cNvSpPr/>
          <p:nvPr/>
        </p:nvSpPr>
        <p:spPr>
          <a:xfrm>
            <a:off x="5512777" y="1286690"/>
            <a:ext cx="920633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 4"/>
          <p:cNvSpPr/>
          <p:nvPr/>
        </p:nvSpPr>
        <p:spPr>
          <a:xfrm>
            <a:off x="6396704" y="1437988"/>
            <a:ext cx="422031" cy="57443"/>
          </a:xfrm>
          <a:custGeom>
            <a:avLst/>
            <a:gdLst>
              <a:gd name="connsiteX0" fmla="*/ 0 w 422031"/>
              <a:gd name="connsiteY0" fmla="*/ 43962 h 57443"/>
              <a:gd name="connsiteX1" fmla="*/ 211016 w 422031"/>
              <a:gd name="connsiteY1" fmla="*/ 43962 h 57443"/>
              <a:gd name="connsiteX2" fmla="*/ 263770 w 422031"/>
              <a:gd name="connsiteY2" fmla="*/ 0 h 57443"/>
              <a:gd name="connsiteX3" fmla="*/ 334108 w 422031"/>
              <a:gd name="connsiteY3" fmla="*/ 8793 h 57443"/>
              <a:gd name="connsiteX4" fmla="*/ 395654 w 422031"/>
              <a:gd name="connsiteY4" fmla="*/ 26377 h 57443"/>
              <a:gd name="connsiteX5" fmla="*/ 422031 w 422031"/>
              <a:gd name="connsiteY5" fmla="*/ 26377 h 5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031" h="57443">
                <a:moveTo>
                  <a:pt x="0" y="43962"/>
                </a:moveTo>
                <a:cubicBezTo>
                  <a:pt x="86500" y="61261"/>
                  <a:pt x="74341" y="62600"/>
                  <a:pt x="211016" y="43962"/>
                </a:cubicBezTo>
                <a:cubicBezTo>
                  <a:pt x="225189" y="42029"/>
                  <a:pt x="256455" y="7315"/>
                  <a:pt x="263770" y="0"/>
                </a:cubicBezTo>
                <a:cubicBezTo>
                  <a:pt x="287216" y="2931"/>
                  <a:pt x="310861" y="4566"/>
                  <a:pt x="334108" y="8793"/>
                </a:cubicBezTo>
                <a:cubicBezTo>
                  <a:pt x="425938" y="25490"/>
                  <a:pt x="281101" y="10013"/>
                  <a:pt x="395654" y="26377"/>
                </a:cubicBezTo>
                <a:cubicBezTo>
                  <a:pt x="404358" y="27620"/>
                  <a:pt x="413239" y="26377"/>
                  <a:pt x="422031" y="263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5785338" y="2060848"/>
            <a:ext cx="928309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 6"/>
          <p:cNvSpPr/>
          <p:nvPr/>
        </p:nvSpPr>
        <p:spPr>
          <a:xfrm>
            <a:off x="6679437" y="1881554"/>
            <a:ext cx="325316" cy="306648"/>
          </a:xfrm>
          <a:custGeom>
            <a:avLst/>
            <a:gdLst>
              <a:gd name="connsiteX0" fmla="*/ 0 w 316523"/>
              <a:gd name="connsiteY0" fmla="*/ 44268 h 44268"/>
              <a:gd name="connsiteX1" fmla="*/ 43962 w 316523"/>
              <a:gd name="connsiteY1" fmla="*/ 26683 h 44268"/>
              <a:gd name="connsiteX2" fmla="*/ 70339 w 316523"/>
              <a:gd name="connsiteY2" fmla="*/ 17891 h 44268"/>
              <a:gd name="connsiteX3" fmla="*/ 246185 w 316523"/>
              <a:gd name="connsiteY3" fmla="*/ 9099 h 44268"/>
              <a:gd name="connsiteX4" fmla="*/ 316523 w 316523"/>
              <a:gd name="connsiteY4" fmla="*/ 306 h 4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523" h="44268">
                <a:moveTo>
                  <a:pt x="0" y="44268"/>
                </a:moveTo>
                <a:cubicBezTo>
                  <a:pt x="14654" y="38406"/>
                  <a:pt x="29184" y="32225"/>
                  <a:pt x="43962" y="26683"/>
                </a:cubicBezTo>
                <a:cubicBezTo>
                  <a:pt x="52640" y="23429"/>
                  <a:pt x="61106" y="18694"/>
                  <a:pt x="70339" y="17891"/>
                </a:cubicBezTo>
                <a:cubicBezTo>
                  <a:pt x="128807" y="12807"/>
                  <a:pt x="187570" y="12030"/>
                  <a:pt x="246185" y="9099"/>
                </a:cubicBezTo>
                <a:cubicBezTo>
                  <a:pt x="292727" y="-2537"/>
                  <a:pt x="269270" y="306"/>
                  <a:pt x="316523" y="3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 7"/>
          <p:cNvSpPr/>
          <p:nvPr/>
        </p:nvSpPr>
        <p:spPr>
          <a:xfrm>
            <a:off x="5512777" y="2133690"/>
            <a:ext cx="272561" cy="70339"/>
          </a:xfrm>
          <a:custGeom>
            <a:avLst/>
            <a:gdLst>
              <a:gd name="connsiteX0" fmla="*/ 0 w 272561"/>
              <a:gd name="connsiteY0" fmla="*/ 8793 h 70339"/>
              <a:gd name="connsiteX1" fmla="*/ 52754 w 272561"/>
              <a:gd name="connsiteY1" fmla="*/ 35170 h 70339"/>
              <a:gd name="connsiteX2" fmla="*/ 140677 w 272561"/>
              <a:gd name="connsiteY2" fmla="*/ 8793 h 70339"/>
              <a:gd name="connsiteX3" fmla="*/ 167054 w 272561"/>
              <a:gd name="connsiteY3" fmla="*/ 0 h 70339"/>
              <a:gd name="connsiteX4" fmla="*/ 272561 w 272561"/>
              <a:gd name="connsiteY4" fmla="*/ 61547 h 70339"/>
              <a:gd name="connsiteX5" fmla="*/ 272561 w 272561"/>
              <a:gd name="connsiteY5" fmla="*/ 70339 h 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561" h="70339">
                <a:moveTo>
                  <a:pt x="0" y="8793"/>
                </a:moveTo>
                <a:cubicBezTo>
                  <a:pt x="17585" y="17585"/>
                  <a:pt x="33322" y="32181"/>
                  <a:pt x="52754" y="35170"/>
                </a:cubicBezTo>
                <a:cubicBezTo>
                  <a:pt x="113887" y="44575"/>
                  <a:pt x="102601" y="27831"/>
                  <a:pt x="140677" y="8793"/>
                </a:cubicBezTo>
                <a:cubicBezTo>
                  <a:pt x="148967" y="4648"/>
                  <a:pt x="158262" y="2931"/>
                  <a:pt x="167054" y="0"/>
                </a:cubicBezTo>
                <a:cubicBezTo>
                  <a:pt x="204389" y="4667"/>
                  <a:pt x="272561" y="-4832"/>
                  <a:pt x="272561" y="61547"/>
                </a:cubicBezTo>
                <a:lnTo>
                  <a:pt x="272561" y="7033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6588224" y="2492896"/>
            <a:ext cx="804991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Freeform 10"/>
          <p:cNvSpPr/>
          <p:nvPr/>
        </p:nvSpPr>
        <p:spPr>
          <a:xfrm>
            <a:off x="7403123" y="2558562"/>
            <a:ext cx="492369" cy="52753"/>
          </a:xfrm>
          <a:custGeom>
            <a:avLst/>
            <a:gdLst>
              <a:gd name="connsiteX0" fmla="*/ 0 w 492369"/>
              <a:gd name="connsiteY0" fmla="*/ 52753 h 52753"/>
              <a:gd name="connsiteX1" fmla="*/ 167054 w 492369"/>
              <a:gd name="connsiteY1" fmla="*/ 26376 h 52753"/>
              <a:gd name="connsiteX2" fmla="*/ 219808 w 492369"/>
              <a:gd name="connsiteY2" fmla="*/ 8792 h 52753"/>
              <a:gd name="connsiteX3" fmla="*/ 246185 w 492369"/>
              <a:gd name="connsiteY3" fmla="*/ 0 h 52753"/>
              <a:gd name="connsiteX4" fmla="*/ 395654 w 492369"/>
              <a:gd name="connsiteY4" fmla="*/ 8792 h 52753"/>
              <a:gd name="connsiteX5" fmla="*/ 448408 w 492369"/>
              <a:gd name="connsiteY5" fmla="*/ 35169 h 52753"/>
              <a:gd name="connsiteX6" fmla="*/ 492369 w 492369"/>
              <a:gd name="connsiteY6" fmla="*/ 43961 h 5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369" h="52753">
                <a:moveTo>
                  <a:pt x="0" y="52753"/>
                </a:moveTo>
                <a:cubicBezTo>
                  <a:pt x="73945" y="46031"/>
                  <a:pt x="100279" y="48633"/>
                  <a:pt x="167054" y="26376"/>
                </a:cubicBezTo>
                <a:lnTo>
                  <a:pt x="219808" y="8792"/>
                </a:lnTo>
                <a:lnTo>
                  <a:pt x="246185" y="0"/>
                </a:lnTo>
                <a:cubicBezTo>
                  <a:pt x="296008" y="2931"/>
                  <a:pt x="345993" y="3826"/>
                  <a:pt x="395654" y="8792"/>
                </a:cubicBezTo>
                <a:cubicBezTo>
                  <a:pt x="432881" y="12515"/>
                  <a:pt x="413379" y="22033"/>
                  <a:pt x="448408" y="35169"/>
                </a:cubicBezTo>
                <a:cubicBezTo>
                  <a:pt x="462400" y="40416"/>
                  <a:pt x="492369" y="43961"/>
                  <a:pt x="492369" y="43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Freeform 11"/>
          <p:cNvSpPr/>
          <p:nvPr/>
        </p:nvSpPr>
        <p:spPr>
          <a:xfrm>
            <a:off x="7394331" y="2461846"/>
            <a:ext cx="571500" cy="123509"/>
          </a:xfrm>
          <a:custGeom>
            <a:avLst/>
            <a:gdLst>
              <a:gd name="connsiteX0" fmla="*/ 0 w 571500"/>
              <a:gd name="connsiteY0" fmla="*/ 96716 h 123509"/>
              <a:gd name="connsiteX1" fmla="*/ 43961 w 571500"/>
              <a:gd name="connsiteY1" fmla="*/ 123092 h 123509"/>
              <a:gd name="connsiteX2" fmla="*/ 70338 w 571500"/>
              <a:gd name="connsiteY2" fmla="*/ 114300 h 123509"/>
              <a:gd name="connsiteX3" fmla="*/ 140677 w 571500"/>
              <a:gd name="connsiteY3" fmla="*/ 70339 h 123509"/>
              <a:gd name="connsiteX4" fmla="*/ 193431 w 571500"/>
              <a:gd name="connsiteY4" fmla="*/ 35169 h 123509"/>
              <a:gd name="connsiteX5" fmla="*/ 219807 w 571500"/>
              <a:gd name="connsiteY5" fmla="*/ 17585 h 123509"/>
              <a:gd name="connsiteX6" fmla="*/ 246184 w 571500"/>
              <a:gd name="connsiteY6" fmla="*/ 0 h 123509"/>
              <a:gd name="connsiteX7" fmla="*/ 298938 w 571500"/>
              <a:gd name="connsiteY7" fmla="*/ 8792 h 123509"/>
              <a:gd name="connsiteX8" fmla="*/ 351692 w 571500"/>
              <a:gd name="connsiteY8" fmla="*/ 26377 h 123509"/>
              <a:gd name="connsiteX9" fmla="*/ 378069 w 571500"/>
              <a:gd name="connsiteY9" fmla="*/ 35169 h 123509"/>
              <a:gd name="connsiteX10" fmla="*/ 430823 w 571500"/>
              <a:gd name="connsiteY10" fmla="*/ 52754 h 123509"/>
              <a:gd name="connsiteX11" fmla="*/ 571500 w 571500"/>
              <a:gd name="connsiteY11" fmla="*/ 52754 h 12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500" h="123509">
                <a:moveTo>
                  <a:pt x="0" y="96716"/>
                </a:moveTo>
                <a:cubicBezTo>
                  <a:pt x="14654" y="105508"/>
                  <a:pt x="27382" y="118947"/>
                  <a:pt x="43961" y="123092"/>
                </a:cubicBezTo>
                <a:cubicBezTo>
                  <a:pt x="52952" y="125340"/>
                  <a:pt x="61819" y="117951"/>
                  <a:pt x="70338" y="114300"/>
                </a:cubicBezTo>
                <a:cubicBezTo>
                  <a:pt x="113430" y="95833"/>
                  <a:pt x="100818" y="98240"/>
                  <a:pt x="140677" y="70339"/>
                </a:cubicBezTo>
                <a:cubicBezTo>
                  <a:pt x="157991" y="58219"/>
                  <a:pt x="175846" y="46892"/>
                  <a:pt x="193431" y="35169"/>
                </a:cubicBezTo>
                <a:lnTo>
                  <a:pt x="219807" y="17585"/>
                </a:lnTo>
                <a:lnTo>
                  <a:pt x="246184" y="0"/>
                </a:lnTo>
                <a:cubicBezTo>
                  <a:pt x="263769" y="2931"/>
                  <a:pt x="281643" y="4468"/>
                  <a:pt x="298938" y="8792"/>
                </a:cubicBezTo>
                <a:cubicBezTo>
                  <a:pt x="316920" y="13288"/>
                  <a:pt x="334107" y="20515"/>
                  <a:pt x="351692" y="26377"/>
                </a:cubicBezTo>
                <a:lnTo>
                  <a:pt x="378069" y="35169"/>
                </a:lnTo>
                <a:lnTo>
                  <a:pt x="430823" y="52754"/>
                </a:lnTo>
                <a:lnTo>
                  <a:pt x="571500" y="527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12"/>
          <p:cNvSpPr/>
          <p:nvPr/>
        </p:nvSpPr>
        <p:spPr>
          <a:xfrm>
            <a:off x="7385538" y="2611315"/>
            <a:ext cx="509954" cy="106547"/>
          </a:xfrm>
          <a:custGeom>
            <a:avLst/>
            <a:gdLst>
              <a:gd name="connsiteX0" fmla="*/ 0 w 518746"/>
              <a:gd name="connsiteY0" fmla="*/ 0 h 53793"/>
              <a:gd name="connsiteX1" fmla="*/ 43962 w 518746"/>
              <a:gd name="connsiteY1" fmla="*/ 17585 h 53793"/>
              <a:gd name="connsiteX2" fmla="*/ 96716 w 518746"/>
              <a:gd name="connsiteY2" fmla="*/ 35169 h 53793"/>
              <a:gd name="connsiteX3" fmla="*/ 254977 w 518746"/>
              <a:gd name="connsiteY3" fmla="*/ 26377 h 53793"/>
              <a:gd name="connsiteX4" fmla="*/ 351692 w 518746"/>
              <a:gd name="connsiteY4" fmla="*/ 35169 h 53793"/>
              <a:gd name="connsiteX5" fmla="*/ 386862 w 518746"/>
              <a:gd name="connsiteY5" fmla="*/ 43962 h 53793"/>
              <a:gd name="connsiteX6" fmla="*/ 413239 w 518746"/>
              <a:gd name="connsiteY6" fmla="*/ 52754 h 53793"/>
              <a:gd name="connsiteX7" fmla="*/ 518746 w 518746"/>
              <a:gd name="connsiteY7" fmla="*/ 52754 h 5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746" h="53793">
                <a:moveTo>
                  <a:pt x="0" y="0"/>
                </a:moveTo>
                <a:cubicBezTo>
                  <a:pt x="14654" y="5862"/>
                  <a:pt x="29129" y="12191"/>
                  <a:pt x="43962" y="17585"/>
                </a:cubicBezTo>
                <a:cubicBezTo>
                  <a:pt x="61382" y="23919"/>
                  <a:pt x="96716" y="35169"/>
                  <a:pt x="96716" y="35169"/>
                </a:cubicBezTo>
                <a:cubicBezTo>
                  <a:pt x="149470" y="32238"/>
                  <a:pt x="202142" y="26377"/>
                  <a:pt x="254977" y="26377"/>
                </a:cubicBezTo>
                <a:cubicBezTo>
                  <a:pt x="287348" y="26377"/>
                  <a:pt x="319605" y="30891"/>
                  <a:pt x="351692" y="35169"/>
                </a:cubicBezTo>
                <a:cubicBezTo>
                  <a:pt x="363670" y="36766"/>
                  <a:pt x="375243" y="40642"/>
                  <a:pt x="386862" y="43962"/>
                </a:cubicBezTo>
                <a:cubicBezTo>
                  <a:pt x="395773" y="46508"/>
                  <a:pt x="403992" y="52138"/>
                  <a:pt x="413239" y="52754"/>
                </a:cubicBezTo>
                <a:cubicBezTo>
                  <a:pt x="448330" y="55093"/>
                  <a:pt x="483577" y="52754"/>
                  <a:pt x="518746" y="527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Freeform 13"/>
          <p:cNvSpPr/>
          <p:nvPr/>
        </p:nvSpPr>
        <p:spPr>
          <a:xfrm>
            <a:off x="7385538" y="2371481"/>
            <a:ext cx="562708" cy="187081"/>
          </a:xfrm>
          <a:custGeom>
            <a:avLst/>
            <a:gdLst>
              <a:gd name="connsiteX0" fmla="*/ 0 w 562708"/>
              <a:gd name="connsiteY0" fmla="*/ 187081 h 187081"/>
              <a:gd name="connsiteX1" fmla="*/ 43962 w 562708"/>
              <a:gd name="connsiteY1" fmla="*/ 151911 h 187081"/>
              <a:gd name="connsiteX2" fmla="*/ 61547 w 562708"/>
              <a:gd name="connsiteY2" fmla="*/ 125534 h 187081"/>
              <a:gd name="connsiteX3" fmla="*/ 149470 w 562708"/>
              <a:gd name="connsiteY3" fmla="*/ 99157 h 187081"/>
              <a:gd name="connsiteX4" fmla="*/ 193431 w 562708"/>
              <a:gd name="connsiteY4" fmla="*/ 81573 h 187081"/>
              <a:gd name="connsiteX5" fmla="*/ 219808 w 562708"/>
              <a:gd name="connsiteY5" fmla="*/ 72781 h 187081"/>
              <a:gd name="connsiteX6" fmla="*/ 298939 w 562708"/>
              <a:gd name="connsiteY6" fmla="*/ 28819 h 187081"/>
              <a:gd name="connsiteX7" fmla="*/ 325316 w 562708"/>
              <a:gd name="connsiteY7" fmla="*/ 11234 h 187081"/>
              <a:gd name="connsiteX8" fmla="*/ 536331 w 562708"/>
              <a:gd name="connsiteY8" fmla="*/ 11234 h 187081"/>
              <a:gd name="connsiteX9" fmla="*/ 562708 w 562708"/>
              <a:gd name="connsiteY9" fmla="*/ 37611 h 18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708" h="187081">
                <a:moveTo>
                  <a:pt x="0" y="187081"/>
                </a:moveTo>
                <a:cubicBezTo>
                  <a:pt x="14654" y="175358"/>
                  <a:pt x="30692" y="165181"/>
                  <a:pt x="43962" y="151911"/>
                </a:cubicBezTo>
                <a:cubicBezTo>
                  <a:pt x="51434" y="144439"/>
                  <a:pt x="52586" y="131135"/>
                  <a:pt x="61547" y="125534"/>
                </a:cubicBezTo>
                <a:cubicBezTo>
                  <a:pt x="84836" y="110979"/>
                  <a:pt x="123001" y="107980"/>
                  <a:pt x="149470" y="99157"/>
                </a:cubicBezTo>
                <a:cubicBezTo>
                  <a:pt x="164443" y="94166"/>
                  <a:pt x="178653" y="87114"/>
                  <a:pt x="193431" y="81573"/>
                </a:cubicBezTo>
                <a:cubicBezTo>
                  <a:pt x="202109" y="78319"/>
                  <a:pt x="211016" y="75712"/>
                  <a:pt x="219808" y="72781"/>
                </a:cubicBezTo>
                <a:cubicBezTo>
                  <a:pt x="280273" y="32470"/>
                  <a:pt x="252512" y="44294"/>
                  <a:pt x="298939" y="28819"/>
                </a:cubicBezTo>
                <a:cubicBezTo>
                  <a:pt x="307731" y="22957"/>
                  <a:pt x="315603" y="15397"/>
                  <a:pt x="325316" y="11234"/>
                </a:cubicBezTo>
                <a:cubicBezTo>
                  <a:pt x="383052" y="-13510"/>
                  <a:pt x="515342" y="10185"/>
                  <a:pt x="536331" y="11234"/>
                </a:cubicBezTo>
                <a:lnTo>
                  <a:pt x="562708" y="376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/>
          <p:cNvSpPr/>
          <p:nvPr/>
        </p:nvSpPr>
        <p:spPr>
          <a:xfrm>
            <a:off x="5934442" y="3566199"/>
            <a:ext cx="972108" cy="274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 15"/>
          <p:cNvSpPr/>
          <p:nvPr/>
        </p:nvSpPr>
        <p:spPr>
          <a:xfrm>
            <a:off x="6306206" y="3841069"/>
            <a:ext cx="307782" cy="246185"/>
          </a:xfrm>
          <a:custGeom>
            <a:avLst/>
            <a:gdLst>
              <a:gd name="connsiteX0" fmla="*/ 0 w 307782"/>
              <a:gd name="connsiteY0" fmla="*/ 0 h 246185"/>
              <a:gd name="connsiteX1" fmla="*/ 43961 w 307782"/>
              <a:gd name="connsiteY1" fmla="*/ 26377 h 246185"/>
              <a:gd name="connsiteX2" fmla="*/ 79131 w 307782"/>
              <a:gd name="connsiteY2" fmla="*/ 43962 h 246185"/>
              <a:gd name="connsiteX3" fmla="*/ 131884 w 307782"/>
              <a:gd name="connsiteY3" fmla="*/ 87923 h 246185"/>
              <a:gd name="connsiteX4" fmla="*/ 193431 w 307782"/>
              <a:gd name="connsiteY4" fmla="*/ 123093 h 246185"/>
              <a:gd name="connsiteX5" fmla="*/ 246184 w 307782"/>
              <a:gd name="connsiteY5" fmla="*/ 167054 h 246185"/>
              <a:gd name="connsiteX6" fmla="*/ 281354 w 307782"/>
              <a:gd name="connsiteY6" fmla="*/ 219808 h 246185"/>
              <a:gd name="connsiteX7" fmla="*/ 307731 w 307782"/>
              <a:gd name="connsiteY7" fmla="*/ 246185 h 2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782" h="246185">
                <a:moveTo>
                  <a:pt x="0" y="0"/>
                </a:moveTo>
                <a:cubicBezTo>
                  <a:pt x="14654" y="8792"/>
                  <a:pt x="29023" y="18078"/>
                  <a:pt x="43961" y="26377"/>
                </a:cubicBezTo>
                <a:cubicBezTo>
                  <a:pt x="55419" y="32742"/>
                  <a:pt x="68465" y="36344"/>
                  <a:pt x="79131" y="43962"/>
                </a:cubicBezTo>
                <a:cubicBezTo>
                  <a:pt x="151872" y="95921"/>
                  <a:pt x="62108" y="48052"/>
                  <a:pt x="131884" y="87923"/>
                </a:cubicBezTo>
                <a:cubicBezTo>
                  <a:pt x="159246" y="103558"/>
                  <a:pt x="170064" y="103620"/>
                  <a:pt x="193431" y="123093"/>
                </a:cubicBezTo>
                <a:cubicBezTo>
                  <a:pt x="261120" y="179502"/>
                  <a:pt x="180701" y="123401"/>
                  <a:pt x="246184" y="167054"/>
                </a:cubicBezTo>
                <a:cubicBezTo>
                  <a:pt x="257907" y="184639"/>
                  <a:pt x="263769" y="208085"/>
                  <a:pt x="281354" y="219808"/>
                </a:cubicBezTo>
                <a:cubicBezTo>
                  <a:pt x="310169" y="239019"/>
                  <a:pt x="307731" y="226826"/>
                  <a:pt x="307731" y="2461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Freeform 16"/>
          <p:cNvSpPr/>
          <p:nvPr/>
        </p:nvSpPr>
        <p:spPr>
          <a:xfrm>
            <a:off x="6139152" y="3328505"/>
            <a:ext cx="334107" cy="263769"/>
          </a:xfrm>
          <a:custGeom>
            <a:avLst/>
            <a:gdLst>
              <a:gd name="connsiteX0" fmla="*/ 0 w 334107"/>
              <a:gd name="connsiteY0" fmla="*/ 263769 h 263769"/>
              <a:gd name="connsiteX1" fmla="*/ 43961 w 334107"/>
              <a:gd name="connsiteY1" fmla="*/ 228600 h 263769"/>
              <a:gd name="connsiteX2" fmla="*/ 70338 w 334107"/>
              <a:gd name="connsiteY2" fmla="*/ 202223 h 263769"/>
              <a:gd name="connsiteX3" fmla="*/ 131884 w 334107"/>
              <a:gd name="connsiteY3" fmla="*/ 167054 h 263769"/>
              <a:gd name="connsiteX4" fmla="*/ 158261 w 334107"/>
              <a:gd name="connsiteY4" fmla="*/ 158262 h 263769"/>
              <a:gd name="connsiteX5" fmla="*/ 184638 w 334107"/>
              <a:gd name="connsiteY5" fmla="*/ 131885 h 263769"/>
              <a:gd name="connsiteX6" fmla="*/ 193430 w 334107"/>
              <a:gd name="connsiteY6" fmla="*/ 61546 h 263769"/>
              <a:gd name="connsiteX7" fmla="*/ 281353 w 334107"/>
              <a:gd name="connsiteY7" fmla="*/ 35169 h 263769"/>
              <a:gd name="connsiteX8" fmla="*/ 307730 w 334107"/>
              <a:gd name="connsiteY8" fmla="*/ 26377 h 263769"/>
              <a:gd name="connsiteX9" fmla="*/ 334107 w 334107"/>
              <a:gd name="connsiteY9" fmla="*/ 0 h 26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107" h="263769">
                <a:moveTo>
                  <a:pt x="0" y="263769"/>
                </a:moveTo>
                <a:cubicBezTo>
                  <a:pt x="14654" y="252046"/>
                  <a:pt x="29838" y="240957"/>
                  <a:pt x="43961" y="228600"/>
                </a:cubicBezTo>
                <a:cubicBezTo>
                  <a:pt x="53319" y="220412"/>
                  <a:pt x="60786" y="210183"/>
                  <a:pt x="70338" y="202223"/>
                </a:cubicBezTo>
                <a:cubicBezTo>
                  <a:pt x="85918" y="189240"/>
                  <a:pt x="114183" y="174640"/>
                  <a:pt x="131884" y="167054"/>
                </a:cubicBezTo>
                <a:cubicBezTo>
                  <a:pt x="140403" y="163403"/>
                  <a:pt x="149469" y="161193"/>
                  <a:pt x="158261" y="158262"/>
                </a:cubicBezTo>
                <a:cubicBezTo>
                  <a:pt x="167053" y="149470"/>
                  <a:pt x="180389" y="143571"/>
                  <a:pt x="184638" y="131885"/>
                </a:cubicBezTo>
                <a:cubicBezTo>
                  <a:pt x="192713" y="109679"/>
                  <a:pt x="179880" y="80903"/>
                  <a:pt x="193430" y="61546"/>
                </a:cubicBezTo>
                <a:cubicBezTo>
                  <a:pt x="198651" y="54087"/>
                  <a:pt x="266663" y="39366"/>
                  <a:pt x="281353" y="35169"/>
                </a:cubicBezTo>
                <a:cubicBezTo>
                  <a:pt x="290264" y="32623"/>
                  <a:pt x="298938" y="29308"/>
                  <a:pt x="307730" y="26377"/>
                </a:cubicBezTo>
                <a:lnTo>
                  <a:pt x="334107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reeform 17"/>
          <p:cNvSpPr/>
          <p:nvPr/>
        </p:nvSpPr>
        <p:spPr>
          <a:xfrm>
            <a:off x="5507100" y="3678988"/>
            <a:ext cx="465993" cy="49290"/>
          </a:xfrm>
          <a:custGeom>
            <a:avLst/>
            <a:gdLst>
              <a:gd name="connsiteX0" fmla="*/ 465993 w 465993"/>
              <a:gd name="connsiteY0" fmla="*/ 35507 h 53092"/>
              <a:gd name="connsiteX1" fmla="*/ 422031 w 465993"/>
              <a:gd name="connsiteY1" fmla="*/ 17923 h 53092"/>
              <a:gd name="connsiteX2" fmla="*/ 395654 w 465993"/>
              <a:gd name="connsiteY2" fmla="*/ 338 h 53092"/>
              <a:gd name="connsiteX3" fmla="*/ 334108 w 465993"/>
              <a:gd name="connsiteY3" fmla="*/ 9130 h 53092"/>
              <a:gd name="connsiteX4" fmla="*/ 272562 w 465993"/>
              <a:gd name="connsiteY4" fmla="*/ 35507 h 53092"/>
              <a:gd name="connsiteX5" fmla="*/ 219808 w 465993"/>
              <a:gd name="connsiteY5" fmla="*/ 53092 h 53092"/>
              <a:gd name="connsiteX6" fmla="*/ 114300 w 465993"/>
              <a:gd name="connsiteY6" fmla="*/ 35507 h 53092"/>
              <a:gd name="connsiteX7" fmla="*/ 87924 w 465993"/>
              <a:gd name="connsiteY7" fmla="*/ 17923 h 53092"/>
              <a:gd name="connsiteX8" fmla="*/ 52754 w 465993"/>
              <a:gd name="connsiteY8" fmla="*/ 338 h 53092"/>
              <a:gd name="connsiteX9" fmla="*/ 0 w 465993"/>
              <a:gd name="connsiteY9" fmla="*/ 17923 h 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5993" h="53092">
                <a:moveTo>
                  <a:pt x="465993" y="35507"/>
                </a:moveTo>
                <a:cubicBezTo>
                  <a:pt x="451339" y="29646"/>
                  <a:pt x="436148" y="24981"/>
                  <a:pt x="422031" y="17923"/>
                </a:cubicBezTo>
                <a:cubicBezTo>
                  <a:pt x="412579" y="13197"/>
                  <a:pt x="406169" y="1390"/>
                  <a:pt x="395654" y="338"/>
                </a:cubicBezTo>
                <a:cubicBezTo>
                  <a:pt x="375033" y="-1724"/>
                  <a:pt x="354623" y="6199"/>
                  <a:pt x="334108" y="9130"/>
                </a:cubicBezTo>
                <a:cubicBezTo>
                  <a:pt x="249188" y="37439"/>
                  <a:pt x="381228" y="-7959"/>
                  <a:pt x="272562" y="35507"/>
                </a:cubicBezTo>
                <a:cubicBezTo>
                  <a:pt x="255352" y="42391"/>
                  <a:pt x="219808" y="53092"/>
                  <a:pt x="219808" y="53092"/>
                </a:cubicBezTo>
                <a:cubicBezTo>
                  <a:pt x="184639" y="47230"/>
                  <a:pt x="148751" y="44694"/>
                  <a:pt x="114300" y="35507"/>
                </a:cubicBezTo>
                <a:cubicBezTo>
                  <a:pt x="104090" y="32784"/>
                  <a:pt x="97098" y="23166"/>
                  <a:pt x="87924" y="17923"/>
                </a:cubicBezTo>
                <a:cubicBezTo>
                  <a:pt x="76544" y="11420"/>
                  <a:pt x="64477" y="6200"/>
                  <a:pt x="52754" y="338"/>
                </a:cubicBezTo>
                <a:cubicBezTo>
                  <a:pt x="4728" y="9943"/>
                  <a:pt x="19360" y="-1437"/>
                  <a:pt x="0" y="179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reeform 18"/>
          <p:cNvSpPr/>
          <p:nvPr/>
        </p:nvSpPr>
        <p:spPr>
          <a:xfrm>
            <a:off x="6892007" y="3664068"/>
            <a:ext cx="615462" cy="79131"/>
          </a:xfrm>
          <a:custGeom>
            <a:avLst/>
            <a:gdLst>
              <a:gd name="connsiteX0" fmla="*/ 0 w 615462"/>
              <a:gd name="connsiteY0" fmla="*/ 0 h 79131"/>
              <a:gd name="connsiteX1" fmla="*/ 70339 w 615462"/>
              <a:gd name="connsiteY1" fmla="*/ 52754 h 79131"/>
              <a:gd name="connsiteX2" fmla="*/ 96716 w 615462"/>
              <a:gd name="connsiteY2" fmla="*/ 61546 h 79131"/>
              <a:gd name="connsiteX3" fmla="*/ 193431 w 615462"/>
              <a:gd name="connsiteY3" fmla="*/ 43962 h 79131"/>
              <a:gd name="connsiteX4" fmla="*/ 246185 w 615462"/>
              <a:gd name="connsiteY4" fmla="*/ 26377 h 79131"/>
              <a:gd name="connsiteX5" fmla="*/ 307731 w 615462"/>
              <a:gd name="connsiteY5" fmla="*/ 35169 h 79131"/>
              <a:gd name="connsiteX6" fmla="*/ 325316 w 615462"/>
              <a:gd name="connsiteY6" fmla="*/ 61546 h 79131"/>
              <a:gd name="connsiteX7" fmla="*/ 351693 w 615462"/>
              <a:gd name="connsiteY7" fmla="*/ 79131 h 79131"/>
              <a:gd name="connsiteX8" fmla="*/ 386862 w 615462"/>
              <a:gd name="connsiteY8" fmla="*/ 70339 h 79131"/>
              <a:gd name="connsiteX9" fmla="*/ 615462 w 615462"/>
              <a:gd name="connsiteY9" fmla="*/ 61546 h 7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5462" h="79131">
                <a:moveTo>
                  <a:pt x="0" y="0"/>
                </a:moveTo>
                <a:cubicBezTo>
                  <a:pt x="10780" y="8623"/>
                  <a:pt x="51679" y="43424"/>
                  <a:pt x="70339" y="52754"/>
                </a:cubicBezTo>
                <a:cubicBezTo>
                  <a:pt x="78628" y="56899"/>
                  <a:pt x="87924" y="58615"/>
                  <a:pt x="96716" y="61546"/>
                </a:cubicBezTo>
                <a:cubicBezTo>
                  <a:pt x="113946" y="58674"/>
                  <a:pt x="174124" y="49227"/>
                  <a:pt x="193431" y="43962"/>
                </a:cubicBezTo>
                <a:cubicBezTo>
                  <a:pt x="211314" y="39085"/>
                  <a:pt x="246185" y="26377"/>
                  <a:pt x="246185" y="26377"/>
                </a:cubicBezTo>
                <a:cubicBezTo>
                  <a:pt x="266700" y="29308"/>
                  <a:pt x="288794" y="26752"/>
                  <a:pt x="307731" y="35169"/>
                </a:cubicBezTo>
                <a:cubicBezTo>
                  <a:pt x="317387" y="39461"/>
                  <a:pt x="317844" y="54074"/>
                  <a:pt x="325316" y="61546"/>
                </a:cubicBezTo>
                <a:cubicBezTo>
                  <a:pt x="332788" y="69018"/>
                  <a:pt x="342901" y="73269"/>
                  <a:pt x="351693" y="79131"/>
                </a:cubicBezTo>
                <a:cubicBezTo>
                  <a:pt x="363416" y="76200"/>
                  <a:pt x="374809" y="71200"/>
                  <a:pt x="386862" y="70339"/>
                </a:cubicBezTo>
                <a:cubicBezTo>
                  <a:pt x="513378" y="61302"/>
                  <a:pt x="535001" y="61546"/>
                  <a:pt x="615462" y="615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 19"/>
          <p:cNvSpPr/>
          <p:nvPr/>
        </p:nvSpPr>
        <p:spPr>
          <a:xfrm>
            <a:off x="6540550" y="3325015"/>
            <a:ext cx="518798" cy="228610"/>
          </a:xfrm>
          <a:custGeom>
            <a:avLst/>
            <a:gdLst>
              <a:gd name="connsiteX0" fmla="*/ 501162 w 501162"/>
              <a:gd name="connsiteY0" fmla="*/ 0 h 175856"/>
              <a:gd name="connsiteX1" fmla="*/ 457200 w 501162"/>
              <a:gd name="connsiteY1" fmla="*/ 35169 h 175856"/>
              <a:gd name="connsiteX2" fmla="*/ 439616 w 501162"/>
              <a:gd name="connsiteY2" fmla="*/ 61546 h 175856"/>
              <a:gd name="connsiteX3" fmla="*/ 386862 w 501162"/>
              <a:gd name="connsiteY3" fmla="*/ 87923 h 175856"/>
              <a:gd name="connsiteX4" fmla="*/ 237393 w 501162"/>
              <a:gd name="connsiteY4" fmla="*/ 96715 h 175856"/>
              <a:gd name="connsiteX5" fmla="*/ 175847 w 501162"/>
              <a:gd name="connsiteY5" fmla="*/ 114300 h 175856"/>
              <a:gd name="connsiteX6" fmla="*/ 149470 w 501162"/>
              <a:gd name="connsiteY6" fmla="*/ 131884 h 175856"/>
              <a:gd name="connsiteX7" fmla="*/ 140677 w 501162"/>
              <a:gd name="connsiteY7" fmla="*/ 167054 h 175856"/>
              <a:gd name="connsiteX8" fmla="*/ 0 w 501162"/>
              <a:gd name="connsiteY8" fmla="*/ 175846 h 175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162" h="175856">
                <a:moveTo>
                  <a:pt x="501162" y="0"/>
                </a:moveTo>
                <a:cubicBezTo>
                  <a:pt x="486508" y="11723"/>
                  <a:pt x="470470" y="21899"/>
                  <a:pt x="457200" y="35169"/>
                </a:cubicBezTo>
                <a:cubicBezTo>
                  <a:pt x="449728" y="42641"/>
                  <a:pt x="447088" y="54074"/>
                  <a:pt x="439616" y="61546"/>
                </a:cubicBezTo>
                <a:cubicBezTo>
                  <a:pt x="428913" y="72249"/>
                  <a:pt x="402754" y="86334"/>
                  <a:pt x="386862" y="87923"/>
                </a:cubicBezTo>
                <a:cubicBezTo>
                  <a:pt x="337201" y="92889"/>
                  <a:pt x="287216" y="93784"/>
                  <a:pt x="237393" y="96715"/>
                </a:cubicBezTo>
                <a:cubicBezTo>
                  <a:pt x="226116" y="99534"/>
                  <a:pt x="188467" y="107990"/>
                  <a:pt x="175847" y="114300"/>
                </a:cubicBezTo>
                <a:cubicBezTo>
                  <a:pt x="166396" y="119026"/>
                  <a:pt x="158262" y="126023"/>
                  <a:pt x="149470" y="131884"/>
                </a:cubicBezTo>
                <a:cubicBezTo>
                  <a:pt x="146539" y="143607"/>
                  <a:pt x="152057" y="162990"/>
                  <a:pt x="140677" y="167054"/>
                </a:cubicBezTo>
                <a:cubicBezTo>
                  <a:pt x="114171" y="176520"/>
                  <a:pt x="42372" y="175846"/>
                  <a:pt x="0" y="1758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reeform 20"/>
          <p:cNvSpPr/>
          <p:nvPr/>
        </p:nvSpPr>
        <p:spPr>
          <a:xfrm>
            <a:off x="6898975" y="3703634"/>
            <a:ext cx="633046" cy="298938"/>
          </a:xfrm>
          <a:custGeom>
            <a:avLst/>
            <a:gdLst>
              <a:gd name="connsiteX0" fmla="*/ 0 w 633046"/>
              <a:gd name="connsiteY0" fmla="*/ 0 h 298938"/>
              <a:gd name="connsiteX1" fmla="*/ 17584 w 633046"/>
              <a:gd name="connsiteY1" fmla="*/ 43961 h 298938"/>
              <a:gd name="connsiteX2" fmla="*/ 70338 w 633046"/>
              <a:gd name="connsiteY2" fmla="*/ 61546 h 298938"/>
              <a:gd name="connsiteX3" fmla="*/ 158261 w 633046"/>
              <a:gd name="connsiteY3" fmla="*/ 79130 h 298938"/>
              <a:gd name="connsiteX4" fmla="*/ 193430 w 633046"/>
              <a:gd name="connsiteY4" fmla="*/ 87923 h 298938"/>
              <a:gd name="connsiteX5" fmla="*/ 254976 w 633046"/>
              <a:gd name="connsiteY5" fmla="*/ 140676 h 298938"/>
              <a:gd name="connsiteX6" fmla="*/ 290146 w 633046"/>
              <a:gd name="connsiteY6" fmla="*/ 193430 h 298938"/>
              <a:gd name="connsiteX7" fmla="*/ 351692 w 633046"/>
              <a:gd name="connsiteY7" fmla="*/ 211015 h 298938"/>
              <a:gd name="connsiteX8" fmla="*/ 404446 w 633046"/>
              <a:gd name="connsiteY8" fmla="*/ 228600 h 298938"/>
              <a:gd name="connsiteX9" fmla="*/ 509953 w 633046"/>
              <a:gd name="connsiteY9" fmla="*/ 246184 h 298938"/>
              <a:gd name="connsiteX10" fmla="*/ 597876 w 633046"/>
              <a:gd name="connsiteY10" fmla="*/ 281353 h 298938"/>
              <a:gd name="connsiteX11" fmla="*/ 633046 w 633046"/>
              <a:gd name="connsiteY11" fmla="*/ 298938 h 29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3046" h="298938">
                <a:moveTo>
                  <a:pt x="0" y="0"/>
                </a:moveTo>
                <a:cubicBezTo>
                  <a:pt x="5861" y="14654"/>
                  <a:pt x="5707" y="33568"/>
                  <a:pt x="17584" y="43961"/>
                </a:cubicBezTo>
                <a:cubicBezTo>
                  <a:pt x="31534" y="56167"/>
                  <a:pt x="52753" y="55684"/>
                  <a:pt x="70338" y="61546"/>
                </a:cubicBezTo>
                <a:cubicBezTo>
                  <a:pt x="124506" y="79602"/>
                  <a:pt x="69359" y="62966"/>
                  <a:pt x="158261" y="79130"/>
                </a:cubicBezTo>
                <a:cubicBezTo>
                  <a:pt x="170150" y="81292"/>
                  <a:pt x="181707" y="84992"/>
                  <a:pt x="193430" y="87923"/>
                </a:cubicBezTo>
                <a:cubicBezTo>
                  <a:pt x="215456" y="104442"/>
                  <a:pt x="237831" y="118632"/>
                  <a:pt x="254976" y="140676"/>
                </a:cubicBezTo>
                <a:cubicBezTo>
                  <a:pt x="267951" y="157358"/>
                  <a:pt x="270096" y="186746"/>
                  <a:pt x="290146" y="193430"/>
                </a:cubicBezTo>
                <a:cubicBezTo>
                  <a:pt x="378763" y="222971"/>
                  <a:pt x="241328" y="177906"/>
                  <a:pt x="351692" y="211015"/>
                </a:cubicBezTo>
                <a:cubicBezTo>
                  <a:pt x="369446" y="216341"/>
                  <a:pt x="386162" y="225553"/>
                  <a:pt x="404446" y="228600"/>
                </a:cubicBezTo>
                <a:cubicBezTo>
                  <a:pt x="439615" y="234461"/>
                  <a:pt x="476129" y="234909"/>
                  <a:pt x="509953" y="246184"/>
                </a:cubicBezTo>
                <a:cubicBezTo>
                  <a:pt x="630019" y="286207"/>
                  <a:pt x="507324" y="242545"/>
                  <a:pt x="597876" y="281353"/>
                </a:cubicBezTo>
                <a:cubicBezTo>
                  <a:pt x="633236" y="296508"/>
                  <a:pt x="615440" y="281334"/>
                  <a:pt x="633046" y="2989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reeform 2"/>
          <p:cNvSpPr/>
          <p:nvPr/>
        </p:nvSpPr>
        <p:spPr>
          <a:xfrm>
            <a:off x="5828601" y="3830128"/>
            <a:ext cx="310551" cy="250166"/>
          </a:xfrm>
          <a:custGeom>
            <a:avLst/>
            <a:gdLst>
              <a:gd name="connsiteX0" fmla="*/ 310551 w 310551"/>
              <a:gd name="connsiteY0" fmla="*/ 0 h 250166"/>
              <a:gd name="connsiteX1" fmla="*/ 241540 w 310551"/>
              <a:gd name="connsiteY1" fmla="*/ 34506 h 250166"/>
              <a:gd name="connsiteX2" fmla="*/ 232913 w 310551"/>
              <a:gd name="connsiteY2" fmla="*/ 77638 h 250166"/>
              <a:gd name="connsiteX3" fmla="*/ 215660 w 310551"/>
              <a:gd name="connsiteY3" fmla="*/ 103517 h 250166"/>
              <a:gd name="connsiteX4" fmla="*/ 172528 w 310551"/>
              <a:gd name="connsiteY4" fmla="*/ 163902 h 250166"/>
              <a:gd name="connsiteX5" fmla="*/ 60385 w 310551"/>
              <a:gd name="connsiteY5" fmla="*/ 172529 h 250166"/>
              <a:gd name="connsiteX6" fmla="*/ 17253 w 310551"/>
              <a:gd name="connsiteY6" fmla="*/ 224287 h 250166"/>
              <a:gd name="connsiteX7" fmla="*/ 0 w 310551"/>
              <a:gd name="connsiteY7" fmla="*/ 250166 h 2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551" h="250166">
                <a:moveTo>
                  <a:pt x="310551" y="0"/>
                </a:moveTo>
                <a:cubicBezTo>
                  <a:pt x="304252" y="2520"/>
                  <a:pt x="249197" y="21106"/>
                  <a:pt x="241540" y="34506"/>
                </a:cubicBezTo>
                <a:cubicBezTo>
                  <a:pt x="234266" y="47236"/>
                  <a:pt x="238061" y="63910"/>
                  <a:pt x="232913" y="77638"/>
                </a:cubicBezTo>
                <a:cubicBezTo>
                  <a:pt x="229273" y="87345"/>
                  <a:pt x="221411" y="94891"/>
                  <a:pt x="215660" y="103517"/>
                </a:cubicBezTo>
                <a:cubicBezTo>
                  <a:pt x="201782" y="145150"/>
                  <a:pt x="212535" y="158901"/>
                  <a:pt x="172528" y="163902"/>
                </a:cubicBezTo>
                <a:cubicBezTo>
                  <a:pt x="135326" y="168552"/>
                  <a:pt x="97766" y="169653"/>
                  <a:pt x="60385" y="172529"/>
                </a:cubicBezTo>
                <a:cubicBezTo>
                  <a:pt x="17549" y="236782"/>
                  <a:pt x="72603" y="157867"/>
                  <a:pt x="17253" y="224287"/>
                </a:cubicBezTo>
                <a:cubicBezTo>
                  <a:pt x="10616" y="232252"/>
                  <a:pt x="0" y="250166"/>
                  <a:pt x="0" y="2501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5163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789</Words>
  <Application>Microsoft Office PowerPoint</Application>
  <PresentationFormat>On-screen Show (4:3)</PresentationFormat>
  <Paragraphs>162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Sudha kumari</dc:creator>
  <cp:lastModifiedBy>Sudha kumari</cp:lastModifiedBy>
  <cp:revision>51</cp:revision>
  <dcterms:created xsi:type="dcterms:W3CDTF">2020-11-02T05:20:53Z</dcterms:created>
  <dcterms:modified xsi:type="dcterms:W3CDTF">2020-11-09T05:14:54Z</dcterms:modified>
</cp:coreProperties>
</file>