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91" r:id="rId2"/>
    <p:sldId id="331" r:id="rId3"/>
    <p:sldId id="340" r:id="rId4"/>
    <p:sldId id="337" r:id="rId5"/>
    <p:sldId id="339" r:id="rId6"/>
    <p:sldId id="332" r:id="rId7"/>
    <p:sldId id="335" r:id="rId8"/>
    <p:sldId id="336" r:id="rId9"/>
    <p:sldId id="333" r:id="rId10"/>
    <p:sldId id="343" r:id="rId11"/>
    <p:sldId id="341" r:id="rId12"/>
    <p:sldId id="342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287B-C47C-4872-AD51-8D8ED0A300C7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D1F6-E30C-4146-BCDF-32913842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2E95-9F61-4EEF-9DB8-2149407A94BC}" type="datetimeFigureOut">
              <a:rPr lang="en-US" smtClean="0"/>
              <a:pPr/>
              <a:t>12/25/2020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6CC2-79F6-47EB-AD4C-995C6049D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501122" cy="9286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Alkalosis </a:t>
            </a:r>
            <a:endParaRPr lang="en-I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214686"/>
            <a:ext cx="8572560" cy="333851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Arvind Kumar Das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Veterinary Medicine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Veterinary College (BASU), Patna-800014.</a:t>
            </a:r>
            <a:endParaRPr lang="en-I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14620"/>
            <a:ext cx="153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Unit</a:t>
            </a:r>
            <a:r>
              <a:rPr lang="en-US" smtClean="0"/>
              <a:t>: 2</a:t>
            </a:r>
            <a:endParaRPr lang="hi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28194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18430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Signs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Dry muzzle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Tachycardia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Tachypnoea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Dehydration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Ruminal atony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Grinding of teeth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Salivation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Twitching of ears and facial muscles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Significant increase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PCV</a:t>
            </a:r>
          </a:p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Leucocytosis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Hypoglycemia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Increased BUN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Protein, albumin and globulin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serum Ca and P level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Signs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As compared to other forms of indigestion, very less information is available on alkaline indigestion in cattle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Alkalosis results in slow, shallow respirations in an attempt to preserve carbon dioxide. 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Muscular tremors and tetany with tonic and clonic convulsions may occur because of depression of the ionized fraction of serum calcium.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Hyperpnea and dyspnea may also occur in the terminal stages.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Primary cause should be treated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of different ruminal acidifier for the treatment of  alkaline indigestion in cattle.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5 % Acetic acid in 250 ml water orally once a day can be used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0.9% NS for chloride responsive metabolic alkalosis @ 50 – 100ml/hrs until urinary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cloride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rises to &gt; 25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/L (&gt; 25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/L) and urinary pH normalizes.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Underlying conditions are treated with the correction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hypokalemia.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urgent correction of blood pH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hemofiltration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hemodialysis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an option.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Thank You</a:t>
            </a:r>
            <a:endParaRPr lang="en-GB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78198" cy="55978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Acidosis and alkalosis refer to the pathophysiologic process that cause net accumulation of acid or alkali (base) in the body</a:t>
            </a:r>
          </a:p>
          <a:p>
            <a:pPr lvl="0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Acidemia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alkalemia refer specifically to the pH of the blood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Indigestion resulting from change in pH of ruminal fluid exceeding 7.5 is referred to as alkaline indigestion or ruminal alkalosis.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Alkalosis is caused by an increased absorption of alkali, excessive loss of acid or a deficit of carbon dioxide.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clinical case of alkaline indigestion had history of ingestion of large amount of protein rich and low carbohydrate diet.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/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of Alkalosis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Abomasal atony due to dilatation, impaction or torsion of the abomasum is one of the commonest causes of alkalemia (alkalosis) in cattle. 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There is continuous secretion of hydrochloric acid and potassium into the abomasum, with failure of evacuation of the abomasal contents into the duodenum for absorption. 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Sequestration of hydrochloric acid and potassium occurs in the abomasum, along with reflux into the rumen, all of which results in a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hypochloremic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alkalosis.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of Alkalosis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678198" cy="51691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Alkaline indigestion occurs usually due to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Excess and sudden intake of protein rich feed,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Urea feeding,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Abrupt change of ration,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Drinking of contaminated and sewage water and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Excessive feeding of straw over a prolonged period of time.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Most of the times Soyabean meal is commonly fed to dairy cows and growing cattle due to its high energy and nitrogen content leading to alkalosis.</a:t>
            </a:r>
          </a:p>
          <a:p>
            <a:endParaRPr lang="en-IN" sz="2400" dirty="0" smtClean="0"/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544616" cy="490066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of Alkalosis</a:t>
            </a:r>
            <a:r>
              <a:rPr lang="en-I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VAIO\Desktop\IMG20201221195106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0557" b="45714"/>
          <a:stretch>
            <a:fillRect/>
          </a:stretch>
        </p:blipFill>
        <p:spPr bwMode="auto">
          <a:xfrm>
            <a:off x="714348" y="1000108"/>
            <a:ext cx="771530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58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78198" cy="55978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Excess feeding of protein                     In rumen excess production of ammonia                     The microbes cannot utilize.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Non-utilized ammonia for microbial synthesis, absorbed beyond the GIT.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increased level of ruminal ammonia                        increased rate of absorption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excess ammonia                        reaches the portal circulation,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Transported to liver                      converted to urea.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Urea                       excreted via kidney through urine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   Or recycled into the rumen by way of saliva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   Or through blood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Excessive accumulation of ruminal ammonia, nitrogen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3357554" y="1643050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5000628" y="2714620"/>
            <a:ext cx="1143008" cy="142876"/>
          </a:xfrm>
          <a:prstGeom prst="rightArrow">
            <a:avLst>
              <a:gd name="adj1" fmla="val 50000"/>
              <a:gd name="adj2" fmla="val 45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928926" y="335756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2714612" y="371475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1285852" y="407194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000100" y="4500570"/>
            <a:ext cx="14287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Decrease in VFA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Alkaline pH of ruminal fluid 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Inhibit ruminal contractions 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Cause paresis of rumen musculature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Arrow 5"/>
          <p:cNvSpPr/>
          <p:nvPr/>
        </p:nvSpPr>
        <p:spPr>
          <a:xfrm>
            <a:off x="1142976" y="1857364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142976" y="271462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142976" y="3571876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range of pH in alkaline indigestion remains between 7.5 to 9.5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When pH exceeds to 7.5, there is decrease in the number of ruminal microflora 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Rumen fluid appears watery and dark brown in colour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It may become slimy and having putrid odour 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paresis of rumen musculature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High ruminal fluid pH bring about inappetence and interfere with cellulose digestion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Signs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4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principal signs of alkaline indigestion include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Anorexia,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Moderate decrease in milk yield,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Depression,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Increased pulse and respiratory rate,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Constipation &amp; semi-solid or pasty faeces,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Hepatic, renal, circulatory and nervous disturbances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Ruminal fluid colour changed to khaki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brouwn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Ruminal fluid consistency changed to watery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Decreased ruminal protozoan activity</a:t>
            </a:r>
          </a:p>
          <a:p>
            <a:pPr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33518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29614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710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Alkalosis </vt:lpstr>
      <vt:lpstr>Introduction</vt:lpstr>
      <vt:lpstr>Causes of Alkalosis</vt:lpstr>
      <vt:lpstr>Causes of Alkalosis</vt:lpstr>
      <vt:lpstr> Causes of Alkalosis </vt:lpstr>
      <vt:lpstr>Pathophysiology</vt:lpstr>
      <vt:lpstr>Pathophysiology</vt:lpstr>
      <vt:lpstr>Pathophysiology</vt:lpstr>
      <vt:lpstr>Clinical Signs</vt:lpstr>
      <vt:lpstr>Clinical Signs</vt:lpstr>
      <vt:lpstr>Clinical Signs</vt:lpstr>
      <vt:lpstr>Treatment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TOSHIBA-</dc:creator>
  <cp:lastModifiedBy>VAIO</cp:lastModifiedBy>
  <cp:revision>153</cp:revision>
  <cp:lastPrinted>2020-12-10T08:20:57Z</cp:lastPrinted>
  <dcterms:created xsi:type="dcterms:W3CDTF">2016-11-14T15:47:44Z</dcterms:created>
  <dcterms:modified xsi:type="dcterms:W3CDTF">2020-12-25T15:28:11Z</dcterms:modified>
</cp:coreProperties>
</file>