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notesSlides/notesSlide8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659" r:id="rId1"/>
  </p:sldMasterIdLst>
  <p:notesMasterIdLst>
    <p:notesMasterId r:id="rId10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</p:sldIdLst>
  <p:sldSz cx="9144000" cy="6858000" type="screen4x3"/>
  <p:notesSz cx="6858000" cy="9144000"/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ahyp="http://schemas.microsoft.com/office/drawing/2018/hyperlinkcolor" xmlns:p15="http://schemas.microsoft.com/office/powerpoint/2012/main" xmlns:p14="http://schemas.microsoft.com/office/powerpoint/2010/main" xmlns:com="http://schemas.openxmlformats.org/drawingml/2006/compatibility" xmlns:pvml="urn:schemas-microsoft-com:office:powerpoint" xmlns:v="urn:schemas-microsoft-com:vml" xmlns:o="urn:schemas-microsoft-com:office:office" xmlns:dgm="http://schemas.openxmlformats.org/drawingml/2006/diagram" xmlns:c="http://schemas.openxmlformats.org/drawingml/2006/chart" xmlns:mv="urn:schemas-microsoft-com:mac:vml" xmlns:mc="http://schemas.openxmlformats.org/markup-compatibility/2006" xmlns="">
        <p15:guide id="1" orient="horz" pos="2160">
          <p15:clr>
            <a:srgbClr val="000000"/>
          </p15:clr>
        </p15:guide>
        <p15:guide id="2" pos="2880">
          <p15:clr>
            <a:srgbClr val="000000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620"/>
    <p:restoredTop sz="94660"/>
  </p:normalViewPr>
  <p:slideViewPr>
    <p:cSldViewPr snapToGrid="0">
      <p:cViewPr varScale="1">
        <p:scale>
          <a:sx n="68" d="100"/>
          <a:sy n="68" d="100"/>
        </p:scale>
        <p:origin x="-1410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>
            <a:spLocks noGrp="1" noRot="1" noChangeAspect="1"/>
          </p:cNvSpPr>
          <p:nvPr>
            <p:ph type="sldImg" idx="2"/>
          </p:nvPr>
        </p:nvSpPr>
        <p:spPr>
          <a:xfrm>
            <a:off x="1143225" y="685800"/>
            <a:ext cx="457222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4" name="Google Shape;4;n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91425" rIns="91425" bIns="91425" anchor="t" anchorCtr="0">
            <a:noAutofit/>
          </a:bodyPr>
          <a:lstStyle>
            <a:lvl1pPr marL="457200" lvl="0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marL="914400" lvl="1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marL="1371600" lvl="2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marL="1828800" lvl="3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marL="2286000" lvl="4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marL="2743200" lvl="5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marL="3200400" lvl="6" indent="-29845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marL="3657600" lvl="7" indent="-29845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marL="4114800" lvl="8" indent="-29845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notes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" name="Google Shape;81;p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82" name="Google Shape;82;p1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225" y="685800"/>
            <a:ext cx="457222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Google Shape;89;p2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0" name="Google Shape;90;p2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" name="Google Shape;95;p3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96" name="Google Shape;96;p3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225" y="685800"/>
            <a:ext cx="457222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Google Shape;101;p4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02" name="Google Shape;102;p4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225" y="685800"/>
            <a:ext cx="457222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8" name="Google Shape;108;p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09" name="Google Shape;109;p5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225" y="685800"/>
            <a:ext cx="457222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" name="Google Shape;114;p6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15" name="Google Shape;115;p6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" name="Google Shape;120;p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1" name="Google Shape;121;p7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225" y="685800"/>
            <a:ext cx="457222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6" name="Google Shape;126;p8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7" name="Google Shape;127;p8:notes"/>
          <p:cNvSpPr>
            <a:spLocks noGrp="1" noRot="1" noChangeAspect="1"/>
          </p:cNvSpPr>
          <p:nvPr>
            <p:ph type="sldImg" idx="2"/>
          </p:nvPr>
        </p:nvSpPr>
        <p:spPr>
          <a:xfrm>
            <a:off x="1143225" y="685800"/>
            <a:ext cx="4572225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Slide" type="title">
  <p:cSld name="TITLE">
    <p:spTree>
      <p:nvGrpSpPr>
        <p:cNvPr id="1" name="Shape 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Google Shape;12;p2"/>
          <p:cNvSpPr txBox="1"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3" name="Google Shape;13;p2"/>
          <p:cNvSpPr txBox="1"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ctr">
              <a:spcBef>
                <a:spcPts val="640"/>
              </a:spcBef>
              <a:spcAft>
                <a:spcPts val="0"/>
              </a:spcAft>
              <a:buClr>
                <a:srgbClr val="888888"/>
              </a:buClr>
              <a:buSzPts val="3200"/>
              <a:buNone/>
              <a:defRPr>
                <a:solidFill>
                  <a:srgbClr val="888888"/>
                </a:solidFill>
              </a:defRPr>
            </a:lvl1pPr>
            <a:lvl2pPr lvl="1" algn="ctr">
              <a:spcBef>
                <a:spcPts val="560"/>
              </a:spcBef>
              <a:spcAft>
                <a:spcPts val="0"/>
              </a:spcAft>
              <a:buClr>
                <a:srgbClr val="888888"/>
              </a:buClr>
              <a:buSzPts val="2800"/>
              <a:buNone/>
              <a:defRPr>
                <a:solidFill>
                  <a:srgbClr val="888888"/>
                </a:solidFill>
              </a:defRPr>
            </a:lvl2pPr>
            <a:lvl3pPr lvl="2" algn="ctr">
              <a:spcBef>
                <a:spcPts val="480"/>
              </a:spcBef>
              <a:spcAft>
                <a:spcPts val="0"/>
              </a:spcAft>
              <a:buClr>
                <a:srgbClr val="888888"/>
              </a:buClr>
              <a:buSzPts val="2400"/>
              <a:buNone/>
              <a:defRPr>
                <a:solidFill>
                  <a:srgbClr val="888888"/>
                </a:solidFill>
              </a:defRPr>
            </a:lvl3pPr>
            <a:lvl4pPr lvl="3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4pPr>
            <a:lvl5pPr lvl="4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5pPr>
            <a:lvl6pPr lvl="5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6pPr>
            <a:lvl7pPr lvl="6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7pPr>
            <a:lvl8pPr lvl="7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8pPr>
            <a:lvl9pPr lvl="8" algn="ctr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>
                <a:solidFill>
                  <a:srgbClr val="888888"/>
                </a:solidFill>
              </a:defRPr>
            </a:lvl9pPr>
          </a:lstStyle>
          <a:p>
            <a:endParaRPr/>
          </a:p>
        </p:txBody>
      </p:sp>
      <p:sp>
        <p:nvSpPr>
          <p:cNvPr id="14" name="Google Shape;14;p2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5" name="Google Shape;15;p2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6" name="Google Shape;16;p2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IN"/>
              <a:pPr marL="0" lvl="0" indent="0" algn="r" rtl="0">
                <a:spcBef>
                  <a:spcPts val="0"/>
                </a:spcBef>
                <a:spcAft>
                  <a:spcPts val="0"/>
                </a:spcAft>
                <a:buNone/>
              </a:pPr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Content" type="obj">
  <p:cSld name="OBJECT">
    <p:spTree>
      <p:nvGrpSpPr>
        <p:cNvPr id="1" name="Shape 1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Google Shape;18;p3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19" name="Google Shape;19;p3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20" name="Google Shape;20;p3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1" name="Google Shape;21;p3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2" name="Google Shape;22;p3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IN"/>
              <a:pPr marL="0" lvl="0" indent="0" algn="r" rtl="0">
                <a:spcBef>
                  <a:spcPts val="0"/>
                </a:spcBef>
                <a:spcAft>
                  <a:spcPts val="0"/>
                </a:spcAft>
                <a:buNone/>
              </a:pPr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Blank" type="blank">
  <p:cSld name="BLANK">
    <p:spTree>
      <p:nvGrpSpPr>
        <p:cNvPr id="1" name="Shape 2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Google Shape;24;p4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5" name="Google Shape;25;p4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6" name="Google Shape;26;p4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IN"/>
              <a:pPr marL="0" lvl="0" indent="0" algn="r" rtl="0">
                <a:spcBef>
                  <a:spcPts val="0"/>
                </a:spcBef>
                <a:spcAft>
                  <a:spcPts val="0"/>
                </a:spcAft>
                <a:buNone/>
              </a:pPr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Section Header" type="secHead">
  <p:cSld name="SECTION_HEADER">
    <p:spTree>
      <p:nvGrpSpPr>
        <p:cNvPr id="1" name="Shape 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Google Shape;28;p5"/>
          <p:cNvSpPr txBox="1"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000"/>
              <a:buFont typeface="Calibri"/>
              <a:buNone/>
              <a:defRPr sz="4000" b="1" cap="none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29" name="Google Shape;29;p5"/>
          <p:cNvSpPr txBox="1"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None/>
              <a:defRPr sz="2000">
                <a:solidFill>
                  <a:srgbClr val="888888"/>
                </a:solidFill>
              </a:defRPr>
            </a:lvl1pPr>
            <a:lvl2pPr marL="914400" lvl="1" indent="-228600" algn="l">
              <a:spcBef>
                <a:spcPts val="360"/>
              </a:spcBef>
              <a:spcAft>
                <a:spcPts val="0"/>
              </a:spcAft>
              <a:buClr>
                <a:srgbClr val="888888"/>
              </a:buClr>
              <a:buSzPts val="1800"/>
              <a:buNone/>
              <a:defRPr sz="1800">
                <a:solidFill>
                  <a:srgbClr val="888888"/>
                </a:solidFill>
              </a:defRPr>
            </a:lvl2pPr>
            <a:lvl3pPr marL="1371600" lvl="2" indent="-228600" algn="l">
              <a:spcBef>
                <a:spcPts val="320"/>
              </a:spcBef>
              <a:spcAft>
                <a:spcPts val="0"/>
              </a:spcAft>
              <a:buClr>
                <a:srgbClr val="888888"/>
              </a:buClr>
              <a:buSzPts val="1600"/>
              <a:buNone/>
              <a:defRPr sz="1600">
                <a:solidFill>
                  <a:srgbClr val="888888"/>
                </a:solidFill>
              </a:defRPr>
            </a:lvl3pPr>
            <a:lvl4pPr marL="1828800" lvl="3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4pPr>
            <a:lvl5pPr marL="2286000" lvl="4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5pPr>
            <a:lvl6pPr marL="2743200" lvl="5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6pPr>
            <a:lvl7pPr marL="3200400" lvl="6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7pPr>
            <a:lvl8pPr marL="3657600" lvl="7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8pPr>
            <a:lvl9pPr marL="4114800" lvl="8" indent="-228600" algn="l">
              <a:spcBef>
                <a:spcPts val="280"/>
              </a:spcBef>
              <a:spcAft>
                <a:spcPts val="0"/>
              </a:spcAft>
              <a:buClr>
                <a:srgbClr val="888888"/>
              </a:buClr>
              <a:buSzPts val="1400"/>
              <a:buNone/>
              <a:defRPr sz="1400">
                <a:solidFill>
                  <a:srgbClr val="888888"/>
                </a:solidFill>
              </a:defRPr>
            </a:lvl9pPr>
          </a:lstStyle>
          <a:p>
            <a:endParaRPr/>
          </a:p>
        </p:txBody>
      </p:sp>
      <p:sp>
        <p:nvSpPr>
          <p:cNvPr id="30" name="Google Shape;30;p5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1" name="Google Shape;31;p5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2" name="Google Shape;32;p5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IN"/>
              <a:pPr marL="0" lvl="0" indent="0" algn="r" rtl="0">
                <a:spcBef>
                  <a:spcPts val="0"/>
                </a:spcBef>
                <a:spcAft>
                  <a:spcPts val="0"/>
                </a:spcAft>
                <a:buNone/>
              </a:pPr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wo Content" type="twoObj">
  <p:cSld name="TWO_OBJECTS">
    <p:spTree>
      <p:nvGrpSpPr>
        <p:cNvPr id="1" name="Shape 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Google Shape;34;p6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5" name="Google Shape;35;p6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4038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06400" algn="l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  <a:defRPr sz="2800"/>
            </a:lvl1pPr>
            <a:lvl2pPr marL="914400" lvl="1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–"/>
              <a:defRPr sz="2400"/>
            </a:lvl2pPr>
            <a:lvl3pPr marL="1371600" lvl="2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 sz="1800"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 sz="1800"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9pPr>
          </a:lstStyle>
          <a:p>
            <a:endParaRPr/>
          </a:p>
        </p:txBody>
      </p:sp>
      <p:sp>
        <p:nvSpPr>
          <p:cNvPr id="36" name="Google Shape;36;p6"/>
          <p:cNvSpPr txBox="1">
            <a:spLocks noGrp="1"/>
          </p:cNvSpPr>
          <p:nvPr>
            <p:ph type="body" idx="2"/>
          </p:nvPr>
        </p:nvSpPr>
        <p:spPr>
          <a:xfrm>
            <a:off x="4648200" y="1600200"/>
            <a:ext cx="4038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06400" algn="l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•"/>
              <a:defRPr sz="2800"/>
            </a:lvl1pPr>
            <a:lvl2pPr marL="914400" lvl="1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–"/>
              <a:defRPr sz="2400"/>
            </a:lvl2pPr>
            <a:lvl3pPr marL="1371600" lvl="2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 sz="1800"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 sz="1800"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9pPr>
          </a:lstStyle>
          <a:p>
            <a:endParaRPr/>
          </a:p>
        </p:txBody>
      </p:sp>
      <p:sp>
        <p:nvSpPr>
          <p:cNvPr id="37" name="Google Shape;37;p6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8" name="Google Shape;38;p6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39" name="Google Shape;39;p6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IN"/>
              <a:pPr marL="0" lvl="0" indent="0" algn="r" rtl="0">
                <a:spcBef>
                  <a:spcPts val="0"/>
                </a:spcBef>
                <a:spcAft>
                  <a:spcPts val="0"/>
                </a:spcAft>
                <a:buNone/>
              </a:pPr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mparison" type="twoTxTwoObj">
  <p:cSld name="TWO_OBJECTS_WITH_TEXT">
    <p:spTree>
      <p:nvGrpSpPr>
        <p:cNvPr id="1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Google Shape;41;p7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2" name="Google Shape;42;p7"/>
          <p:cNvSpPr txBox="1"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 b="1"/>
            </a:lvl1pPr>
            <a:lvl2pPr marL="914400" lvl="1" indent="-228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3pPr>
            <a:lvl4pPr marL="1828800" lvl="3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4pPr>
            <a:lvl5pPr marL="2286000" lvl="4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5pPr>
            <a:lvl6pPr marL="2743200" lvl="5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/>
          </a:p>
        </p:txBody>
      </p:sp>
      <p:sp>
        <p:nvSpPr>
          <p:cNvPr id="43" name="Google Shape;43;p7"/>
          <p:cNvSpPr txBox="1">
            <a:spLocks noGrp="1"/>
          </p:cNvSpPr>
          <p:nvPr>
            <p:ph type="body" idx="2"/>
          </p:nvPr>
        </p:nvSpPr>
        <p:spPr>
          <a:xfrm>
            <a:off x="457200" y="2174875"/>
            <a:ext cx="4040188" cy="39512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1pPr>
            <a:lvl2pPr marL="914400" lvl="1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 sz="2000"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3pPr>
            <a:lvl4pPr marL="1828800" lvl="3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–"/>
              <a:defRPr sz="1600"/>
            </a:lvl4pPr>
            <a:lvl5pPr marL="2286000" lvl="4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»"/>
              <a:defRPr sz="1600"/>
            </a:lvl5pPr>
            <a:lvl6pPr marL="2743200" lvl="5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6pPr>
            <a:lvl7pPr marL="3200400" lvl="6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7pPr>
            <a:lvl8pPr marL="3657600" lvl="7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8pPr>
            <a:lvl9pPr marL="4114800" lvl="8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9pPr>
          </a:lstStyle>
          <a:p>
            <a:endParaRPr/>
          </a:p>
        </p:txBody>
      </p:sp>
      <p:sp>
        <p:nvSpPr>
          <p:cNvPr id="44" name="Google Shape;44;p7"/>
          <p:cNvSpPr txBox="1">
            <a:spLocks noGrp="1"/>
          </p:cNvSpPr>
          <p:nvPr>
            <p:ph type="body" idx="3"/>
          </p:nvPr>
        </p:nvSpPr>
        <p:spPr>
          <a:xfrm>
            <a:off x="4645025" y="1535113"/>
            <a:ext cx="4041775" cy="6397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marL="457200" lvl="0" indent="-2286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None/>
              <a:defRPr sz="2400" b="1"/>
            </a:lvl1pPr>
            <a:lvl2pPr marL="914400" lvl="1" indent="-228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None/>
              <a:defRPr sz="2000" b="1"/>
            </a:lvl2pPr>
            <a:lvl3pPr marL="1371600" lvl="2" indent="-2286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 sz="1800" b="1"/>
            </a:lvl3pPr>
            <a:lvl4pPr marL="1828800" lvl="3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4pPr>
            <a:lvl5pPr marL="2286000" lvl="4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5pPr>
            <a:lvl6pPr marL="2743200" lvl="5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6pPr>
            <a:lvl7pPr marL="3200400" lvl="6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7pPr>
            <a:lvl8pPr marL="3657600" lvl="7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8pPr>
            <a:lvl9pPr marL="4114800" lvl="8" indent="-2286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None/>
              <a:defRPr sz="1600" b="1"/>
            </a:lvl9pPr>
          </a:lstStyle>
          <a:p>
            <a:endParaRPr/>
          </a:p>
        </p:txBody>
      </p:sp>
      <p:sp>
        <p:nvSpPr>
          <p:cNvPr id="45" name="Google Shape;45;p7"/>
          <p:cNvSpPr txBox="1">
            <a:spLocks noGrp="1"/>
          </p:cNvSpPr>
          <p:nvPr>
            <p:ph type="body" idx="4"/>
          </p:nvPr>
        </p:nvSpPr>
        <p:spPr>
          <a:xfrm>
            <a:off x="4645025" y="2174875"/>
            <a:ext cx="4041775" cy="395128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1pPr>
            <a:lvl2pPr marL="914400" lvl="1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 sz="2000"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 sz="1800"/>
            </a:lvl3pPr>
            <a:lvl4pPr marL="1828800" lvl="3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–"/>
              <a:defRPr sz="1600"/>
            </a:lvl4pPr>
            <a:lvl5pPr marL="2286000" lvl="4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»"/>
              <a:defRPr sz="1600"/>
            </a:lvl5pPr>
            <a:lvl6pPr marL="2743200" lvl="5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6pPr>
            <a:lvl7pPr marL="3200400" lvl="6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7pPr>
            <a:lvl8pPr marL="3657600" lvl="7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8pPr>
            <a:lvl9pPr marL="4114800" lvl="8" indent="-330200" algn="l">
              <a:spcBef>
                <a:spcPts val="320"/>
              </a:spcBef>
              <a:spcAft>
                <a:spcPts val="0"/>
              </a:spcAft>
              <a:buClr>
                <a:schemeClr val="dk1"/>
              </a:buClr>
              <a:buSzPts val="1600"/>
              <a:buChar char="•"/>
              <a:defRPr sz="1600"/>
            </a:lvl9pPr>
          </a:lstStyle>
          <a:p>
            <a:endParaRPr/>
          </a:p>
        </p:txBody>
      </p:sp>
      <p:sp>
        <p:nvSpPr>
          <p:cNvPr id="46" name="Google Shape;46;p7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7" name="Google Shape;47;p7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48" name="Google Shape;48;p7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IN"/>
              <a:pPr marL="0" lvl="0" indent="0" algn="r" rtl="0">
                <a:spcBef>
                  <a:spcPts val="0"/>
                </a:spcBef>
                <a:spcAft>
                  <a:spcPts val="0"/>
                </a:spcAft>
                <a:buNone/>
              </a:pPr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Only" type="titleOnly">
  <p:cSld name="TITLE_ONLY">
    <p:spTree>
      <p:nvGrpSpPr>
        <p:cNvPr id="1" name="Shape 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" name="Google Shape;50;p8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1" name="Google Shape;51;p8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2" name="Google Shape;52;p8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3" name="Google Shape;53;p8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IN"/>
              <a:pPr marL="0" lvl="0" indent="0" algn="r" rtl="0">
                <a:spcBef>
                  <a:spcPts val="0"/>
                </a:spcBef>
                <a:spcAft>
                  <a:spcPts val="0"/>
                </a:spcAft>
                <a:buNone/>
              </a:pPr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Content with Caption" type="objTx">
  <p:cSld name="OBJECT_WITH_CAPTION_TEXT">
    <p:spTree>
      <p:nvGrpSpPr>
        <p:cNvPr id="1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Google Shape;55;p9"/>
          <p:cNvSpPr txBox="1"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Calibri"/>
              <a:buNone/>
              <a:defRPr sz="20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6" name="Google Shape;56;p9"/>
          <p:cNvSpPr txBox="1">
            <a:spLocks noGrp="1"/>
          </p:cNvSpPr>
          <p:nvPr>
            <p:ph type="body" idx="1"/>
          </p:nvPr>
        </p:nvSpPr>
        <p:spPr>
          <a:xfrm>
            <a:off x="3575050" y="273050"/>
            <a:ext cx="5111750" cy="585311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431800" algn="l"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Char char="•"/>
              <a:defRPr sz="3200"/>
            </a:lvl1pPr>
            <a:lvl2pPr marL="914400" lvl="1" indent="-406400" algn="l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Char char="–"/>
              <a:defRPr sz="2800"/>
            </a:lvl2pPr>
            <a:lvl3pPr marL="1371600" lvl="2" indent="-381000" algn="l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Char char="•"/>
              <a:defRPr sz="2400"/>
            </a:lvl3pPr>
            <a:lvl4pPr marL="1828800" lvl="3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–"/>
              <a:defRPr sz="2000"/>
            </a:lvl4pPr>
            <a:lvl5pPr marL="2286000" lvl="4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»"/>
              <a:defRPr sz="2000"/>
            </a:lvl5pPr>
            <a:lvl6pPr marL="2743200" lvl="5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6pPr>
            <a:lvl7pPr marL="3200400" lvl="6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7pPr>
            <a:lvl8pPr marL="3657600" lvl="7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8pPr>
            <a:lvl9pPr marL="4114800" lvl="8" indent="-355600" algn="l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Char char="•"/>
              <a:defRPr sz="2000"/>
            </a:lvl9pPr>
          </a:lstStyle>
          <a:p>
            <a:endParaRPr/>
          </a:p>
        </p:txBody>
      </p:sp>
      <p:sp>
        <p:nvSpPr>
          <p:cNvPr id="57" name="Google Shape;57;p9"/>
          <p:cNvSpPr txBox="1">
            <a:spLocks noGrp="1"/>
          </p:cNvSpPr>
          <p:nvPr>
            <p:ph type="body" idx="2"/>
          </p:nvPr>
        </p:nvSpPr>
        <p:spPr>
          <a:xfrm>
            <a:off x="457200" y="1435100"/>
            <a:ext cx="3008313" cy="46910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1pPr>
            <a:lvl2pPr marL="914400" lvl="1" indent="-228600" algn="l">
              <a:spcBef>
                <a:spcPts val="24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2pPr>
            <a:lvl3pPr marL="1371600" lvl="2" indent="-228600" algn="l">
              <a:spcBef>
                <a:spcPts val="2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3pPr>
            <a:lvl4pPr marL="1828800" lvl="3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4pPr>
            <a:lvl5pPr marL="2286000" lvl="4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5pPr>
            <a:lvl6pPr marL="2743200" lvl="5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6pPr>
            <a:lvl7pPr marL="3200400" lvl="6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7pPr>
            <a:lvl8pPr marL="3657600" lvl="7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8pPr>
            <a:lvl9pPr marL="4114800" lvl="8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9pPr>
          </a:lstStyle>
          <a:p>
            <a:endParaRPr/>
          </a:p>
        </p:txBody>
      </p:sp>
      <p:sp>
        <p:nvSpPr>
          <p:cNvPr id="58" name="Google Shape;58;p9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59" name="Google Shape;59;p9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0" name="Google Shape;60;p9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IN"/>
              <a:pPr marL="0" lvl="0" indent="0" algn="r" rtl="0">
                <a:spcBef>
                  <a:spcPts val="0"/>
                </a:spcBef>
                <a:spcAft>
                  <a:spcPts val="0"/>
                </a:spcAft>
                <a:buNone/>
              </a:pPr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Picture with Caption" type="picTx">
  <p:cSld name="PICTURE_WITH_CAPTION_TEXT">
    <p:spTree>
      <p:nvGrpSpPr>
        <p:cNvPr id="1" name="Shape 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Google Shape;62;p10"/>
          <p:cNvSpPr txBox="1"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Calibri"/>
              <a:buNone/>
              <a:defRPr sz="2000" b="1"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3" name="Google Shape;63;p10"/>
          <p:cNvSpPr>
            <a:spLocks noGrp="1"/>
          </p:cNvSpPr>
          <p:nvPr>
            <p:ph type="pic" idx="2"/>
          </p:nvPr>
        </p:nvSpPr>
        <p:spPr>
          <a:xfrm>
            <a:off x="1792288" y="612775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R="0" lvl="0" algn="l" rtl="0"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None/>
              <a:defRPr sz="3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None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None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64" name="Google Shape;64;p10"/>
          <p:cNvSpPr txBox="1">
            <a:spLocks noGrp="1"/>
          </p:cNvSpPr>
          <p:nvPr>
            <p:ph type="body" idx="1"/>
          </p:nvPr>
        </p:nvSpPr>
        <p:spPr>
          <a:xfrm>
            <a:off x="1792288" y="5367338"/>
            <a:ext cx="5486400" cy="80486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228600" algn="l">
              <a:spcBef>
                <a:spcPts val="280"/>
              </a:spcBef>
              <a:spcAft>
                <a:spcPts val="0"/>
              </a:spcAft>
              <a:buClr>
                <a:schemeClr val="dk1"/>
              </a:buClr>
              <a:buSzPts val="1400"/>
              <a:buNone/>
              <a:defRPr sz="1400"/>
            </a:lvl1pPr>
            <a:lvl2pPr marL="914400" lvl="1" indent="-228600" algn="l">
              <a:spcBef>
                <a:spcPts val="240"/>
              </a:spcBef>
              <a:spcAft>
                <a:spcPts val="0"/>
              </a:spcAft>
              <a:buClr>
                <a:schemeClr val="dk1"/>
              </a:buClr>
              <a:buSzPts val="1200"/>
              <a:buNone/>
              <a:defRPr sz="1200"/>
            </a:lvl2pPr>
            <a:lvl3pPr marL="1371600" lvl="2" indent="-228600" algn="l">
              <a:spcBef>
                <a:spcPts val="200"/>
              </a:spcBef>
              <a:spcAft>
                <a:spcPts val="0"/>
              </a:spcAft>
              <a:buClr>
                <a:schemeClr val="dk1"/>
              </a:buClr>
              <a:buSzPts val="1000"/>
              <a:buNone/>
              <a:defRPr sz="1000"/>
            </a:lvl3pPr>
            <a:lvl4pPr marL="1828800" lvl="3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4pPr>
            <a:lvl5pPr marL="2286000" lvl="4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5pPr>
            <a:lvl6pPr marL="2743200" lvl="5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6pPr>
            <a:lvl7pPr marL="3200400" lvl="6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7pPr>
            <a:lvl8pPr marL="3657600" lvl="7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8pPr>
            <a:lvl9pPr marL="4114800" lvl="8" indent="-228600" algn="l">
              <a:spcBef>
                <a:spcPts val="180"/>
              </a:spcBef>
              <a:spcAft>
                <a:spcPts val="0"/>
              </a:spcAft>
              <a:buClr>
                <a:schemeClr val="dk1"/>
              </a:buClr>
              <a:buSzPts val="900"/>
              <a:buNone/>
              <a:defRPr sz="900"/>
            </a:lvl9pPr>
          </a:lstStyle>
          <a:p>
            <a:endParaRPr/>
          </a:p>
        </p:txBody>
      </p:sp>
      <p:sp>
        <p:nvSpPr>
          <p:cNvPr id="65" name="Google Shape;65;p10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6" name="Google Shape;66;p10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67" name="Google Shape;67;p10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IN"/>
              <a:pPr marL="0" lvl="0" indent="0" algn="r" rtl="0">
                <a:spcBef>
                  <a:spcPts val="0"/>
                </a:spcBef>
                <a:spcAft>
                  <a:spcPts val="0"/>
                </a:spcAft>
                <a:buNone/>
              </a:pPr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Vertical Text" type="vertTx">
  <p:cSld name="VERTICAL_TEXT">
    <p:spTree>
      <p:nvGrpSpPr>
        <p:cNvPr id="1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Google Shape;69;p11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0" name="Google Shape;70;p11"/>
          <p:cNvSpPr txBox="1">
            <a:spLocks noGrp="1"/>
          </p:cNvSpPr>
          <p:nvPr>
            <p:ph type="body" idx="1"/>
          </p:nvPr>
        </p:nvSpPr>
        <p:spPr>
          <a:xfrm rot="5400000">
            <a:off x="2309018" y="-251619"/>
            <a:ext cx="4525963" cy="8229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71" name="Google Shape;71;p11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2" name="Google Shape;72;p11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3" name="Google Shape;73;p11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IN"/>
              <a:pPr marL="0" lvl="0" indent="0" algn="r" rtl="0">
                <a:spcBef>
                  <a:spcPts val="0"/>
                </a:spcBef>
                <a:spcAft>
                  <a:spcPts val="0"/>
                </a:spcAft>
                <a:buNone/>
              </a:pPr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Vertical Title and Text" type="vertTitleAndTx">
  <p:cSld name="VERTICAL_TITLE_AND_VERTICAL_TEXT">
    <p:spTree>
      <p:nvGrpSpPr>
        <p:cNvPr id="1" name="Shape 7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" name="Google Shape;75;p12"/>
          <p:cNvSpPr txBox="1">
            <a:spLocks noGrp="1"/>
          </p:cNvSpPr>
          <p:nvPr>
            <p:ph type="title"/>
          </p:nvPr>
        </p:nvSpPr>
        <p:spPr>
          <a:xfrm rot="5400000">
            <a:off x="4732337" y="2171700"/>
            <a:ext cx="5851525" cy="20574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800"/>
              <a:buNone/>
              <a:defRPr/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6" name="Google Shape;76;p12"/>
          <p:cNvSpPr txBox="1">
            <a:spLocks noGrp="1"/>
          </p:cNvSpPr>
          <p:nvPr>
            <p:ph type="body" idx="1"/>
          </p:nvPr>
        </p:nvSpPr>
        <p:spPr>
          <a:xfrm rot="5400000">
            <a:off x="541338" y="190501"/>
            <a:ext cx="5851525" cy="60198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lvl="0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1pPr>
            <a:lvl2pPr marL="914400" lvl="1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2pPr>
            <a:lvl3pPr marL="1371600" lvl="2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3pPr>
            <a:lvl4pPr marL="1828800" lvl="3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–"/>
              <a:defRPr/>
            </a:lvl4pPr>
            <a:lvl5pPr marL="2286000" lvl="4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»"/>
              <a:defRPr/>
            </a:lvl5pPr>
            <a:lvl6pPr marL="2743200" lvl="5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6pPr>
            <a:lvl7pPr marL="3200400" lvl="6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7pPr>
            <a:lvl8pPr marL="3657600" lvl="7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8pPr>
            <a:lvl9pPr marL="4114800" lvl="8" indent="-342900" algn="l">
              <a:spcBef>
                <a:spcPts val="360"/>
              </a:spcBef>
              <a:spcAft>
                <a:spcPts val="0"/>
              </a:spcAft>
              <a:buClr>
                <a:schemeClr val="dk1"/>
              </a:buClr>
              <a:buSzPts val="1800"/>
              <a:buChar char="•"/>
              <a:defRPr/>
            </a:lvl9pPr>
          </a:lstStyle>
          <a:p>
            <a:endParaRPr/>
          </a:p>
        </p:txBody>
      </p:sp>
      <p:sp>
        <p:nvSpPr>
          <p:cNvPr id="77" name="Google Shape;77;p12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8" name="Google Shape;78;p12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lvl="0" algn="ctr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400"/>
              <a:buNone/>
              <a:defRPr/>
            </a:lvl9pPr>
          </a:lstStyle>
          <a:p>
            <a:endParaRPr/>
          </a:p>
        </p:txBody>
      </p:sp>
      <p:sp>
        <p:nvSpPr>
          <p:cNvPr id="79" name="Google Shape;79;p12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lvl="0" indent="0" algn="r">
              <a:spcBef>
                <a:spcPts val="0"/>
              </a:spcBef>
              <a:buNone/>
              <a:defRPr/>
            </a:lvl1pPr>
            <a:lvl2pPr marL="0" lvl="1" indent="0" algn="r">
              <a:spcBef>
                <a:spcPts val="0"/>
              </a:spcBef>
              <a:buNone/>
              <a:defRPr/>
            </a:lvl2pPr>
            <a:lvl3pPr marL="0" lvl="2" indent="0" algn="r">
              <a:spcBef>
                <a:spcPts val="0"/>
              </a:spcBef>
              <a:buNone/>
              <a:defRPr/>
            </a:lvl3pPr>
            <a:lvl4pPr marL="0" lvl="3" indent="0" algn="r">
              <a:spcBef>
                <a:spcPts val="0"/>
              </a:spcBef>
              <a:buNone/>
              <a:defRPr/>
            </a:lvl4pPr>
            <a:lvl5pPr marL="0" lvl="4" indent="0" algn="r">
              <a:spcBef>
                <a:spcPts val="0"/>
              </a:spcBef>
              <a:buNone/>
              <a:defRPr/>
            </a:lvl5pPr>
            <a:lvl6pPr marL="0" lvl="5" indent="0" algn="r">
              <a:spcBef>
                <a:spcPts val="0"/>
              </a:spcBef>
              <a:buNone/>
              <a:defRPr/>
            </a:lvl6pPr>
            <a:lvl7pPr marL="0" lvl="6" indent="0" algn="r">
              <a:spcBef>
                <a:spcPts val="0"/>
              </a:spcBef>
              <a:buNone/>
              <a:defRPr/>
            </a:lvl7pPr>
            <a:lvl8pPr marL="0" lvl="7" indent="0" algn="r">
              <a:spcBef>
                <a:spcPts val="0"/>
              </a:spcBef>
              <a:buNone/>
              <a:defRPr/>
            </a:lvl8pPr>
            <a:lvl9pPr marL="0" lvl="8" indent="0" algn="r">
              <a:spcBef>
                <a:spcPts val="0"/>
              </a:spcBef>
              <a:buNone/>
              <a:defRPr/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IN"/>
              <a:pPr marL="0" lvl="0" indent="0" algn="r" rtl="0">
                <a:spcBef>
                  <a:spcPts val="0"/>
                </a:spcBef>
                <a:spcAft>
                  <a:spcPts val="0"/>
                </a:spcAft>
                <a:buNone/>
              </a:pPr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lt1"/>
        </a:solid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  <a:defRPr sz="4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endParaRPr/>
          </a:p>
        </p:txBody>
      </p:sp>
      <p:sp>
        <p:nvSpPr>
          <p:cNvPr id="7" name="Google Shape;7;p1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431800" algn="l" rtl="0"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Arial"/>
              <a:buChar char="•"/>
              <a:defRPr sz="32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914400" marR="0" lvl="1" indent="-406400" algn="l" rtl="0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–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81000" algn="l" rtl="0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–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8" name="Google Shape;8;p1"/>
          <p:cNvSpPr txBox="1">
            <a:spLocks noGrp="1"/>
          </p:cNvSpPr>
          <p:nvPr>
            <p:ph type="dt" idx="10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9" name="Google Shape;9;p1"/>
          <p:cNvSpPr txBox="1">
            <a:spLocks noGrp="1"/>
          </p:cNvSpPr>
          <p:nvPr>
            <p:ph type="ftr" idx="11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R="0" lvl="0" algn="ctr" rtl="0">
              <a:spcBef>
                <a:spcPts val="0"/>
              </a:spcBef>
              <a:spcAft>
                <a:spcPts val="0"/>
              </a:spcAft>
              <a:buSzPts val="1400"/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R="0" lvl="1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R="0" lvl="2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R="0" lvl="3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R="0" lvl="4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R="0" lvl="5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R="0" lvl="6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R="0" lvl="7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R="0" lvl="8" algn="l" rtl="0">
              <a:spcBef>
                <a:spcPts val="0"/>
              </a:spcBef>
              <a:spcAft>
                <a:spcPts val="0"/>
              </a:spcAft>
              <a:buSzPts val="1400"/>
              <a:buNone/>
              <a:defRPr sz="1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endParaRPr/>
          </a:p>
        </p:txBody>
      </p:sp>
      <p:sp>
        <p:nvSpPr>
          <p:cNvPr id="10" name="Google Shape;10;p1"/>
          <p:cNvSpPr txBox="1">
            <a:spLocks noGrp="1"/>
          </p:cNvSpPr>
          <p:nvPr>
            <p:ph type="sldNum" idx="12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>
            <a:lvl1pPr marL="0" marR="0" lvl="0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marL="0" marR="0" lvl="1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0" marR="0" lvl="2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0" marR="0" lvl="3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0" marR="0" lvl="4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0" marR="0" lvl="5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0" marR="0" lvl="6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0" marR="0" lvl="7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0" marR="0" lvl="8" indent="0" algn="r" rtl="0">
              <a:spcBef>
                <a:spcPts val="0"/>
              </a:spcBef>
              <a:buNone/>
              <a:defRPr sz="1200" b="0" i="0" u="none" strike="noStrike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-IN"/>
              <a:pPr marL="0" lvl="0" indent="0" algn="r" rtl="0">
                <a:spcBef>
                  <a:spcPts val="0"/>
                </a:spcBef>
                <a:spcAft>
                  <a:spcPts val="0"/>
                </a:spcAft>
                <a:buNone/>
              </a:pPr>
              <a:t>‹#›</a:t>
            </a:fld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</p:sldLayoutIdLst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" name="Google Shape;84;p13"/>
          <p:cNvSpPr txBox="1">
            <a:spLocks noGrp="1"/>
          </p:cNvSpPr>
          <p:nvPr>
            <p:ph type="ctrTitle"/>
          </p:nvPr>
        </p:nvSpPr>
        <p:spPr>
          <a:xfrm>
            <a:off x="685800" y="500043"/>
            <a:ext cx="7772400" cy="857255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</a:pPr>
            <a:r>
              <a:rPr lang="en-IN"/>
              <a:t>CASEIN</a:t>
            </a:r>
            <a:endParaRPr/>
          </a:p>
        </p:txBody>
      </p:sp>
      <p:sp>
        <p:nvSpPr>
          <p:cNvPr id="85" name="Google Shape;85;p13"/>
          <p:cNvSpPr txBox="1">
            <a:spLocks noGrp="1"/>
          </p:cNvSpPr>
          <p:nvPr>
            <p:ph type="subTitle" idx="1"/>
          </p:nvPr>
        </p:nvSpPr>
        <p:spPr>
          <a:xfrm>
            <a:off x="571472" y="4714884"/>
            <a:ext cx="3286148" cy="114300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lnSpc>
                <a:spcPct val="80000"/>
              </a:lnSpc>
              <a:spcBef>
                <a:spcPts val="0"/>
              </a:spcBef>
              <a:spcAft>
                <a:spcPts val="0"/>
              </a:spcAft>
              <a:buClr>
                <a:srgbClr val="888888"/>
              </a:buClr>
              <a:buSzPts val="1520"/>
              <a:buNone/>
            </a:pPr>
            <a:r>
              <a:rPr lang="en-IN" sz="1520" b="1">
                <a:latin typeface="Algerian"/>
                <a:ea typeface="Algerian"/>
                <a:cs typeface="Algerian"/>
                <a:sym typeface="Algerian"/>
              </a:rPr>
              <a:t>Department- Dairy Technology</a:t>
            </a:r>
            <a:endParaRPr/>
          </a:p>
          <a:p>
            <a:pPr marL="0" lvl="0" indent="0" algn="l" rtl="0">
              <a:lnSpc>
                <a:spcPct val="80000"/>
              </a:lnSpc>
              <a:spcBef>
                <a:spcPts val="304"/>
              </a:spcBef>
              <a:spcAft>
                <a:spcPts val="0"/>
              </a:spcAft>
              <a:buClr>
                <a:srgbClr val="888888"/>
              </a:buClr>
              <a:buSzPts val="1520"/>
              <a:buNone/>
            </a:pPr>
            <a:r>
              <a:rPr lang="en-IN" sz="1520" b="1">
                <a:latin typeface="Algerian"/>
                <a:ea typeface="Algerian"/>
                <a:cs typeface="Algerian"/>
                <a:sym typeface="Algerian"/>
              </a:rPr>
              <a:t>Semester-5</a:t>
            </a:r>
            <a:r>
              <a:rPr lang="en-IN" sz="1520" b="1" baseline="30000">
                <a:latin typeface="Algerian"/>
                <a:ea typeface="Algerian"/>
                <a:cs typeface="Algerian"/>
                <a:sym typeface="Algerian"/>
              </a:rPr>
              <a:t>th</a:t>
            </a:r>
            <a:endParaRPr sz="1520" b="1">
              <a:latin typeface="Algerian"/>
              <a:ea typeface="Algerian"/>
              <a:cs typeface="Algerian"/>
              <a:sym typeface="Algerian"/>
            </a:endParaRPr>
          </a:p>
          <a:p>
            <a:pPr marL="0" lvl="0" indent="0" algn="l" rtl="0">
              <a:lnSpc>
                <a:spcPct val="80000"/>
              </a:lnSpc>
              <a:spcBef>
                <a:spcPts val="304"/>
              </a:spcBef>
              <a:spcAft>
                <a:spcPts val="0"/>
              </a:spcAft>
              <a:buClr>
                <a:srgbClr val="888888"/>
              </a:buClr>
              <a:buSzPts val="1520"/>
              <a:buNone/>
            </a:pPr>
            <a:r>
              <a:rPr lang="en-IN" sz="1520" b="1">
                <a:latin typeface="Algerian"/>
                <a:ea typeface="Algerian"/>
                <a:cs typeface="Algerian"/>
                <a:sym typeface="Algerian"/>
              </a:rPr>
              <a:t>Course-By Product Technology</a:t>
            </a:r>
            <a:endParaRPr/>
          </a:p>
          <a:p>
            <a:pPr marL="0" lvl="0" indent="0" algn="l" rtl="0">
              <a:lnSpc>
                <a:spcPct val="80000"/>
              </a:lnSpc>
              <a:spcBef>
                <a:spcPts val="304"/>
              </a:spcBef>
              <a:spcAft>
                <a:spcPts val="0"/>
              </a:spcAft>
              <a:buClr>
                <a:srgbClr val="888888"/>
              </a:buClr>
              <a:buSzPts val="1520"/>
              <a:buNone/>
            </a:pPr>
            <a:r>
              <a:rPr lang="en-IN" sz="1520" b="1">
                <a:latin typeface="Algerian"/>
                <a:ea typeface="Algerian"/>
                <a:cs typeface="Algerian"/>
                <a:sym typeface="Algerian"/>
              </a:rPr>
              <a:t>Teacher- Bipin Kumar Singh</a:t>
            </a:r>
            <a:endParaRPr/>
          </a:p>
          <a:p>
            <a:pPr marL="0" lvl="0" indent="0" algn="ctr" rtl="0">
              <a:lnSpc>
                <a:spcPct val="80000"/>
              </a:lnSpc>
              <a:spcBef>
                <a:spcPts val="304"/>
              </a:spcBef>
              <a:spcAft>
                <a:spcPts val="0"/>
              </a:spcAft>
              <a:buClr>
                <a:srgbClr val="888888"/>
              </a:buClr>
              <a:buSzPts val="1520"/>
              <a:buNone/>
            </a:pPr>
            <a:endParaRPr sz="1520"/>
          </a:p>
        </p:txBody>
      </p:sp>
      <p:pic>
        <p:nvPicPr>
          <p:cNvPr id="86" name="Google Shape;86;p13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4143373" y="1952978"/>
            <a:ext cx="5000628" cy="3894666"/>
          </a:xfrm>
          <a:prstGeom prst="rect">
            <a:avLst/>
          </a:prstGeom>
          <a:noFill/>
          <a:ln>
            <a:noFill/>
          </a:ln>
        </p:spPr>
      </p:pic>
      <p:pic>
        <p:nvPicPr>
          <p:cNvPr id="87" name="Google Shape;87;p13" descr="Casein Protein Powder, for Boost Energy, Rs 280 /kg Yugen Chemicals Private  Limited | ID: 19300726233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155575" y="1928802"/>
            <a:ext cx="3916359" cy="2428892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" name="Google Shape;92;p14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Clr>
                <a:srgbClr val="0070C0"/>
              </a:buClr>
              <a:buSzPts val="4400"/>
              <a:buFont typeface="Calibri"/>
              <a:buNone/>
            </a:pPr>
            <a:r>
              <a:rPr lang="en-IN">
                <a:solidFill>
                  <a:srgbClr val="0070C0"/>
                </a:solidFill>
              </a:rPr>
              <a:t>Introduction</a:t>
            </a:r>
            <a:endParaRPr>
              <a:solidFill>
                <a:srgbClr val="0070C0"/>
              </a:solidFill>
            </a:endParaRPr>
          </a:p>
        </p:txBody>
      </p:sp>
      <p:sp>
        <p:nvSpPr>
          <p:cNvPr id="93" name="Google Shape;93;p14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342900" lvl="0" indent="-342900" algn="just" rtl="0">
              <a:spcBef>
                <a:spcPts val="0"/>
              </a:spcBef>
              <a:spcAft>
                <a:spcPts val="0"/>
              </a:spcAft>
              <a:buClr>
                <a:srgbClr val="002060"/>
              </a:buClr>
              <a:buSzPts val="3200"/>
              <a:buNone/>
            </a:pPr>
            <a:r>
              <a:rPr lang="en-IN" i="1" dirty="0">
                <a:solidFill>
                  <a:srgbClr val="002060"/>
                </a:solidFill>
              </a:rPr>
              <a:t>Casein</a:t>
            </a:r>
            <a:r>
              <a:rPr lang="en-IN" dirty="0">
                <a:solidFill>
                  <a:srgbClr val="002060"/>
                </a:solidFill>
              </a:rPr>
              <a:t> (/ˈ</a:t>
            </a:r>
            <a:r>
              <a:rPr lang="en-IN" dirty="0" err="1">
                <a:solidFill>
                  <a:srgbClr val="002060"/>
                </a:solidFill>
              </a:rPr>
              <a:t>keɪsiːn</a:t>
            </a:r>
            <a:r>
              <a:rPr lang="en-IN" dirty="0">
                <a:solidFill>
                  <a:srgbClr val="002060"/>
                </a:solidFill>
              </a:rPr>
              <a:t>/ KAY-see-n, from Latin </a:t>
            </a:r>
            <a:r>
              <a:rPr lang="en-IN" dirty="0" err="1">
                <a:solidFill>
                  <a:srgbClr val="002060"/>
                </a:solidFill>
              </a:rPr>
              <a:t>caseus</a:t>
            </a:r>
            <a:r>
              <a:rPr lang="en-IN" dirty="0">
                <a:solidFill>
                  <a:srgbClr val="002060"/>
                </a:solidFill>
              </a:rPr>
              <a:t> "cheese") is a family of related </a:t>
            </a:r>
            <a:r>
              <a:rPr lang="en-IN" dirty="0" err="1">
                <a:solidFill>
                  <a:srgbClr val="002060"/>
                </a:solidFill>
              </a:rPr>
              <a:t>phosphoproteins</a:t>
            </a:r>
            <a:r>
              <a:rPr lang="en-IN" dirty="0">
                <a:solidFill>
                  <a:srgbClr val="002060"/>
                </a:solidFill>
              </a:rPr>
              <a:t> (αS1, αS2, β, κ). These proteins are commonly found in mammalian milk, comprising c. 80% of the proteins in cow's milk and between 20% </a:t>
            </a:r>
            <a:r>
              <a:rPr lang="en-IN" dirty="0" smtClean="0">
                <a:solidFill>
                  <a:srgbClr val="002060"/>
                </a:solidFill>
              </a:rPr>
              <a:t>to </a:t>
            </a:r>
            <a:r>
              <a:rPr lang="en-IN" dirty="0">
                <a:solidFill>
                  <a:srgbClr val="002060"/>
                </a:solidFill>
              </a:rPr>
              <a:t>45% of the proteins in human milk.</a:t>
            </a:r>
            <a:endParaRPr>
              <a:solidFill>
                <a:srgbClr val="002060"/>
              </a:solidFill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" name="Google Shape;98;p15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Clr>
                <a:srgbClr val="0070C0"/>
              </a:buClr>
              <a:buSzPts val="4400"/>
              <a:buFont typeface="Calibri"/>
              <a:buNone/>
            </a:pPr>
            <a:r>
              <a:rPr lang="en-IN">
                <a:solidFill>
                  <a:srgbClr val="0070C0"/>
                </a:solidFill>
              </a:rPr>
              <a:t>Classification</a:t>
            </a:r>
            <a:endParaRPr>
              <a:solidFill>
                <a:srgbClr val="0070C0"/>
              </a:solidFill>
            </a:endParaRPr>
          </a:p>
        </p:txBody>
      </p:sp>
      <p:sp>
        <p:nvSpPr>
          <p:cNvPr id="99" name="Google Shape;99;p15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342900" lvl="0" indent="-342900" algn="l" rtl="0">
              <a:spcBef>
                <a:spcPts val="0"/>
              </a:spcBef>
              <a:spcAft>
                <a:spcPts val="0"/>
              </a:spcAft>
              <a:buClr>
                <a:srgbClr val="0070C0"/>
              </a:buClr>
              <a:buSzPts val="3200"/>
              <a:buChar char="•"/>
            </a:pPr>
            <a:r>
              <a:rPr lang="en-IN">
                <a:solidFill>
                  <a:srgbClr val="0070C0"/>
                </a:solidFill>
              </a:rPr>
              <a:t>Classification based on coagulant:</a:t>
            </a:r>
            <a:endParaRPr/>
          </a:p>
          <a:p>
            <a:pPr marL="342900" lvl="0" indent="-342900" algn="l" rtl="0">
              <a:spcBef>
                <a:spcPts val="640"/>
              </a:spcBef>
              <a:spcAft>
                <a:spcPts val="0"/>
              </a:spcAft>
              <a:buClr>
                <a:srgbClr val="0070C0"/>
              </a:buClr>
              <a:buSzPts val="3200"/>
              <a:buNone/>
            </a:pPr>
            <a:r>
              <a:rPr lang="en-IN">
                <a:solidFill>
                  <a:srgbClr val="0070C0"/>
                </a:solidFill>
              </a:rPr>
              <a:t>Acid casein, Rennet casein,</a:t>
            </a:r>
            <a:endParaRPr/>
          </a:p>
          <a:p>
            <a:pPr marL="342900" lvl="0" indent="-342900" algn="l" rtl="0">
              <a:spcBef>
                <a:spcPts val="640"/>
              </a:spcBef>
              <a:spcAft>
                <a:spcPts val="0"/>
              </a:spcAft>
              <a:buClr>
                <a:srgbClr val="0070C0"/>
              </a:buClr>
              <a:buSzPts val="3200"/>
              <a:buChar char="•"/>
            </a:pPr>
            <a:r>
              <a:rPr lang="en-IN">
                <a:solidFill>
                  <a:srgbClr val="0070C0"/>
                </a:solidFill>
              </a:rPr>
              <a:t>Classification based on use</a:t>
            </a:r>
            <a:endParaRPr/>
          </a:p>
          <a:p>
            <a:pPr marL="342900" lvl="0" indent="-342900" algn="l" rtl="0">
              <a:spcBef>
                <a:spcPts val="640"/>
              </a:spcBef>
              <a:spcAft>
                <a:spcPts val="0"/>
              </a:spcAft>
              <a:buClr>
                <a:srgbClr val="0070C0"/>
              </a:buClr>
              <a:buSzPts val="3200"/>
              <a:buNone/>
            </a:pPr>
            <a:r>
              <a:rPr lang="en-IN">
                <a:solidFill>
                  <a:srgbClr val="0070C0"/>
                </a:solidFill>
              </a:rPr>
              <a:t>Edible casein or industrial casein.</a:t>
            </a:r>
            <a:endParaRPr>
              <a:solidFill>
                <a:srgbClr val="0070C0"/>
              </a:solidFill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Google Shape;104;p16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Clr>
                <a:srgbClr val="0070C0"/>
              </a:buClr>
              <a:buSzPts val="3959"/>
              <a:buFont typeface="Calibri"/>
              <a:buNone/>
            </a:pPr>
            <a:r>
              <a:rPr lang="en-IN" sz="3959">
                <a:solidFill>
                  <a:srgbClr val="0070C0"/>
                </a:solidFill>
              </a:rPr>
              <a:t>FSSAI (2011) compositional standards for Edible Casein</a:t>
            </a:r>
            <a:endParaRPr sz="3959">
              <a:solidFill>
                <a:srgbClr val="0070C0"/>
              </a:solidFill>
            </a:endParaRPr>
          </a:p>
        </p:txBody>
      </p:sp>
      <p:sp>
        <p:nvSpPr>
          <p:cNvPr id="105" name="Google Shape;105;p16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342900" lvl="0" indent="-139700" algn="l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None/>
            </a:pPr>
            <a:endParaRPr/>
          </a:p>
        </p:txBody>
      </p:sp>
      <p:pic>
        <p:nvPicPr>
          <p:cNvPr id="106" name="Google Shape;106;p1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457200" y="1664701"/>
            <a:ext cx="8229600" cy="3528634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" name="Google Shape;111;p17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Clr>
                <a:srgbClr val="0070C0"/>
              </a:buClr>
              <a:buSzPts val="4400"/>
              <a:buFont typeface="Calibri"/>
              <a:buNone/>
            </a:pPr>
            <a:r>
              <a:rPr lang="en-IN">
                <a:solidFill>
                  <a:srgbClr val="0070C0"/>
                </a:solidFill>
              </a:rPr>
              <a:t>Properties</a:t>
            </a:r>
            <a:endParaRPr>
              <a:solidFill>
                <a:srgbClr val="0070C0"/>
              </a:solidFill>
            </a:endParaRPr>
          </a:p>
        </p:txBody>
      </p:sp>
      <p:sp>
        <p:nvSpPr>
          <p:cNvPr id="112" name="Google Shape;112;p17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342900" lvl="0" indent="-34290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rgbClr val="00B050"/>
              </a:buClr>
              <a:buSzPts val="3200"/>
              <a:buChar char="•"/>
            </a:pPr>
            <a:r>
              <a:rPr lang="en-IN">
                <a:solidFill>
                  <a:srgbClr val="00B050"/>
                </a:solidFill>
              </a:rPr>
              <a:t>Acid Casein:</a:t>
            </a:r>
            <a:endParaRPr/>
          </a:p>
          <a:p>
            <a:pPr marL="342900" lvl="0" indent="-342900" algn="l" rtl="0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rgbClr val="00B050"/>
              </a:buClr>
              <a:buSzPts val="3200"/>
              <a:buFont typeface="Noto Sans Symbols"/>
              <a:buChar char="⮚"/>
            </a:pPr>
            <a:r>
              <a:rPr lang="en-IN">
                <a:solidFill>
                  <a:srgbClr val="00B050"/>
                </a:solidFill>
              </a:rPr>
              <a:t> Cow- yellowish white</a:t>
            </a:r>
            <a:endParaRPr/>
          </a:p>
          <a:p>
            <a:pPr marL="342900" lvl="0" indent="-342900" algn="l" rtl="0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rgbClr val="00B050"/>
              </a:buClr>
              <a:buSzPts val="3200"/>
              <a:buFont typeface="Noto Sans Symbols"/>
              <a:buChar char="⮚"/>
            </a:pPr>
            <a:r>
              <a:rPr lang="en-IN">
                <a:solidFill>
                  <a:srgbClr val="00B050"/>
                </a:solidFill>
              </a:rPr>
              <a:t>Buffalo-Chalky white</a:t>
            </a:r>
            <a:endParaRPr/>
          </a:p>
          <a:p>
            <a:pPr marL="342900" lvl="0" indent="-342900" algn="l" rtl="0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rgbClr val="00B050"/>
              </a:buClr>
              <a:buSzPts val="3200"/>
              <a:buNone/>
            </a:pPr>
            <a:r>
              <a:rPr lang="en-IN">
                <a:solidFill>
                  <a:srgbClr val="00B050"/>
                </a:solidFill>
              </a:rPr>
              <a:t>Taste-Slightly acid </a:t>
            </a:r>
            <a:endParaRPr/>
          </a:p>
          <a:p>
            <a:pPr marL="342900" lvl="0" indent="-342900" algn="l" rtl="0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rgbClr val="00B050"/>
              </a:buClr>
              <a:buSzPts val="3200"/>
              <a:buChar char="•"/>
            </a:pPr>
            <a:r>
              <a:rPr lang="en-IN">
                <a:solidFill>
                  <a:srgbClr val="00B050"/>
                </a:solidFill>
              </a:rPr>
              <a:t>Rennet Casein:</a:t>
            </a:r>
            <a:endParaRPr/>
          </a:p>
          <a:p>
            <a:pPr marL="342900" lvl="0" indent="-342900" algn="l" rtl="0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rgbClr val="00B050"/>
              </a:buClr>
              <a:buSzPts val="3200"/>
              <a:buFont typeface="Noto Sans Symbols"/>
              <a:buChar char="⮚"/>
            </a:pPr>
            <a:r>
              <a:rPr lang="en-IN">
                <a:solidFill>
                  <a:srgbClr val="00B050"/>
                </a:solidFill>
              </a:rPr>
              <a:t>Cow-Yellowish</a:t>
            </a:r>
            <a:endParaRPr/>
          </a:p>
          <a:p>
            <a:pPr marL="342900" lvl="0" indent="-342900" algn="l" rtl="0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rgbClr val="00B050"/>
              </a:buClr>
              <a:buSzPts val="3200"/>
              <a:buFont typeface="Noto Sans Symbols"/>
              <a:buChar char="⮚"/>
            </a:pPr>
            <a:r>
              <a:rPr lang="en-IN">
                <a:solidFill>
                  <a:srgbClr val="00B050"/>
                </a:solidFill>
              </a:rPr>
              <a:t>Buffalo-Whitish</a:t>
            </a:r>
            <a:endParaRPr/>
          </a:p>
          <a:p>
            <a:pPr marL="342900" lvl="0" indent="-342900" algn="l" rtl="0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rgbClr val="00B050"/>
              </a:buClr>
              <a:buSzPts val="3200"/>
              <a:buNone/>
            </a:pPr>
            <a:r>
              <a:rPr lang="en-IN">
                <a:solidFill>
                  <a:srgbClr val="00B050"/>
                </a:solidFill>
              </a:rPr>
              <a:t>Tasteless</a:t>
            </a:r>
            <a:endParaRPr/>
          </a:p>
          <a:p>
            <a:pPr marL="342900" lvl="0" indent="-139700" algn="l" rtl="0">
              <a:lnSpc>
                <a:spcPct val="90000"/>
              </a:lnSpc>
              <a:spcBef>
                <a:spcPts val="64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Noto Sans Symbols"/>
              <a:buNone/>
            </a:pPr>
            <a:endParaRPr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7" name="Google Shape;117;p18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Clr>
                <a:srgbClr val="0070C0"/>
              </a:buClr>
              <a:buSzPts val="3959"/>
              <a:buFont typeface="Calibri"/>
              <a:buNone/>
            </a:pPr>
            <a:r>
              <a:rPr lang="en-IN" sz="3959">
                <a:solidFill>
                  <a:srgbClr val="0070C0"/>
                </a:solidFill>
              </a:rPr>
              <a:t>EDIBLE ACID CASEIN MANUFACTURE</a:t>
            </a:r>
            <a:endParaRPr sz="3959">
              <a:solidFill>
                <a:srgbClr val="0070C0"/>
              </a:solidFill>
            </a:endParaRPr>
          </a:p>
        </p:txBody>
      </p:sp>
      <p:sp>
        <p:nvSpPr>
          <p:cNvPr id="118" name="Google Shape;118;p18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342900" lvl="0" indent="-342900" algn="just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None/>
            </a:pPr>
            <a:r>
              <a:rPr lang="en-IN" dirty="0"/>
              <a:t>    </a:t>
            </a:r>
            <a:r>
              <a:rPr lang="en-IN" dirty="0" smtClean="0">
                <a:solidFill>
                  <a:srgbClr val="00B050"/>
                </a:solidFill>
              </a:rPr>
              <a:t>SM--Preheating(40-45°C)--Separation--Pasteurisation--Cooling-- </a:t>
            </a:r>
            <a:r>
              <a:rPr lang="en-IN" dirty="0">
                <a:solidFill>
                  <a:srgbClr val="00B050"/>
                </a:solidFill>
              </a:rPr>
              <a:t>Precipitation with </a:t>
            </a:r>
            <a:r>
              <a:rPr lang="en-IN" dirty="0" smtClean="0">
                <a:solidFill>
                  <a:srgbClr val="00B050"/>
                </a:solidFill>
              </a:rPr>
              <a:t>Acid(35-38°C)--Drainage </a:t>
            </a:r>
            <a:r>
              <a:rPr lang="en-IN" dirty="0">
                <a:solidFill>
                  <a:srgbClr val="00B050"/>
                </a:solidFill>
              </a:rPr>
              <a:t>of </a:t>
            </a:r>
            <a:r>
              <a:rPr lang="en-IN" dirty="0" smtClean="0">
                <a:solidFill>
                  <a:srgbClr val="00B050"/>
                </a:solidFill>
              </a:rPr>
              <a:t>whey--Thrice Washing </a:t>
            </a:r>
            <a:r>
              <a:rPr lang="en-IN" dirty="0">
                <a:solidFill>
                  <a:srgbClr val="00B050"/>
                </a:solidFill>
              </a:rPr>
              <a:t>with </a:t>
            </a:r>
            <a:r>
              <a:rPr lang="en-IN" dirty="0" smtClean="0">
                <a:solidFill>
                  <a:srgbClr val="00B050"/>
                </a:solidFill>
              </a:rPr>
              <a:t>water(32-40°C,Ph-4.6)--Pressing(12-15hrs,34kg/cm²)-- Milling(Overnight)-- Drying(Inlet-71-77C,Outlet-52-57C)--Tempering--Grinding(30,60,90 Mess size)--Bagging-- </a:t>
            </a:r>
            <a:r>
              <a:rPr lang="en-IN" dirty="0">
                <a:solidFill>
                  <a:srgbClr val="00B050"/>
                </a:solidFill>
              </a:rPr>
              <a:t>Storage</a:t>
            </a:r>
            <a:endParaRPr>
              <a:solidFill>
                <a:srgbClr val="00B050"/>
              </a:solidFill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" name="Google Shape;123;p19"/>
          <p:cNvSpPr txBox="1"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Clr>
                <a:srgbClr val="0070C0"/>
              </a:buClr>
              <a:buSzPts val="4400"/>
              <a:buFont typeface="Calibri"/>
              <a:buNone/>
            </a:pPr>
            <a:r>
              <a:rPr lang="en-IN">
                <a:solidFill>
                  <a:srgbClr val="0070C0"/>
                </a:solidFill>
              </a:rPr>
              <a:t>Uses</a:t>
            </a:r>
            <a:endParaRPr>
              <a:solidFill>
                <a:srgbClr val="0070C0"/>
              </a:solidFill>
            </a:endParaRPr>
          </a:p>
        </p:txBody>
      </p:sp>
      <p:sp>
        <p:nvSpPr>
          <p:cNvPr id="124" name="Google Shape;124;p19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342900" lvl="0" indent="-342900" algn="just" rtl="0">
              <a:spcBef>
                <a:spcPts val="0"/>
              </a:spcBef>
              <a:spcAft>
                <a:spcPts val="0"/>
              </a:spcAft>
              <a:buClr>
                <a:srgbClr val="00B050"/>
              </a:buClr>
              <a:buSzPts val="3200"/>
              <a:buChar char="•"/>
            </a:pPr>
            <a:r>
              <a:rPr lang="en-IN">
                <a:solidFill>
                  <a:srgbClr val="00B050"/>
                </a:solidFill>
              </a:rPr>
              <a:t>Acid Casein: Plastic, Button, Costume, Jewellery, Umbrella handle</a:t>
            </a:r>
            <a:endParaRPr/>
          </a:p>
          <a:p>
            <a:pPr marL="342900" lvl="0" indent="-342900" algn="just" rtl="0">
              <a:spcBef>
                <a:spcPts val="640"/>
              </a:spcBef>
              <a:spcAft>
                <a:spcPts val="0"/>
              </a:spcAft>
              <a:buClr>
                <a:srgbClr val="00B050"/>
              </a:buClr>
              <a:buSzPts val="3200"/>
              <a:buChar char="•"/>
            </a:pPr>
            <a:r>
              <a:rPr lang="en-IN">
                <a:solidFill>
                  <a:srgbClr val="00B050"/>
                </a:solidFill>
              </a:rPr>
              <a:t>Rennet casein: Adhesive, Paper coating,  Paint, Films, leather finish and Textiles</a:t>
            </a:r>
            <a:endParaRPr>
              <a:solidFill>
                <a:srgbClr val="00B050"/>
              </a:solidFill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9" name="Google Shape;129;p20" descr="4 More Powerful Ways to Say &quot;Thank You&quot; | Inc.com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155574" y="0"/>
            <a:ext cx="8845581" cy="68580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rgbClr val="000000"/>
      </a:dk1>
      <a:lt1>
        <a:srgbClr val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14</TotalTime>
  <Words>197</Words>
  <PresentationFormat>On-screen Show (4:3)</PresentationFormat>
  <Paragraphs>27</Paragraphs>
  <Slides>8</Slides>
  <Notes>8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9" baseType="lpstr">
      <vt:lpstr>Office Theme</vt:lpstr>
      <vt:lpstr>CASEIN</vt:lpstr>
      <vt:lpstr>Introduction</vt:lpstr>
      <vt:lpstr>Classification</vt:lpstr>
      <vt:lpstr>FSSAI (2011) compositional standards for Edible Casein</vt:lpstr>
      <vt:lpstr>Properties</vt:lpstr>
      <vt:lpstr>EDIBLE ACID CASEIN MANUFACTURE</vt:lpstr>
      <vt:lpstr>Uses</vt:lpstr>
      <vt:lpstr>Slide 8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CASEIN</dc:title>
  <cp:lastModifiedBy>SGAU</cp:lastModifiedBy>
  <cp:revision>7</cp:revision>
  <dcterms:modified xsi:type="dcterms:W3CDTF">2020-12-04T05:16:08Z</dcterms:modified>
</cp:coreProperties>
</file>