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676399"/>
          </a:xfrm>
        </p:spPr>
        <p:txBody>
          <a:bodyPr>
            <a:normAutofit fontScale="90000"/>
          </a:bodyPr>
          <a:lstStyle/>
          <a:p>
            <a:r>
              <a:rPr lang="en-US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ANIMAL SCIENCES UNIVERSITY</a:t>
            </a:r>
            <a:br>
              <a:rPr lang="en-US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rgbClr val="EEECE1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BIHAR VETERINARY COLLEGE, PATNA</a:t>
            </a:r>
            <a:br>
              <a:rPr lang="en-US" sz="6600" b="1" dirty="0">
                <a:solidFill>
                  <a:srgbClr val="EEECE1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7848600" cy="38862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Department of Livestock Farm Complex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600" b="1" dirty="0">
                <a:solidFill>
                  <a:srgbClr val="FF0000"/>
                </a:solidFill>
              </a:rPr>
              <a:t>               </a:t>
            </a:r>
          </a:p>
          <a:p>
            <a:pPr lvl="0"/>
            <a:r>
              <a:rPr lang="en-US" sz="2400" dirty="0">
                <a:solidFill>
                  <a:srgbClr val="FF0000"/>
                </a:solidFill>
              </a:rPr>
              <a:t> </a:t>
            </a:r>
          </a:p>
          <a:p>
            <a:pPr lvl="0"/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on</a:t>
            </a:r>
          </a:p>
          <a:p>
            <a:pPr lvl="0"/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Fodder Production in Rabi Season</a:t>
            </a:r>
          </a:p>
          <a:p>
            <a:pPr lvl="0"/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– 4/12/20</a:t>
            </a:r>
          </a:p>
          <a:p>
            <a:pPr lvl="0"/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Dr.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Pramod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Kumar</a:t>
            </a:r>
          </a:p>
          <a:p>
            <a:pPr lvl="0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Professor-cum-Jr. Scientist</a:t>
            </a:r>
          </a:p>
          <a:p>
            <a:pPr lvl="0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Dept. Of Livestock Farm Complex</a:t>
            </a:r>
          </a:p>
          <a:p>
            <a:pPr lvl="0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Veterinary College, BASU, Patna-14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483076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stout erect annual cereal growing to height of 120 cm.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Widely distributed in temperate and subtropical countries, particularly in the western countries.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fodder is nutritious and especially suitable for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milch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animals and horses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can be fed either green soiling or converted into hay or silage.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contains 7-9% of protein.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Kent variety is very popular in UP when fed exclusively it can support a milk production of 3 kg.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3. Oats(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Avena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sativa)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305800" cy="56845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692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5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1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Sl.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Varieties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Area of</a:t>
                      </a:r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cultivation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GFY T/ha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HFO-114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All oats growing areas of the 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50-60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Kent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All oats growing areas of the country</a:t>
                      </a:r>
                    </a:p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50-60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OS-6</a:t>
                      </a:r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and OS-7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All oats growing areas of the 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40-57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Weston-11,</a:t>
                      </a:r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Fulgham</a:t>
                      </a:r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, FOS1/29, Algerian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All oats growing areas of the 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40-45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OL-9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North,</a:t>
                      </a:r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North West and South hills, Haryana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55 - 60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Palampur-1,</a:t>
                      </a:r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IGFRI-S-54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Himachal</a:t>
                      </a:r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pradesh</a:t>
                      </a:r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JHU-822(MC)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Central India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42-50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Important varieties of Oats(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Avena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sativa)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Season – Grown mostly as irrigated crop and October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november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Soil- Well drained fertile soil is preferred.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Field preparation – plough the field once with iron plough and twice or more with country plough to obtain good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tilth.form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ridges and furrows 6 cm long and 20 cm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aparts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 beds  20 m2 depending upon the availability of water and slop of the land.</a:t>
            </a:r>
          </a:p>
          <a:p>
            <a:pPr marL="514350" indent="-514350">
              <a:buAutoNum type="arabicPeriod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Manuring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FYM-or Compost-25t/ha, Nitrogen – 25kg/ha, phosphorus-120 kg/ha, potassium – 40 kg/ha.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Seeds and sowing-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			a. seed rate- 60-70 kg/ha.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514350" indent="-514350">
              <a:buAutoNum type="arabicPeriod" startAt="6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Irrigation – The crop cannot withstand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drouht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it should be irrigated as and when necessary.</a:t>
            </a:r>
          </a:p>
          <a:p>
            <a:pPr marL="514350" indent="-514350">
              <a:buAutoNum type="arabicPeriod" startAt="6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Harvesting- For green soiling purpose the crop should be harvested at milk stage. For hay making it should be harvested at soft dough stage.</a:t>
            </a:r>
          </a:p>
          <a:p>
            <a:pPr marL="514350" indent="-514350">
              <a:buAutoNum type="arabicPeriod" startAt="6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Green fodder yield – 20-40 t/ha .</a:t>
            </a:r>
          </a:p>
          <a:p>
            <a:pPr marL="514350" indent="-514350">
              <a:buAutoNum type="arabicPeriod" startAt="6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Note- Mixed cropping with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berseem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lucerne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will improve fodder quality and yield.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7200" b="1" dirty="0">
                <a:solidFill>
                  <a:schemeClr val="accent6">
                    <a:lumMod val="50000"/>
                  </a:schemeClr>
                </a:solidFill>
                <a:latin typeface="Algerian" pitchFamily="82" charset="0"/>
              </a:rPr>
              <a:t>       </a:t>
            </a:r>
          </a:p>
          <a:p>
            <a:pPr>
              <a:buNone/>
            </a:pPr>
            <a:endParaRPr lang="en-US" sz="7200" b="1" dirty="0">
              <a:solidFill>
                <a:schemeClr val="accent6">
                  <a:lumMod val="50000"/>
                </a:schemeClr>
              </a:solidFill>
              <a:latin typeface="Algerian" pitchFamily="82" charset="0"/>
            </a:endParaRPr>
          </a:p>
          <a:p>
            <a:pPr>
              <a:buNone/>
            </a:pPr>
            <a:r>
              <a:rPr lang="en-US" sz="7200" b="1" dirty="0">
                <a:solidFill>
                  <a:schemeClr val="accent6">
                    <a:lumMod val="50000"/>
                  </a:schemeClr>
                </a:solidFill>
                <a:latin typeface="Algerian" pitchFamily="82" charset="0"/>
              </a:rPr>
              <a:t>             THANKS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Rabi crops 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rabi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harvest are agricultural crops that are sown in winter and harvested in spring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india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term is derived from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arabic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word “spring”.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These came from to used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india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with ascent of the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mughal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empire in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indian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subcontinent and have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widly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used ever since.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rabi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crop are sown around mid-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november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prreferably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after the monsoon rains are harvesting begins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february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/march.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crops are grown either with rain water that has percolated into the ground or using irrigation..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good rain in winter spoils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rabi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crops but is good for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Kharif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crops.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Rabi fodder(cold and dry season)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major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rabi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fodders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india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:-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Berseem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trifolium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alexandrinum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lucerne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medicago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sativa)</a:t>
            </a:r>
          </a:p>
          <a:p>
            <a:pPr>
              <a:buFont typeface="Wingdings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Oats(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Avena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sativa)</a:t>
            </a:r>
          </a:p>
          <a:p>
            <a:pPr>
              <a:buFont typeface="Wingdings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Morara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Melilotus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indica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all)</a:t>
            </a:r>
          </a:p>
          <a:p>
            <a:pPr>
              <a:buFont typeface="Wingdings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Senji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indian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clover(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Melilotus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parviflora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4830763"/>
          </a:xfrm>
        </p:spPr>
        <p:txBody>
          <a:bodyPr>
            <a:no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Berseem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an annual growing to 80-120 cm height.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Stems are hallow and succulent with numerous leaves.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a native of Asia minor and introduced to India from Egypt.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Adapted to subtropical and temperate climate, grows well under irrigated conditions in north India.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Berseem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can be used as a soil fertility builder, since it can improve the physical condition of the soil.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a green soiling and hay crop and is rated as a very high nutritious forage.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contains 15-20 % protein on dry matter basis.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Berseem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305800" cy="52425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692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5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1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Sl.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Varieties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Area of</a:t>
                      </a:r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cultivation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GFY T/ha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</a:rPr>
                        <a:t>Mescavi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</a:rPr>
                        <a:t>berseem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 growing areas</a:t>
                      </a:r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of the country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70-90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</a:rPr>
                        <a:t>Wardan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(S-99-1)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</a:rPr>
                        <a:t>berseem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 growing areas</a:t>
                      </a:r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of the country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80-110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BL-1</a:t>
                      </a:r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and BL-10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Punjab, Himachal</a:t>
                      </a:r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and Jammu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80-100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</a:rPr>
                        <a:t>Jawhar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 berseem-1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Madhya </a:t>
                      </a:r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</a:rPr>
                        <a:t>pradesh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85-90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UPB-110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Southern zone-</a:t>
                      </a:r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</a:rPr>
                        <a:t>AP,karnataka,maharastra,south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 and west 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55-70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BL-2 and</a:t>
                      </a:r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BL-22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Hill and</a:t>
                      </a:r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sub temperate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80-105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JB-2 and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Central India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70-95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IGFRI-S-99-1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Central India</a:t>
                      </a:r>
                    </a:p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Important varieties of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berseem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Season – It is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rabi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season crop. October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november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sowing.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Soil- grows in all types of soil in regions with mild cold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winter.tolerant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to alkali condition.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Field preparation – plough the field once with iron plough and twice or more with country plough to obtain good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tilth.form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ridges and furrows 6 cm long and 50 cm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aparts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 beds of 5x4m or 20 m2 depending upon the availability of water and slop of the land.</a:t>
            </a:r>
          </a:p>
          <a:p>
            <a:pPr marL="514350" indent="-514350">
              <a:buAutoNum type="arabicPeriod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Manuring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Responds well to phosphorus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fertiliser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application.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Seeds and sowing-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			a. seed rate- 20-25 kg/ha.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	b. seed treatment – seed is soaked over night in water.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Rhizobilal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inoculation of the seed is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essentiak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for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field.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c.spacing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20x20cm or broadcast in standing water held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in small compartment.</a:t>
            </a:r>
          </a:p>
          <a:p>
            <a:pPr marL="514350" indent="-514350">
              <a:buAutoNum type="arabicPeriod" startAt="6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Irrigation – the crops need copious irrigation.</a:t>
            </a:r>
          </a:p>
          <a:p>
            <a:pPr marL="514350" indent="-514350">
              <a:buAutoNum type="arabicPeriod" startAt="6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Harvesting- First harvesting can made 45 days after sowing and subsequent harvests at 30 days interval.</a:t>
            </a:r>
          </a:p>
          <a:p>
            <a:pPr marL="514350" indent="-514350">
              <a:buAutoNum type="arabicPeriod" startAt="6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Green fodder yield – 50-100 t/ha.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Lucerne is a herbaceous, deep rooted, perennial legume with trifoliate wedge shape leaves.</a:t>
            </a:r>
          </a:p>
          <a:p>
            <a:r>
              <a:rPr lang="en-US" dirty="0"/>
              <a:t>The plant is native of </a:t>
            </a:r>
            <a:r>
              <a:rPr lang="en-US" dirty="0" err="1"/>
              <a:t>europe</a:t>
            </a:r>
            <a:r>
              <a:rPr lang="en-US" dirty="0"/>
              <a:t>, </a:t>
            </a:r>
            <a:r>
              <a:rPr lang="en-US" dirty="0" err="1"/>
              <a:t>asia</a:t>
            </a:r>
            <a:r>
              <a:rPr lang="en-US" dirty="0"/>
              <a:t> and </a:t>
            </a:r>
            <a:r>
              <a:rPr lang="en-US" dirty="0" err="1"/>
              <a:t>africa</a:t>
            </a:r>
            <a:r>
              <a:rPr lang="en-US" dirty="0"/>
              <a:t> but presently distributed all over the world.</a:t>
            </a:r>
          </a:p>
          <a:p>
            <a:r>
              <a:rPr lang="en-US" dirty="0"/>
              <a:t>It is considered as the queen of forage crops and grown mostly under irrigated condition in </a:t>
            </a:r>
            <a:r>
              <a:rPr lang="en-US" dirty="0" err="1"/>
              <a:t>india</a:t>
            </a:r>
            <a:r>
              <a:rPr lang="en-US" dirty="0"/>
              <a:t>.</a:t>
            </a:r>
          </a:p>
          <a:p>
            <a:r>
              <a:rPr lang="en-US" dirty="0"/>
              <a:t> Once grown it continues to supply nutritious fodder for 3-4 years.</a:t>
            </a:r>
          </a:p>
          <a:p>
            <a:r>
              <a:rPr lang="en-US" dirty="0"/>
              <a:t>Lucerne is highly nutritious and </a:t>
            </a:r>
            <a:r>
              <a:rPr lang="en-US" dirty="0" err="1"/>
              <a:t>palatable.it</a:t>
            </a:r>
            <a:r>
              <a:rPr lang="en-US" dirty="0"/>
              <a:t> contains about 15-18 % protein.</a:t>
            </a:r>
          </a:p>
          <a:p>
            <a:r>
              <a:rPr lang="en-US" dirty="0"/>
              <a:t>It is sown both as an annual and perennial crops.</a:t>
            </a:r>
          </a:p>
          <a:p>
            <a:r>
              <a:rPr lang="en-US" dirty="0"/>
              <a:t>Farm animals fed exclusively on </a:t>
            </a:r>
            <a:r>
              <a:rPr lang="en-US" dirty="0" err="1"/>
              <a:t>lucerne</a:t>
            </a:r>
            <a:r>
              <a:rPr lang="en-US" dirty="0"/>
              <a:t> suffer from bloat due to the </a:t>
            </a:r>
            <a:r>
              <a:rPr lang="en-US" dirty="0" err="1"/>
              <a:t>saponin</a:t>
            </a:r>
            <a:r>
              <a:rPr lang="en-US" dirty="0"/>
              <a:t> </a:t>
            </a:r>
            <a:r>
              <a:rPr lang="en-US" dirty="0" err="1"/>
              <a:t>glucoside</a:t>
            </a:r>
            <a:r>
              <a:rPr lang="en-US" dirty="0"/>
              <a:t> and to avoid this green </a:t>
            </a:r>
            <a:r>
              <a:rPr lang="en-US" dirty="0" err="1"/>
              <a:t>lucerne</a:t>
            </a:r>
            <a:r>
              <a:rPr lang="en-US" dirty="0"/>
              <a:t> should be chaffed and mixed with equal quantity of dry </a:t>
            </a:r>
            <a:r>
              <a:rPr lang="en-US" dirty="0" err="1"/>
              <a:t>bhusa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2. Lucerne(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medicago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sativa)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838200"/>
          <a:ext cx="8305800" cy="56997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692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5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1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Sl.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Varieties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Area of</a:t>
                      </a:r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cultivation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GFY T/ha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Co-1</a:t>
                      </a:r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(P)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</a:rPr>
                        <a:t>Tamilnadu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</a:rPr>
                        <a:t>karnataka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 and 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60-80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Anand-1</a:t>
                      </a:r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and -2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Gujarat, Rajasthan, </a:t>
                      </a:r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</a:rPr>
                        <a:t>Madhaya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 Pradesh</a:t>
                      </a:r>
                    </a:p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80-95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Sirsa-9 or T-9 (P)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Whole 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80-95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LL composite-3(A)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Whole 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80-95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LL composite-5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</a:rPr>
                        <a:t>punjab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70 - 105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</a:rPr>
                        <a:t>Anand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 -3 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Himachal</a:t>
                      </a:r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pradesh</a:t>
                      </a:r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and Gujarat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60-85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RL-88, Sri </a:t>
                      </a:r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</a:rPr>
                        <a:t>Ganganagar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, IGFRI-S-244,IGFRI-S-54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Whole</a:t>
                      </a:r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country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90-130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Important varieties of Lucerne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Season – Grown mostly as irrigated crop and October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november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 July-December sowing are preferred.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Soil- Loamy soil with good drainage.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Field preparation – plough the field once with iron plough and twice or more with country plough to obtain good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tilth.form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ridges and furrows 6 cm long and 25 cm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aparts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 beds 10- 20 m2 depending upon the availability of water and slop of the land.</a:t>
            </a:r>
          </a:p>
          <a:p>
            <a:pPr marL="514350" indent="-514350">
              <a:buAutoNum type="arabicPeriod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Manuring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FYM-or Compost-25t/ha, Nitrogen – 25kg/ha, phosphorus-120 kg/ha, potassium – 40 kg/ha.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Seeds and sowing-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			a. seed rate- 20-25 kg/ha.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	b. seed treatment – seed is soaked over night in water.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Rhizobilal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inoculation of the seed is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essentiak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for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field.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c.spacing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 25 cm.</a:t>
            </a:r>
          </a:p>
          <a:p>
            <a:pPr marL="514350" indent="-514350">
              <a:buAutoNum type="arabicPeriod" startAt="6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Irrigation – the crops need copious irrigation.</a:t>
            </a:r>
          </a:p>
          <a:p>
            <a:pPr marL="514350" indent="-514350">
              <a:buAutoNum type="arabicPeriod" startAt="6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Harvesting- First harvesting can made 75-90 days after sowing and subsequent harvests at 25-30 days interval.</a:t>
            </a:r>
          </a:p>
          <a:p>
            <a:pPr marL="514350" indent="-514350">
              <a:buAutoNum type="arabicPeriod" startAt="6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Green fodder yield – 80-100 t/ha in 12-13 cuttings.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120</TotalTime>
  <Words>1049</Words>
  <Application>Microsoft Office PowerPoint</Application>
  <PresentationFormat>On-screen Show (4:3)</PresentationFormat>
  <Paragraphs>200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BIHAR ANIMAL SCIENCES UNIVERSITY           BIHAR VETERINARY COLLEGE, PATNA </vt:lpstr>
      <vt:lpstr>Rabi fodder(cold and dry season)</vt:lpstr>
      <vt:lpstr>PowerPoint Presentation</vt:lpstr>
      <vt:lpstr>1. Berseem</vt:lpstr>
      <vt:lpstr>Important varieties of berseem</vt:lpstr>
      <vt:lpstr>PowerPoint Presentation</vt:lpstr>
      <vt:lpstr>2. Lucerne(medicago sativa) </vt:lpstr>
      <vt:lpstr>Important varieties of Lucerne</vt:lpstr>
      <vt:lpstr>PowerPoint Presentation</vt:lpstr>
      <vt:lpstr>3. Oats(Avena sativa)</vt:lpstr>
      <vt:lpstr>Important varieties of Oats(Avena sativa)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</dc:creator>
  <cp:lastModifiedBy>Unknown User</cp:lastModifiedBy>
  <cp:revision>8</cp:revision>
  <dcterms:created xsi:type="dcterms:W3CDTF">2006-08-16T00:00:00Z</dcterms:created>
  <dcterms:modified xsi:type="dcterms:W3CDTF">2020-12-05T08:35:25Z</dcterms:modified>
</cp:coreProperties>
</file>