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76" r:id="rId5"/>
    <p:sldId id="259" r:id="rId6"/>
    <p:sldId id="277" r:id="rId7"/>
    <p:sldId id="282" r:id="rId8"/>
    <p:sldId id="278" r:id="rId9"/>
    <p:sldId id="279" r:id="rId10"/>
    <p:sldId id="280" r:id="rId11"/>
    <p:sldId id="275" r:id="rId12"/>
    <p:sldId id="283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5"/>
  </p:normalViewPr>
  <p:slideViewPr>
    <p:cSldViewPr>
      <p:cViewPr varScale="1">
        <p:scale>
          <a:sx n="118" d="100"/>
          <a:sy n="118" d="100"/>
        </p:scale>
        <p:origin x="148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12/12/20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95400"/>
            <a:ext cx="6172200" cy="1981200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Gastric and Peritoneal </a:t>
            </a:r>
            <a:r>
              <a:rPr lang="en-US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Lavage</a:t>
            </a:r>
            <a:endParaRPr lang="en-US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4191000"/>
            <a:ext cx="4572000" cy="1752600"/>
          </a:xfrm>
        </p:spPr>
        <p:txBody>
          <a:bodyPr>
            <a:normAutofit/>
          </a:bodyPr>
          <a:lstStyle/>
          <a:p>
            <a:pPr algn="r"/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Prepared by-</a:t>
            </a:r>
          </a:p>
          <a:p>
            <a:pPr algn="r"/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Dr. </a:t>
            </a:r>
            <a:r>
              <a:rPr lang="en-US" sz="18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Sonam</a:t>
            </a:r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Bhatt</a:t>
            </a:r>
          </a:p>
          <a:p>
            <a:pPr algn="r"/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Assistant Professor </a:t>
            </a:r>
          </a:p>
          <a:p>
            <a:pPr algn="r"/>
            <a:r>
              <a:rPr lang="en-US" sz="1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Vet. Medicine)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0"/>
            <a:ext cx="5791200" cy="935018"/>
          </a:xfrm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828800"/>
            <a:ext cx="6553200" cy="3962400"/>
          </a:xfrm>
        </p:spPr>
        <p:txBody>
          <a:bodyPr>
            <a:noAutofit/>
          </a:bodyPr>
          <a:lstStyle/>
          <a:p>
            <a:pPr algn="just">
              <a:lnSpc>
                <a:spcPct val="17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dog will be intravenously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anesthetised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7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A vertical incision of the skin will be made one third of the distance from the umbilicus to the pubic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symphysis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>
              <a:lnSpc>
                <a:spcPct val="17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linea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alba is then divided</a:t>
            </a:r>
          </a:p>
          <a:p>
            <a:pPr algn="just">
              <a:lnSpc>
                <a:spcPct val="170000"/>
              </a:lnSpc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The peritoneum is picked up to prevent bowel perforation</a:t>
            </a:r>
          </a:p>
          <a:p>
            <a:pPr algn="just">
              <a:lnSpc>
                <a:spcPct val="170000"/>
              </a:lnSpc>
              <a:buNone/>
            </a:pPr>
            <a:br>
              <a:rPr lang="en-US" sz="2000" dirty="0">
                <a:latin typeface="Arial" pitchFamily="34" charset="0"/>
                <a:cs typeface="Arial" pitchFamily="34" charset="0"/>
              </a:rPr>
            </a:b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6781800" cy="49530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The peritoneum is then entered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A catheter will be inserted towards the pelvis and an attempt at aspiration of material using a syringe will be made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If no blood is aspirated, warm saline is infused. 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After a few minutes this is drained and then sent for analysis</a:t>
            </a:r>
          </a:p>
          <a:p>
            <a:pPr algn="just">
              <a:lnSpc>
                <a:spcPct val="15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Peritoneal Procedures | Veterian Key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82"/>
          <a:stretch/>
        </p:blipFill>
        <p:spPr bwMode="auto">
          <a:xfrm>
            <a:off x="1151467" y="838200"/>
            <a:ext cx="64008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045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ssage of thanks – Tivoli Group Limit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244600"/>
            <a:ext cx="5962650" cy="421957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35670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6705600" cy="4191000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Gastric lavage, also commonly called stomach pumping or gastric irrigation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It is the process of cleaning out the contents of the stomach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en-U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Gastric lavage procedures are often performed an emergency situation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0"/>
            <a:ext cx="6965245" cy="1202485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US" sz="4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Indications</a:t>
            </a:r>
            <a:endParaRPr lang="en-US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2057400"/>
            <a:ext cx="6705600" cy="360381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Eliminating poisons from the stomach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When the body temperature rises above 40 °C, gastric lavage with iced saline also can be an aggressive cooling measure in a medical emergency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6705600" cy="3748143"/>
          </a:xfrm>
        </p:spPr>
        <p:txBody>
          <a:bodyPr>
            <a:normAutofit/>
          </a:bodyPr>
          <a:lstStyle/>
          <a:p>
            <a:r>
              <a:rPr lang="en-US" dirty="0">
                <a:latin typeface="Arial" pitchFamily="34" charset="0"/>
                <a:cs typeface="Arial" pitchFamily="34" charset="0"/>
              </a:rPr>
              <a:t>White tape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• Mouth gag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• Sterile lubricant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• Gauze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•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Orogastric</a:t>
            </a:r>
            <a:r>
              <a:rPr lang="en-US" dirty="0">
                <a:latin typeface="Arial" pitchFamily="34" charset="0"/>
                <a:cs typeface="Arial" pitchFamily="34" charset="0"/>
              </a:rPr>
              <a:t> tube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• Warm </a:t>
            </a:r>
            <a:r>
              <a:rPr lang="en-US" dirty="0" err="1">
                <a:latin typeface="Arial" pitchFamily="34" charset="0"/>
                <a:cs typeface="Arial" pitchFamily="34" charset="0"/>
              </a:rPr>
              <a:t>lavage</a:t>
            </a:r>
            <a:r>
              <a:rPr lang="en-US" dirty="0">
                <a:latin typeface="Arial" pitchFamily="34" charset="0"/>
                <a:cs typeface="Arial" pitchFamily="34" charset="0"/>
              </a:rPr>
              <a:t> fluid (e.g., tap water) in a bucket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• Drench or stomach pump</a:t>
            </a:r>
          </a:p>
          <a:p>
            <a:pPr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• Sedatives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28800" y="762001"/>
            <a:ext cx="5410200" cy="9144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Requirements </a:t>
            </a:r>
            <a:endParaRPr lang="en-US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914400"/>
            <a:ext cx="6553200" cy="4724400"/>
          </a:xfrm>
        </p:spPr>
        <p:txBody>
          <a:bodyPr>
            <a:normAutofit/>
          </a:bodyPr>
          <a:lstStyle/>
          <a:p>
            <a:pPr algn="just">
              <a:lnSpc>
                <a:spcPct val="16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• Endotracheal tube &amp; anesthesia machine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• IV catheter supplies</a:t>
            </a:r>
          </a:p>
          <a:p>
            <a:pPr algn="just">
              <a:lnSpc>
                <a:spcPct val="160000"/>
              </a:lnSpc>
              <a:buNone/>
            </a:pPr>
            <a:r>
              <a:rPr lang="en-US" dirty="0">
                <a:latin typeface="Arial" pitchFamily="34" charset="0"/>
                <a:cs typeface="Arial" pitchFamily="34" charset="0"/>
              </a:rPr>
              <a:t>• Activated charcoal pre-drawn in 60 ml syringes ready for administration (Dose: 1-5g/kg of charcoal)</a:t>
            </a:r>
          </a:p>
          <a:p>
            <a:pPr algn="just">
              <a:lnSpc>
                <a:spcPct val="160000"/>
              </a:lnSpc>
              <a:buNone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010400" cy="4343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Pass the stomach tube or nasogastric tube </a:t>
            </a:r>
            <a:r>
              <a:rPr lang="en-US" i="1" dirty="0">
                <a:latin typeface="Arial" pitchFamily="34" charset="0"/>
                <a:cs typeface="Arial" pitchFamily="34" charset="0"/>
              </a:rPr>
              <a:t>via the mouth or nose down into the stomach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The placement of the tube in the stomach must be confirmed by pH testing a small amount of aspirated stomach contents, or x-ray</a:t>
            </a:r>
          </a:p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sequential administration and removal of small volumes of liquid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371600" y="762001"/>
            <a:ext cx="6019800" cy="685799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48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Procedure </a:t>
            </a:r>
            <a:endParaRPr lang="en-US" sz="4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ow to Perform a Gastric Lavage in a Dog | VETgirl Veterinary Continuing  Education Videos - YouTub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371600"/>
            <a:ext cx="609599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208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838201"/>
            <a:ext cx="5257800" cy="9144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Peritoneal </a:t>
            </a:r>
            <a:r>
              <a:rPr lang="en-US" sz="36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lavage</a:t>
            </a:r>
            <a:endParaRPr lang="en-US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057400"/>
            <a:ext cx="6196405" cy="23622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US" dirty="0">
                <a:latin typeface="Arial" pitchFamily="34" charset="0"/>
                <a:cs typeface="Arial" pitchFamily="34" charset="0"/>
              </a:rPr>
              <a:t>When lavage is performed in peritoneal cavity, it is called as peritoneal lavage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In case of peritonitis for diagnosis &amp; treatment</a:t>
            </a:r>
          </a:p>
          <a:p>
            <a:pPr algn="just">
              <a:lnSpc>
                <a:spcPct val="150000"/>
              </a:lnSpc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28800" y="914400"/>
            <a:ext cx="5257800" cy="9144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Indications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291</TotalTime>
  <Words>314</Words>
  <Application>Microsoft Macintosh PowerPoint</Application>
  <PresentationFormat>On-screen Show (4:3)</PresentationFormat>
  <Paragraphs>41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Brush Script MT</vt:lpstr>
      <vt:lpstr>Arial</vt:lpstr>
      <vt:lpstr>Constantia</vt:lpstr>
      <vt:lpstr>Franklin Gothic Book</vt:lpstr>
      <vt:lpstr>Rage Italic</vt:lpstr>
      <vt:lpstr>Wingdings</vt:lpstr>
      <vt:lpstr>Pushpin</vt:lpstr>
      <vt:lpstr>Gastric and Peritoneal Lavage</vt:lpstr>
      <vt:lpstr>PowerPoint Presentation</vt:lpstr>
      <vt:lpstr>Indications</vt:lpstr>
      <vt:lpstr>PowerPoint Presentation</vt:lpstr>
      <vt:lpstr>PowerPoint Presentation</vt:lpstr>
      <vt:lpstr>PowerPoint Presentation</vt:lpstr>
      <vt:lpstr>PowerPoint Presentation</vt:lpstr>
      <vt:lpstr>Peritoneal lavage</vt:lpstr>
      <vt:lpstr>PowerPoint Presentation</vt:lpstr>
      <vt:lpstr>Procedure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Oxygen Therapy in Veterinary Practice</dc:title>
  <dc:creator>hp</dc:creator>
  <cp:lastModifiedBy>dr pallav shekhar</cp:lastModifiedBy>
  <cp:revision>31</cp:revision>
  <dcterms:created xsi:type="dcterms:W3CDTF">2006-08-16T00:00:00Z</dcterms:created>
  <dcterms:modified xsi:type="dcterms:W3CDTF">2020-12-12T16:21:28Z</dcterms:modified>
</cp:coreProperties>
</file>