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56" r:id="rId2"/>
    <p:sldId id="269" r:id="rId3"/>
    <p:sldId id="270" r:id="rId4"/>
    <p:sldId id="271" r:id="rId5"/>
    <p:sldId id="265" r:id="rId6"/>
    <p:sldId id="266" r:id="rId7"/>
    <p:sldId id="267" r:id="rId8"/>
    <p:sldId id="268" r:id="rId9"/>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snapToGrid="0">
      <p:cViewPr varScale="1">
        <p:scale>
          <a:sx n="72" d="100"/>
          <a:sy n="72" d="100"/>
        </p:scale>
        <p:origin x="816" y="240"/>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tableStyles" Target="tableStyle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theme" Target="theme/theme1.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viewProps" Target="viewProps.xml"/><Relationship Id="rId5" Type="http://schemas.openxmlformats.org/officeDocument/2006/relationships/slide" Target="slides/slide4.xml"/><Relationship Id="rId10"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D086150-69E4-4E0C-85D5-D0F2EA1AD4C2}"/>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en-IN"/>
          </a:p>
        </p:txBody>
      </p:sp>
      <p:sp>
        <p:nvSpPr>
          <p:cNvPr id="3" name="Subtitle 2">
            <a:extLst>
              <a:ext uri="{FF2B5EF4-FFF2-40B4-BE49-F238E27FC236}">
                <a16:creationId xmlns:a16="http://schemas.microsoft.com/office/drawing/2014/main" id="{17AA6CB1-D25F-4C34-9577-D2E1DABA5706}"/>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IN"/>
          </a:p>
        </p:txBody>
      </p:sp>
      <p:sp>
        <p:nvSpPr>
          <p:cNvPr id="4" name="Date Placeholder 3">
            <a:extLst>
              <a:ext uri="{FF2B5EF4-FFF2-40B4-BE49-F238E27FC236}">
                <a16:creationId xmlns:a16="http://schemas.microsoft.com/office/drawing/2014/main" id="{F7BD621D-2C77-4F83-A480-F48176887198}"/>
              </a:ext>
            </a:extLst>
          </p:cNvPr>
          <p:cNvSpPr>
            <a:spLocks noGrp="1"/>
          </p:cNvSpPr>
          <p:nvPr>
            <p:ph type="dt" sz="half" idx="10"/>
          </p:nvPr>
        </p:nvSpPr>
        <p:spPr/>
        <p:txBody>
          <a:bodyPr/>
          <a:lstStyle/>
          <a:p>
            <a:fld id="{460BBB70-809A-42FD-90D4-E66D38AA7CA7}" type="datetimeFigureOut">
              <a:rPr lang="en-IN" smtClean="0"/>
              <a:t>05-12-2020</a:t>
            </a:fld>
            <a:endParaRPr lang="en-IN"/>
          </a:p>
        </p:txBody>
      </p:sp>
      <p:sp>
        <p:nvSpPr>
          <p:cNvPr id="5" name="Footer Placeholder 4">
            <a:extLst>
              <a:ext uri="{FF2B5EF4-FFF2-40B4-BE49-F238E27FC236}">
                <a16:creationId xmlns:a16="http://schemas.microsoft.com/office/drawing/2014/main" id="{AC0D8C5F-2315-4943-89F3-27A3C6A7D0DA}"/>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8640E646-7662-4645-84D2-DBFD0A87E445}"/>
              </a:ext>
            </a:extLst>
          </p:cNvPr>
          <p:cNvSpPr>
            <a:spLocks noGrp="1"/>
          </p:cNvSpPr>
          <p:nvPr>
            <p:ph type="sldNum" sz="quarter" idx="12"/>
          </p:nvPr>
        </p:nvSpPr>
        <p:spPr/>
        <p:txBody>
          <a:bodyPr/>
          <a:lstStyle/>
          <a:p>
            <a:fld id="{BD83C840-E737-46DC-9DD1-D56467E70272}" type="slidenum">
              <a:rPr lang="en-IN" smtClean="0"/>
              <a:t>‹#›</a:t>
            </a:fld>
            <a:endParaRPr lang="en-IN"/>
          </a:p>
        </p:txBody>
      </p:sp>
    </p:spTree>
    <p:extLst>
      <p:ext uri="{BB962C8B-B14F-4D97-AF65-F5344CB8AC3E}">
        <p14:creationId xmlns:p14="http://schemas.microsoft.com/office/powerpoint/2010/main" val="384548990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2F62BAB-9EA1-4AFD-972D-3F9CB0CF7094}"/>
              </a:ext>
            </a:extLst>
          </p:cNvPr>
          <p:cNvSpPr>
            <a:spLocks noGrp="1"/>
          </p:cNvSpPr>
          <p:nvPr>
            <p:ph type="title"/>
          </p:nvPr>
        </p:nvSpPr>
        <p:spPr/>
        <p:txBody>
          <a:bodyPr/>
          <a:lstStyle/>
          <a:p>
            <a:r>
              <a:rPr lang="en-US"/>
              <a:t>Click to edit Master title style</a:t>
            </a:r>
            <a:endParaRPr lang="en-IN"/>
          </a:p>
        </p:txBody>
      </p:sp>
      <p:sp>
        <p:nvSpPr>
          <p:cNvPr id="3" name="Content Placeholder 2">
            <a:extLst>
              <a:ext uri="{FF2B5EF4-FFF2-40B4-BE49-F238E27FC236}">
                <a16:creationId xmlns:a16="http://schemas.microsoft.com/office/drawing/2014/main" id="{693D03E2-29E6-47F6-88D9-D2E8179B5D8B}"/>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id="{624AD74C-5048-4011-907A-D27B7187FA4F}"/>
              </a:ext>
            </a:extLst>
          </p:cNvPr>
          <p:cNvSpPr>
            <a:spLocks noGrp="1"/>
          </p:cNvSpPr>
          <p:nvPr>
            <p:ph type="dt" sz="half" idx="10"/>
          </p:nvPr>
        </p:nvSpPr>
        <p:spPr/>
        <p:txBody>
          <a:bodyPr/>
          <a:lstStyle/>
          <a:p>
            <a:fld id="{460BBB70-809A-42FD-90D4-E66D38AA7CA7}" type="datetimeFigureOut">
              <a:rPr lang="en-IN" smtClean="0"/>
              <a:t>05-12-2020</a:t>
            </a:fld>
            <a:endParaRPr lang="en-IN"/>
          </a:p>
        </p:txBody>
      </p:sp>
      <p:sp>
        <p:nvSpPr>
          <p:cNvPr id="5" name="Footer Placeholder 4">
            <a:extLst>
              <a:ext uri="{FF2B5EF4-FFF2-40B4-BE49-F238E27FC236}">
                <a16:creationId xmlns:a16="http://schemas.microsoft.com/office/drawing/2014/main" id="{22C148F2-1386-4811-A2A9-04848C71EA5C}"/>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CF5D9E6D-3D30-4595-8EE5-A0349785102B}"/>
              </a:ext>
            </a:extLst>
          </p:cNvPr>
          <p:cNvSpPr>
            <a:spLocks noGrp="1"/>
          </p:cNvSpPr>
          <p:nvPr>
            <p:ph type="sldNum" sz="quarter" idx="12"/>
          </p:nvPr>
        </p:nvSpPr>
        <p:spPr/>
        <p:txBody>
          <a:bodyPr/>
          <a:lstStyle/>
          <a:p>
            <a:fld id="{BD83C840-E737-46DC-9DD1-D56467E70272}" type="slidenum">
              <a:rPr lang="en-IN" smtClean="0"/>
              <a:t>‹#›</a:t>
            </a:fld>
            <a:endParaRPr lang="en-IN"/>
          </a:p>
        </p:txBody>
      </p:sp>
    </p:spTree>
    <p:extLst>
      <p:ext uri="{BB962C8B-B14F-4D97-AF65-F5344CB8AC3E}">
        <p14:creationId xmlns:p14="http://schemas.microsoft.com/office/powerpoint/2010/main" val="405710157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4DB3209-7B9E-4100-BCFA-ED0F846152E4}"/>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endParaRPr lang="en-IN"/>
          </a:p>
        </p:txBody>
      </p:sp>
      <p:sp>
        <p:nvSpPr>
          <p:cNvPr id="3" name="Text Placeholder 2">
            <a:extLst>
              <a:ext uri="{FF2B5EF4-FFF2-40B4-BE49-F238E27FC236}">
                <a16:creationId xmlns:a16="http://schemas.microsoft.com/office/drawing/2014/main" id="{BE1978AB-FABA-49C5-9E37-A529B320846A}"/>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8C77161B-1DCC-4EF0-B816-A409FCA37F6E}"/>
              </a:ext>
            </a:extLst>
          </p:cNvPr>
          <p:cNvSpPr>
            <a:spLocks noGrp="1"/>
          </p:cNvSpPr>
          <p:nvPr>
            <p:ph type="dt" sz="half" idx="10"/>
          </p:nvPr>
        </p:nvSpPr>
        <p:spPr/>
        <p:txBody>
          <a:bodyPr/>
          <a:lstStyle/>
          <a:p>
            <a:fld id="{460BBB70-809A-42FD-90D4-E66D38AA7CA7}" type="datetimeFigureOut">
              <a:rPr lang="en-IN" smtClean="0"/>
              <a:t>05-12-2020</a:t>
            </a:fld>
            <a:endParaRPr lang="en-IN"/>
          </a:p>
        </p:txBody>
      </p:sp>
      <p:sp>
        <p:nvSpPr>
          <p:cNvPr id="5" name="Footer Placeholder 4">
            <a:extLst>
              <a:ext uri="{FF2B5EF4-FFF2-40B4-BE49-F238E27FC236}">
                <a16:creationId xmlns:a16="http://schemas.microsoft.com/office/drawing/2014/main" id="{478A7496-8820-42A2-A1CF-AFAD7E69DD72}"/>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1F4967BE-FBBA-44EE-A08C-E6D0078F3BFC}"/>
              </a:ext>
            </a:extLst>
          </p:cNvPr>
          <p:cNvSpPr>
            <a:spLocks noGrp="1"/>
          </p:cNvSpPr>
          <p:nvPr>
            <p:ph type="sldNum" sz="quarter" idx="12"/>
          </p:nvPr>
        </p:nvSpPr>
        <p:spPr/>
        <p:txBody>
          <a:bodyPr/>
          <a:lstStyle/>
          <a:p>
            <a:fld id="{BD83C840-E737-46DC-9DD1-D56467E70272}" type="slidenum">
              <a:rPr lang="en-IN" smtClean="0"/>
              <a:t>‹#›</a:t>
            </a:fld>
            <a:endParaRPr lang="en-IN"/>
          </a:p>
        </p:txBody>
      </p:sp>
    </p:spTree>
    <p:extLst>
      <p:ext uri="{BB962C8B-B14F-4D97-AF65-F5344CB8AC3E}">
        <p14:creationId xmlns:p14="http://schemas.microsoft.com/office/powerpoint/2010/main" val="414894091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29B7630-11E8-45FC-B811-5CC8BFE688D1}"/>
              </a:ext>
            </a:extLst>
          </p:cNvPr>
          <p:cNvSpPr>
            <a:spLocks noGrp="1"/>
          </p:cNvSpPr>
          <p:nvPr>
            <p:ph type="title"/>
          </p:nvPr>
        </p:nvSpPr>
        <p:spPr/>
        <p:txBody>
          <a:bodyPr/>
          <a:lstStyle/>
          <a:p>
            <a:r>
              <a:rPr lang="en-US"/>
              <a:t>Click to edit Master title style</a:t>
            </a:r>
            <a:endParaRPr lang="en-IN"/>
          </a:p>
        </p:txBody>
      </p:sp>
      <p:sp>
        <p:nvSpPr>
          <p:cNvPr id="3" name="Content Placeholder 2">
            <a:extLst>
              <a:ext uri="{FF2B5EF4-FFF2-40B4-BE49-F238E27FC236}">
                <a16:creationId xmlns:a16="http://schemas.microsoft.com/office/drawing/2014/main" id="{BD2E2394-BF0E-4ECA-A328-551BEA92F65C}"/>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Content Placeholder 3">
            <a:extLst>
              <a:ext uri="{FF2B5EF4-FFF2-40B4-BE49-F238E27FC236}">
                <a16:creationId xmlns:a16="http://schemas.microsoft.com/office/drawing/2014/main" id="{B450DF4A-2C32-4E0A-8EDE-1DE282AE9EAB}"/>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5" name="Date Placeholder 4">
            <a:extLst>
              <a:ext uri="{FF2B5EF4-FFF2-40B4-BE49-F238E27FC236}">
                <a16:creationId xmlns:a16="http://schemas.microsoft.com/office/drawing/2014/main" id="{C70CB853-7EF0-41DC-B562-73E3875C816B}"/>
              </a:ext>
            </a:extLst>
          </p:cNvPr>
          <p:cNvSpPr>
            <a:spLocks noGrp="1"/>
          </p:cNvSpPr>
          <p:nvPr>
            <p:ph type="dt" sz="half" idx="10"/>
          </p:nvPr>
        </p:nvSpPr>
        <p:spPr/>
        <p:txBody>
          <a:bodyPr/>
          <a:lstStyle/>
          <a:p>
            <a:fld id="{460BBB70-809A-42FD-90D4-E66D38AA7CA7}" type="datetimeFigureOut">
              <a:rPr lang="en-IN" smtClean="0"/>
              <a:t>05-12-2020</a:t>
            </a:fld>
            <a:endParaRPr lang="en-IN"/>
          </a:p>
        </p:txBody>
      </p:sp>
      <p:sp>
        <p:nvSpPr>
          <p:cNvPr id="6" name="Footer Placeholder 5">
            <a:extLst>
              <a:ext uri="{FF2B5EF4-FFF2-40B4-BE49-F238E27FC236}">
                <a16:creationId xmlns:a16="http://schemas.microsoft.com/office/drawing/2014/main" id="{44206074-A2BC-4D67-B1F3-29E4EE5B00A2}"/>
              </a:ext>
            </a:extLst>
          </p:cNvPr>
          <p:cNvSpPr>
            <a:spLocks noGrp="1"/>
          </p:cNvSpPr>
          <p:nvPr>
            <p:ph type="ftr" sz="quarter" idx="11"/>
          </p:nvPr>
        </p:nvSpPr>
        <p:spPr/>
        <p:txBody>
          <a:bodyPr/>
          <a:lstStyle/>
          <a:p>
            <a:endParaRPr lang="en-IN"/>
          </a:p>
        </p:txBody>
      </p:sp>
      <p:sp>
        <p:nvSpPr>
          <p:cNvPr id="7" name="Slide Number Placeholder 6">
            <a:extLst>
              <a:ext uri="{FF2B5EF4-FFF2-40B4-BE49-F238E27FC236}">
                <a16:creationId xmlns:a16="http://schemas.microsoft.com/office/drawing/2014/main" id="{CF7A5D43-DDC8-4CAE-AC2A-C6CD9F95E9A6}"/>
              </a:ext>
            </a:extLst>
          </p:cNvPr>
          <p:cNvSpPr>
            <a:spLocks noGrp="1"/>
          </p:cNvSpPr>
          <p:nvPr>
            <p:ph type="sldNum" sz="quarter" idx="12"/>
          </p:nvPr>
        </p:nvSpPr>
        <p:spPr/>
        <p:txBody>
          <a:bodyPr/>
          <a:lstStyle/>
          <a:p>
            <a:fld id="{BD83C840-E737-46DC-9DD1-D56467E70272}" type="slidenum">
              <a:rPr lang="en-IN" smtClean="0"/>
              <a:t>‹#›</a:t>
            </a:fld>
            <a:endParaRPr lang="en-IN"/>
          </a:p>
        </p:txBody>
      </p:sp>
    </p:spTree>
    <p:extLst>
      <p:ext uri="{BB962C8B-B14F-4D97-AF65-F5344CB8AC3E}">
        <p14:creationId xmlns:p14="http://schemas.microsoft.com/office/powerpoint/2010/main" val="355370077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E22E180-86CA-40C7-9815-707A0A363F31}"/>
              </a:ext>
            </a:extLst>
          </p:cNvPr>
          <p:cNvSpPr>
            <a:spLocks noGrp="1"/>
          </p:cNvSpPr>
          <p:nvPr>
            <p:ph type="title"/>
          </p:nvPr>
        </p:nvSpPr>
        <p:spPr>
          <a:xfrm>
            <a:off x="839788" y="365125"/>
            <a:ext cx="10515600" cy="1325563"/>
          </a:xfrm>
        </p:spPr>
        <p:txBody>
          <a:bodyPr/>
          <a:lstStyle/>
          <a:p>
            <a:r>
              <a:rPr lang="en-US"/>
              <a:t>Click to edit Master title style</a:t>
            </a:r>
            <a:endParaRPr lang="en-IN"/>
          </a:p>
        </p:txBody>
      </p:sp>
      <p:sp>
        <p:nvSpPr>
          <p:cNvPr id="3" name="Text Placeholder 2">
            <a:extLst>
              <a:ext uri="{FF2B5EF4-FFF2-40B4-BE49-F238E27FC236}">
                <a16:creationId xmlns:a16="http://schemas.microsoft.com/office/drawing/2014/main" id="{A9FCC6DD-72E8-4B10-B87D-8A01EDB78C9A}"/>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BC54BAC4-BB9D-436A-B63D-8D2A6B30AEC3}"/>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5" name="Text Placeholder 4">
            <a:extLst>
              <a:ext uri="{FF2B5EF4-FFF2-40B4-BE49-F238E27FC236}">
                <a16:creationId xmlns:a16="http://schemas.microsoft.com/office/drawing/2014/main" id="{48C1C39D-6030-4004-85B1-4F3284C9289E}"/>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7789B193-D1E0-4676-BCCC-A7B6AA6ED653}"/>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7" name="Date Placeholder 6">
            <a:extLst>
              <a:ext uri="{FF2B5EF4-FFF2-40B4-BE49-F238E27FC236}">
                <a16:creationId xmlns:a16="http://schemas.microsoft.com/office/drawing/2014/main" id="{C0A036F5-0550-4671-AFCA-2EF73DBF7033}"/>
              </a:ext>
            </a:extLst>
          </p:cNvPr>
          <p:cNvSpPr>
            <a:spLocks noGrp="1"/>
          </p:cNvSpPr>
          <p:nvPr>
            <p:ph type="dt" sz="half" idx="10"/>
          </p:nvPr>
        </p:nvSpPr>
        <p:spPr/>
        <p:txBody>
          <a:bodyPr/>
          <a:lstStyle/>
          <a:p>
            <a:fld id="{460BBB70-809A-42FD-90D4-E66D38AA7CA7}" type="datetimeFigureOut">
              <a:rPr lang="en-IN" smtClean="0"/>
              <a:t>05-12-2020</a:t>
            </a:fld>
            <a:endParaRPr lang="en-IN"/>
          </a:p>
        </p:txBody>
      </p:sp>
      <p:sp>
        <p:nvSpPr>
          <p:cNvPr id="8" name="Footer Placeholder 7">
            <a:extLst>
              <a:ext uri="{FF2B5EF4-FFF2-40B4-BE49-F238E27FC236}">
                <a16:creationId xmlns:a16="http://schemas.microsoft.com/office/drawing/2014/main" id="{9B529850-BF44-4A4A-8E56-47D06C5CAD6A}"/>
              </a:ext>
            </a:extLst>
          </p:cNvPr>
          <p:cNvSpPr>
            <a:spLocks noGrp="1"/>
          </p:cNvSpPr>
          <p:nvPr>
            <p:ph type="ftr" sz="quarter" idx="11"/>
          </p:nvPr>
        </p:nvSpPr>
        <p:spPr/>
        <p:txBody>
          <a:bodyPr/>
          <a:lstStyle/>
          <a:p>
            <a:endParaRPr lang="en-IN"/>
          </a:p>
        </p:txBody>
      </p:sp>
      <p:sp>
        <p:nvSpPr>
          <p:cNvPr id="9" name="Slide Number Placeholder 8">
            <a:extLst>
              <a:ext uri="{FF2B5EF4-FFF2-40B4-BE49-F238E27FC236}">
                <a16:creationId xmlns:a16="http://schemas.microsoft.com/office/drawing/2014/main" id="{E0C9963E-82F2-430E-8D91-E4FCA7AE32AE}"/>
              </a:ext>
            </a:extLst>
          </p:cNvPr>
          <p:cNvSpPr>
            <a:spLocks noGrp="1"/>
          </p:cNvSpPr>
          <p:nvPr>
            <p:ph type="sldNum" sz="quarter" idx="12"/>
          </p:nvPr>
        </p:nvSpPr>
        <p:spPr/>
        <p:txBody>
          <a:bodyPr/>
          <a:lstStyle/>
          <a:p>
            <a:fld id="{BD83C840-E737-46DC-9DD1-D56467E70272}" type="slidenum">
              <a:rPr lang="en-IN" smtClean="0"/>
              <a:t>‹#›</a:t>
            </a:fld>
            <a:endParaRPr lang="en-IN"/>
          </a:p>
        </p:txBody>
      </p:sp>
    </p:spTree>
    <p:extLst>
      <p:ext uri="{BB962C8B-B14F-4D97-AF65-F5344CB8AC3E}">
        <p14:creationId xmlns:p14="http://schemas.microsoft.com/office/powerpoint/2010/main" val="282266064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91DF4A2-9EC0-476F-AEE9-C2F4C558B0F6}"/>
              </a:ext>
            </a:extLst>
          </p:cNvPr>
          <p:cNvSpPr>
            <a:spLocks noGrp="1"/>
          </p:cNvSpPr>
          <p:nvPr>
            <p:ph type="title"/>
          </p:nvPr>
        </p:nvSpPr>
        <p:spPr/>
        <p:txBody>
          <a:bodyPr/>
          <a:lstStyle/>
          <a:p>
            <a:r>
              <a:rPr lang="en-US"/>
              <a:t>Click to edit Master title style</a:t>
            </a:r>
            <a:endParaRPr lang="en-IN"/>
          </a:p>
        </p:txBody>
      </p:sp>
      <p:sp>
        <p:nvSpPr>
          <p:cNvPr id="3" name="Date Placeholder 2">
            <a:extLst>
              <a:ext uri="{FF2B5EF4-FFF2-40B4-BE49-F238E27FC236}">
                <a16:creationId xmlns:a16="http://schemas.microsoft.com/office/drawing/2014/main" id="{CB64FCD8-DB33-4FC5-B785-5277BCC873DB}"/>
              </a:ext>
            </a:extLst>
          </p:cNvPr>
          <p:cNvSpPr>
            <a:spLocks noGrp="1"/>
          </p:cNvSpPr>
          <p:nvPr>
            <p:ph type="dt" sz="half" idx="10"/>
          </p:nvPr>
        </p:nvSpPr>
        <p:spPr/>
        <p:txBody>
          <a:bodyPr/>
          <a:lstStyle/>
          <a:p>
            <a:fld id="{460BBB70-809A-42FD-90D4-E66D38AA7CA7}" type="datetimeFigureOut">
              <a:rPr lang="en-IN" smtClean="0"/>
              <a:t>05-12-2020</a:t>
            </a:fld>
            <a:endParaRPr lang="en-IN"/>
          </a:p>
        </p:txBody>
      </p:sp>
      <p:sp>
        <p:nvSpPr>
          <p:cNvPr id="4" name="Footer Placeholder 3">
            <a:extLst>
              <a:ext uri="{FF2B5EF4-FFF2-40B4-BE49-F238E27FC236}">
                <a16:creationId xmlns:a16="http://schemas.microsoft.com/office/drawing/2014/main" id="{47D70DD7-8A17-45B0-B2AE-CD7D6D28AF5A}"/>
              </a:ext>
            </a:extLst>
          </p:cNvPr>
          <p:cNvSpPr>
            <a:spLocks noGrp="1"/>
          </p:cNvSpPr>
          <p:nvPr>
            <p:ph type="ftr" sz="quarter" idx="11"/>
          </p:nvPr>
        </p:nvSpPr>
        <p:spPr/>
        <p:txBody>
          <a:bodyPr/>
          <a:lstStyle/>
          <a:p>
            <a:endParaRPr lang="en-IN"/>
          </a:p>
        </p:txBody>
      </p:sp>
      <p:sp>
        <p:nvSpPr>
          <p:cNvPr id="5" name="Slide Number Placeholder 4">
            <a:extLst>
              <a:ext uri="{FF2B5EF4-FFF2-40B4-BE49-F238E27FC236}">
                <a16:creationId xmlns:a16="http://schemas.microsoft.com/office/drawing/2014/main" id="{696C6FBF-C755-41F9-8FF9-F6801AB75DA0}"/>
              </a:ext>
            </a:extLst>
          </p:cNvPr>
          <p:cNvSpPr>
            <a:spLocks noGrp="1"/>
          </p:cNvSpPr>
          <p:nvPr>
            <p:ph type="sldNum" sz="quarter" idx="12"/>
          </p:nvPr>
        </p:nvSpPr>
        <p:spPr/>
        <p:txBody>
          <a:bodyPr/>
          <a:lstStyle/>
          <a:p>
            <a:fld id="{BD83C840-E737-46DC-9DD1-D56467E70272}" type="slidenum">
              <a:rPr lang="en-IN" smtClean="0"/>
              <a:t>‹#›</a:t>
            </a:fld>
            <a:endParaRPr lang="en-IN"/>
          </a:p>
        </p:txBody>
      </p:sp>
    </p:spTree>
    <p:extLst>
      <p:ext uri="{BB962C8B-B14F-4D97-AF65-F5344CB8AC3E}">
        <p14:creationId xmlns:p14="http://schemas.microsoft.com/office/powerpoint/2010/main" val="2499482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3A6846B2-86B8-453D-BC11-7549EFD3E1AF}"/>
              </a:ext>
            </a:extLst>
          </p:cNvPr>
          <p:cNvSpPr>
            <a:spLocks noGrp="1"/>
          </p:cNvSpPr>
          <p:nvPr>
            <p:ph type="dt" sz="half" idx="10"/>
          </p:nvPr>
        </p:nvSpPr>
        <p:spPr/>
        <p:txBody>
          <a:bodyPr/>
          <a:lstStyle/>
          <a:p>
            <a:fld id="{460BBB70-809A-42FD-90D4-E66D38AA7CA7}" type="datetimeFigureOut">
              <a:rPr lang="en-IN" smtClean="0"/>
              <a:t>05-12-2020</a:t>
            </a:fld>
            <a:endParaRPr lang="en-IN"/>
          </a:p>
        </p:txBody>
      </p:sp>
      <p:sp>
        <p:nvSpPr>
          <p:cNvPr id="3" name="Footer Placeholder 2">
            <a:extLst>
              <a:ext uri="{FF2B5EF4-FFF2-40B4-BE49-F238E27FC236}">
                <a16:creationId xmlns:a16="http://schemas.microsoft.com/office/drawing/2014/main" id="{D8DA6D06-2C4D-406C-A0F6-E7AD4BA06692}"/>
              </a:ext>
            </a:extLst>
          </p:cNvPr>
          <p:cNvSpPr>
            <a:spLocks noGrp="1"/>
          </p:cNvSpPr>
          <p:nvPr>
            <p:ph type="ftr" sz="quarter" idx="11"/>
          </p:nvPr>
        </p:nvSpPr>
        <p:spPr/>
        <p:txBody>
          <a:bodyPr/>
          <a:lstStyle/>
          <a:p>
            <a:endParaRPr lang="en-IN"/>
          </a:p>
        </p:txBody>
      </p:sp>
      <p:sp>
        <p:nvSpPr>
          <p:cNvPr id="4" name="Slide Number Placeholder 3">
            <a:extLst>
              <a:ext uri="{FF2B5EF4-FFF2-40B4-BE49-F238E27FC236}">
                <a16:creationId xmlns:a16="http://schemas.microsoft.com/office/drawing/2014/main" id="{306DC6D1-FE1E-43E4-8149-14711991F654}"/>
              </a:ext>
            </a:extLst>
          </p:cNvPr>
          <p:cNvSpPr>
            <a:spLocks noGrp="1"/>
          </p:cNvSpPr>
          <p:nvPr>
            <p:ph type="sldNum" sz="quarter" idx="12"/>
          </p:nvPr>
        </p:nvSpPr>
        <p:spPr/>
        <p:txBody>
          <a:bodyPr/>
          <a:lstStyle/>
          <a:p>
            <a:fld id="{BD83C840-E737-46DC-9DD1-D56467E70272}" type="slidenum">
              <a:rPr lang="en-IN" smtClean="0"/>
              <a:t>‹#›</a:t>
            </a:fld>
            <a:endParaRPr lang="en-IN"/>
          </a:p>
        </p:txBody>
      </p:sp>
    </p:spTree>
    <p:extLst>
      <p:ext uri="{BB962C8B-B14F-4D97-AF65-F5344CB8AC3E}">
        <p14:creationId xmlns:p14="http://schemas.microsoft.com/office/powerpoint/2010/main" val="1896351580"/>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AD364A7-5071-4E23-8468-30A551BD4898}"/>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IN"/>
          </a:p>
        </p:txBody>
      </p:sp>
      <p:sp>
        <p:nvSpPr>
          <p:cNvPr id="3" name="Content Placeholder 2">
            <a:extLst>
              <a:ext uri="{FF2B5EF4-FFF2-40B4-BE49-F238E27FC236}">
                <a16:creationId xmlns:a16="http://schemas.microsoft.com/office/drawing/2014/main" id="{C24DEE5C-EE63-40AD-A84B-70CEF8BC207D}"/>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Text Placeholder 3">
            <a:extLst>
              <a:ext uri="{FF2B5EF4-FFF2-40B4-BE49-F238E27FC236}">
                <a16:creationId xmlns:a16="http://schemas.microsoft.com/office/drawing/2014/main" id="{65CF1EC5-9555-42A1-9E66-3365B80ADCAC}"/>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0CAA89B3-CDBB-4551-91B0-0D3B6D49D33C}"/>
              </a:ext>
            </a:extLst>
          </p:cNvPr>
          <p:cNvSpPr>
            <a:spLocks noGrp="1"/>
          </p:cNvSpPr>
          <p:nvPr>
            <p:ph type="dt" sz="half" idx="10"/>
          </p:nvPr>
        </p:nvSpPr>
        <p:spPr/>
        <p:txBody>
          <a:bodyPr/>
          <a:lstStyle/>
          <a:p>
            <a:fld id="{460BBB70-809A-42FD-90D4-E66D38AA7CA7}" type="datetimeFigureOut">
              <a:rPr lang="en-IN" smtClean="0"/>
              <a:t>05-12-2020</a:t>
            </a:fld>
            <a:endParaRPr lang="en-IN"/>
          </a:p>
        </p:txBody>
      </p:sp>
      <p:sp>
        <p:nvSpPr>
          <p:cNvPr id="6" name="Footer Placeholder 5">
            <a:extLst>
              <a:ext uri="{FF2B5EF4-FFF2-40B4-BE49-F238E27FC236}">
                <a16:creationId xmlns:a16="http://schemas.microsoft.com/office/drawing/2014/main" id="{E0C023B0-D65F-45EA-ACE5-E00A0CB1C0AD}"/>
              </a:ext>
            </a:extLst>
          </p:cNvPr>
          <p:cNvSpPr>
            <a:spLocks noGrp="1"/>
          </p:cNvSpPr>
          <p:nvPr>
            <p:ph type="ftr" sz="quarter" idx="11"/>
          </p:nvPr>
        </p:nvSpPr>
        <p:spPr/>
        <p:txBody>
          <a:bodyPr/>
          <a:lstStyle/>
          <a:p>
            <a:endParaRPr lang="en-IN"/>
          </a:p>
        </p:txBody>
      </p:sp>
      <p:sp>
        <p:nvSpPr>
          <p:cNvPr id="7" name="Slide Number Placeholder 6">
            <a:extLst>
              <a:ext uri="{FF2B5EF4-FFF2-40B4-BE49-F238E27FC236}">
                <a16:creationId xmlns:a16="http://schemas.microsoft.com/office/drawing/2014/main" id="{74A026DA-9385-4D47-B8F1-229D7548FF87}"/>
              </a:ext>
            </a:extLst>
          </p:cNvPr>
          <p:cNvSpPr>
            <a:spLocks noGrp="1"/>
          </p:cNvSpPr>
          <p:nvPr>
            <p:ph type="sldNum" sz="quarter" idx="12"/>
          </p:nvPr>
        </p:nvSpPr>
        <p:spPr/>
        <p:txBody>
          <a:bodyPr/>
          <a:lstStyle/>
          <a:p>
            <a:fld id="{BD83C840-E737-46DC-9DD1-D56467E70272}" type="slidenum">
              <a:rPr lang="en-IN" smtClean="0"/>
              <a:t>‹#›</a:t>
            </a:fld>
            <a:endParaRPr lang="en-IN"/>
          </a:p>
        </p:txBody>
      </p:sp>
    </p:spTree>
    <p:extLst>
      <p:ext uri="{BB962C8B-B14F-4D97-AF65-F5344CB8AC3E}">
        <p14:creationId xmlns:p14="http://schemas.microsoft.com/office/powerpoint/2010/main" val="41265011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53F42E7-1414-45E4-93BF-18A2FD1A3075}"/>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IN"/>
          </a:p>
        </p:txBody>
      </p:sp>
      <p:sp>
        <p:nvSpPr>
          <p:cNvPr id="3" name="Picture Placeholder 2">
            <a:extLst>
              <a:ext uri="{FF2B5EF4-FFF2-40B4-BE49-F238E27FC236}">
                <a16:creationId xmlns:a16="http://schemas.microsoft.com/office/drawing/2014/main" id="{BA8C2753-B46B-44B3-93D5-3F9B39E6B12F}"/>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N"/>
          </a:p>
        </p:txBody>
      </p:sp>
      <p:sp>
        <p:nvSpPr>
          <p:cNvPr id="4" name="Text Placeholder 3">
            <a:extLst>
              <a:ext uri="{FF2B5EF4-FFF2-40B4-BE49-F238E27FC236}">
                <a16:creationId xmlns:a16="http://schemas.microsoft.com/office/drawing/2014/main" id="{7DFC0BF5-559C-4965-A1AE-0639A6E9FF66}"/>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0725ACBA-7FBF-422C-A86C-17DB2D3152F7}"/>
              </a:ext>
            </a:extLst>
          </p:cNvPr>
          <p:cNvSpPr>
            <a:spLocks noGrp="1"/>
          </p:cNvSpPr>
          <p:nvPr>
            <p:ph type="dt" sz="half" idx="10"/>
          </p:nvPr>
        </p:nvSpPr>
        <p:spPr/>
        <p:txBody>
          <a:bodyPr/>
          <a:lstStyle/>
          <a:p>
            <a:fld id="{460BBB70-809A-42FD-90D4-E66D38AA7CA7}" type="datetimeFigureOut">
              <a:rPr lang="en-IN" smtClean="0"/>
              <a:t>05-12-2020</a:t>
            </a:fld>
            <a:endParaRPr lang="en-IN"/>
          </a:p>
        </p:txBody>
      </p:sp>
      <p:sp>
        <p:nvSpPr>
          <p:cNvPr id="6" name="Footer Placeholder 5">
            <a:extLst>
              <a:ext uri="{FF2B5EF4-FFF2-40B4-BE49-F238E27FC236}">
                <a16:creationId xmlns:a16="http://schemas.microsoft.com/office/drawing/2014/main" id="{B875466B-D882-46EA-BD96-B89CD1248FF0}"/>
              </a:ext>
            </a:extLst>
          </p:cNvPr>
          <p:cNvSpPr>
            <a:spLocks noGrp="1"/>
          </p:cNvSpPr>
          <p:nvPr>
            <p:ph type="ftr" sz="quarter" idx="11"/>
          </p:nvPr>
        </p:nvSpPr>
        <p:spPr/>
        <p:txBody>
          <a:bodyPr/>
          <a:lstStyle/>
          <a:p>
            <a:endParaRPr lang="en-IN"/>
          </a:p>
        </p:txBody>
      </p:sp>
      <p:sp>
        <p:nvSpPr>
          <p:cNvPr id="7" name="Slide Number Placeholder 6">
            <a:extLst>
              <a:ext uri="{FF2B5EF4-FFF2-40B4-BE49-F238E27FC236}">
                <a16:creationId xmlns:a16="http://schemas.microsoft.com/office/drawing/2014/main" id="{EBD4CB75-0601-41C9-AB31-3447EAC81F75}"/>
              </a:ext>
            </a:extLst>
          </p:cNvPr>
          <p:cNvSpPr>
            <a:spLocks noGrp="1"/>
          </p:cNvSpPr>
          <p:nvPr>
            <p:ph type="sldNum" sz="quarter" idx="12"/>
          </p:nvPr>
        </p:nvSpPr>
        <p:spPr/>
        <p:txBody>
          <a:bodyPr/>
          <a:lstStyle/>
          <a:p>
            <a:fld id="{BD83C840-E737-46DC-9DD1-D56467E70272}" type="slidenum">
              <a:rPr lang="en-IN" smtClean="0"/>
              <a:t>‹#›</a:t>
            </a:fld>
            <a:endParaRPr lang="en-IN"/>
          </a:p>
        </p:txBody>
      </p:sp>
    </p:spTree>
    <p:extLst>
      <p:ext uri="{BB962C8B-B14F-4D97-AF65-F5344CB8AC3E}">
        <p14:creationId xmlns:p14="http://schemas.microsoft.com/office/powerpoint/2010/main" val="136842092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A2904D3-3505-4734-AA7A-83958C58C3CE}"/>
              </a:ext>
            </a:extLst>
          </p:cNvPr>
          <p:cNvSpPr>
            <a:spLocks noGrp="1"/>
          </p:cNvSpPr>
          <p:nvPr>
            <p:ph type="title"/>
          </p:nvPr>
        </p:nvSpPr>
        <p:spPr/>
        <p:txBody>
          <a:bodyPr/>
          <a:lstStyle/>
          <a:p>
            <a:r>
              <a:rPr lang="en-US"/>
              <a:t>Click to edit Master title style</a:t>
            </a:r>
            <a:endParaRPr lang="en-IN"/>
          </a:p>
        </p:txBody>
      </p:sp>
      <p:sp>
        <p:nvSpPr>
          <p:cNvPr id="3" name="Vertical Text Placeholder 2">
            <a:extLst>
              <a:ext uri="{FF2B5EF4-FFF2-40B4-BE49-F238E27FC236}">
                <a16:creationId xmlns:a16="http://schemas.microsoft.com/office/drawing/2014/main" id="{AA9E1A82-AC42-44EF-A777-32D88A2F1E39}"/>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id="{304A5C63-D840-4255-8B2F-DD5D6DE6D572}"/>
              </a:ext>
            </a:extLst>
          </p:cNvPr>
          <p:cNvSpPr>
            <a:spLocks noGrp="1"/>
          </p:cNvSpPr>
          <p:nvPr>
            <p:ph type="dt" sz="half" idx="10"/>
          </p:nvPr>
        </p:nvSpPr>
        <p:spPr/>
        <p:txBody>
          <a:bodyPr/>
          <a:lstStyle/>
          <a:p>
            <a:fld id="{460BBB70-809A-42FD-90D4-E66D38AA7CA7}" type="datetimeFigureOut">
              <a:rPr lang="en-IN" smtClean="0"/>
              <a:t>05-12-2020</a:t>
            </a:fld>
            <a:endParaRPr lang="en-IN"/>
          </a:p>
        </p:txBody>
      </p:sp>
      <p:sp>
        <p:nvSpPr>
          <p:cNvPr id="5" name="Footer Placeholder 4">
            <a:extLst>
              <a:ext uri="{FF2B5EF4-FFF2-40B4-BE49-F238E27FC236}">
                <a16:creationId xmlns:a16="http://schemas.microsoft.com/office/drawing/2014/main" id="{0CAFE0F1-50BC-4542-B326-281B90757C23}"/>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88E82076-AD1E-4A9D-9577-1A11E657AC0A}"/>
              </a:ext>
            </a:extLst>
          </p:cNvPr>
          <p:cNvSpPr>
            <a:spLocks noGrp="1"/>
          </p:cNvSpPr>
          <p:nvPr>
            <p:ph type="sldNum" sz="quarter" idx="12"/>
          </p:nvPr>
        </p:nvSpPr>
        <p:spPr/>
        <p:txBody>
          <a:bodyPr/>
          <a:lstStyle/>
          <a:p>
            <a:fld id="{BD83C840-E737-46DC-9DD1-D56467E70272}" type="slidenum">
              <a:rPr lang="en-IN" smtClean="0"/>
              <a:t>‹#›</a:t>
            </a:fld>
            <a:endParaRPr lang="en-IN"/>
          </a:p>
        </p:txBody>
      </p:sp>
    </p:spTree>
    <p:extLst>
      <p:ext uri="{BB962C8B-B14F-4D97-AF65-F5344CB8AC3E}">
        <p14:creationId xmlns:p14="http://schemas.microsoft.com/office/powerpoint/2010/main" val="279388222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199B0BE0-E8E6-4C53-9442-28FD96E383E2}"/>
              </a:ext>
            </a:extLst>
          </p:cNvPr>
          <p:cNvSpPr>
            <a:spLocks noGrp="1"/>
          </p:cNvSpPr>
          <p:nvPr>
            <p:ph type="title" orient="vert"/>
          </p:nvPr>
        </p:nvSpPr>
        <p:spPr>
          <a:xfrm>
            <a:off x="8724900" y="365125"/>
            <a:ext cx="2628900" cy="5811838"/>
          </a:xfrm>
        </p:spPr>
        <p:txBody>
          <a:bodyPr vert="eaVert"/>
          <a:lstStyle/>
          <a:p>
            <a:r>
              <a:rPr lang="en-US"/>
              <a:t>Click to edit Master title style</a:t>
            </a:r>
            <a:endParaRPr lang="en-IN"/>
          </a:p>
        </p:txBody>
      </p:sp>
      <p:sp>
        <p:nvSpPr>
          <p:cNvPr id="3" name="Vertical Text Placeholder 2">
            <a:extLst>
              <a:ext uri="{FF2B5EF4-FFF2-40B4-BE49-F238E27FC236}">
                <a16:creationId xmlns:a16="http://schemas.microsoft.com/office/drawing/2014/main" id="{52BCFDB5-5345-4BE5-88BF-74EF0DA1FC31}"/>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id="{A8372E12-739F-4856-8FF8-EB8E2FAB5973}"/>
              </a:ext>
            </a:extLst>
          </p:cNvPr>
          <p:cNvSpPr>
            <a:spLocks noGrp="1"/>
          </p:cNvSpPr>
          <p:nvPr>
            <p:ph type="dt" sz="half" idx="10"/>
          </p:nvPr>
        </p:nvSpPr>
        <p:spPr/>
        <p:txBody>
          <a:bodyPr/>
          <a:lstStyle/>
          <a:p>
            <a:fld id="{460BBB70-809A-42FD-90D4-E66D38AA7CA7}" type="datetimeFigureOut">
              <a:rPr lang="en-IN" smtClean="0"/>
              <a:t>05-12-2020</a:t>
            </a:fld>
            <a:endParaRPr lang="en-IN"/>
          </a:p>
        </p:txBody>
      </p:sp>
      <p:sp>
        <p:nvSpPr>
          <p:cNvPr id="5" name="Footer Placeholder 4">
            <a:extLst>
              <a:ext uri="{FF2B5EF4-FFF2-40B4-BE49-F238E27FC236}">
                <a16:creationId xmlns:a16="http://schemas.microsoft.com/office/drawing/2014/main" id="{7A699C5E-E842-43A2-9FED-5EAFF794B866}"/>
              </a:ext>
            </a:extLst>
          </p:cNvPr>
          <p:cNvSpPr>
            <a:spLocks noGrp="1"/>
          </p:cNvSpPr>
          <p:nvPr>
            <p:ph type="ftr" sz="quarter" idx="11"/>
          </p:nvPr>
        </p:nvSpPr>
        <p:spPr/>
        <p:txBody>
          <a:bodyPr/>
          <a:lstStyle/>
          <a:p>
            <a:endParaRPr lang="en-IN"/>
          </a:p>
        </p:txBody>
      </p:sp>
      <p:sp>
        <p:nvSpPr>
          <p:cNvPr id="6" name="Slide Number Placeholder 5">
            <a:extLst>
              <a:ext uri="{FF2B5EF4-FFF2-40B4-BE49-F238E27FC236}">
                <a16:creationId xmlns:a16="http://schemas.microsoft.com/office/drawing/2014/main" id="{0F7E2DCA-960F-446E-B710-2CE911C85F53}"/>
              </a:ext>
            </a:extLst>
          </p:cNvPr>
          <p:cNvSpPr>
            <a:spLocks noGrp="1"/>
          </p:cNvSpPr>
          <p:nvPr>
            <p:ph type="sldNum" sz="quarter" idx="12"/>
          </p:nvPr>
        </p:nvSpPr>
        <p:spPr/>
        <p:txBody>
          <a:bodyPr/>
          <a:lstStyle/>
          <a:p>
            <a:fld id="{BD83C840-E737-46DC-9DD1-D56467E70272}" type="slidenum">
              <a:rPr lang="en-IN" smtClean="0"/>
              <a:t>‹#›</a:t>
            </a:fld>
            <a:endParaRPr lang="en-IN"/>
          </a:p>
        </p:txBody>
      </p:sp>
    </p:spTree>
    <p:extLst>
      <p:ext uri="{BB962C8B-B14F-4D97-AF65-F5344CB8AC3E}">
        <p14:creationId xmlns:p14="http://schemas.microsoft.com/office/powerpoint/2010/main" val="271564075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14FB3285-432E-4386-B2EB-2CF4277428CD}"/>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IN"/>
          </a:p>
        </p:txBody>
      </p:sp>
      <p:sp>
        <p:nvSpPr>
          <p:cNvPr id="3" name="Text Placeholder 2">
            <a:extLst>
              <a:ext uri="{FF2B5EF4-FFF2-40B4-BE49-F238E27FC236}">
                <a16:creationId xmlns:a16="http://schemas.microsoft.com/office/drawing/2014/main" id="{F173812F-6D3C-43B6-9993-0A9E6A962411}"/>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Date Placeholder 3">
            <a:extLst>
              <a:ext uri="{FF2B5EF4-FFF2-40B4-BE49-F238E27FC236}">
                <a16:creationId xmlns:a16="http://schemas.microsoft.com/office/drawing/2014/main" id="{3CCE4386-DAF1-4194-8824-481F72141996}"/>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460BBB70-809A-42FD-90D4-E66D38AA7CA7}" type="datetimeFigureOut">
              <a:rPr lang="en-IN" smtClean="0"/>
              <a:t>05-12-2020</a:t>
            </a:fld>
            <a:endParaRPr lang="en-IN"/>
          </a:p>
        </p:txBody>
      </p:sp>
      <p:sp>
        <p:nvSpPr>
          <p:cNvPr id="5" name="Footer Placeholder 4">
            <a:extLst>
              <a:ext uri="{FF2B5EF4-FFF2-40B4-BE49-F238E27FC236}">
                <a16:creationId xmlns:a16="http://schemas.microsoft.com/office/drawing/2014/main" id="{64C9BF2D-9389-4A68-9CCB-1AA6017C5EF8}"/>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IN"/>
          </a:p>
        </p:txBody>
      </p:sp>
      <p:sp>
        <p:nvSpPr>
          <p:cNvPr id="6" name="Slide Number Placeholder 5">
            <a:extLst>
              <a:ext uri="{FF2B5EF4-FFF2-40B4-BE49-F238E27FC236}">
                <a16:creationId xmlns:a16="http://schemas.microsoft.com/office/drawing/2014/main" id="{186EDA7A-6FC6-46A8-BE92-1AA734BD644C}"/>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D83C840-E737-46DC-9DD1-D56467E70272}" type="slidenum">
              <a:rPr lang="en-IN" smtClean="0"/>
              <a:t>‹#›</a:t>
            </a:fld>
            <a:endParaRPr lang="en-IN"/>
          </a:p>
        </p:txBody>
      </p:sp>
    </p:spTree>
    <p:extLst>
      <p:ext uri="{BB962C8B-B14F-4D97-AF65-F5344CB8AC3E}">
        <p14:creationId xmlns:p14="http://schemas.microsoft.com/office/powerpoint/2010/main" val="945528670"/>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F30714D-18E1-4316-9F07-C51DD304E6A4}"/>
              </a:ext>
            </a:extLst>
          </p:cNvPr>
          <p:cNvSpPr>
            <a:spLocks noGrp="1"/>
          </p:cNvSpPr>
          <p:nvPr>
            <p:ph type="ctrTitle"/>
          </p:nvPr>
        </p:nvSpPr>
        <p:spPr>
          <a:xfrm>
            <a:off x="0" y="0"/>
            <a:ext cx="12192000" cy="2239617"/>
          </a:xfrm>
        </p:spPr>
        <p:txBody>
          <a:bodyPr/>
          <a:lstStyle/>
          <a:p>
            <a:r>
              <a:rPr lang="en-IN" dirty="0"/>
              <a:t>LPT-609 (UNIT-3)</a:t>
            </a:r>
          </a:p>
        </p:txBody>
      </p:sp>
      <p:sp>
        <p:nvSpPr>
          <p:cNvPr id="3" name="Subtitle 2">
            <a:extLst>
              <a:ext uri="{FF2B5EF4-FFF2-40B4-BE49-F238E27FC236}">
                <a16:creationId xmlns:a16="http://schemas.microsoft.com/office/drawing/2014/main" id="{382D2FF6-6EA6-462F-8A2F-3C216314D646}"/>
              </a:ext>
            </a:extLst>
          </p:cNvPr>
          <p:cNvSpPr>
            <a:spLocks noGrp="1"/>
          </p:cNvSpPr>
          <p:nvPr>
            <p:ph type="subTitle" idx="1"/>
          </p:nvPr>
        </p:nvSpPr>
        <p:spPr>
          <a:xfrm>
            <a:off x="0" y="3602038"/>
            <a:ext cx="12192000" cy="3255962"/>
          </a:xfrm>
        </p:spPr>
        <p:txBody>
          <a:bodyPr/>
          <a:lstStyle/>
          <a:p>
            <a:r>
              <a:rPr lang="en-IN" dirty="0"/>
              <a:t> BY-</a:t>
            </a:r>
          </a:p>
          <a:p>
            <a:r>
              <a:rPr lang="en-IN" dirty="0"/>
              <a:t>                                               DR.  SUSHMA KUMARI</a:t>
            </a:r>
          </a:p>
          <a:p>
            <a:r>
              <a:rPr lang="en-IN" dirty="0"/>
              <a:t>                                                         ASST.PROF.,DEPT. OF LPT,BVC</a:t>
            </a:r>
          </a:p>
        </p:txBody>
      </p:sp>
    </p:spTree>
    <p:extLst>
      <p:ext uri="{BB962C8B-B14F-4D97-AF65-F5344CB8AC3E}">
        <p14:creationId xmlns:p14="http://schemas.microsoft.com/office/powerpoint/2010/main" val="3047531641"/>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34C01F1-5423-4D44-81B3-C70642D31FE3}"/>
              </a:ext>
            </a:extLst>
          </p:cNvPr>
          <p:cNvSpPr>
            <a:spLocks noGrp="1"/>
          </p:cNvSpPr>
          <p:nvPr>
            <p:ph type="title"/>
          </p:nvPr>
        </p:nvSpPr>
        <p:spPr>
          <a:xfrm>
            <a:off x="0" y="1"/>
            <a:ext cx="11353800" cy="1139686"/>
          </a:xfrm>
        </p:spPr>
        <p:txBody>
          <a:bodyPr/>
          <a:lstStyle/>
          <a:p>
            <a:r>
              <a:rPr lang="en-IN" dirty="0">
                <a:solidFill>
                  <a:srgbClr val="FF0000"/>
                </a:solidFill>
              </a:rPr>
              <a:t>Milk Microbiology</a:t>
            </a:r>
          </a:p>
        </p:txBody>
      </p:sp>
      <p:sp>
        <p:nvSpPr>
          <p:cNvPr id="3" name="Content Placeholder 2">
            <a:extLst>
              <a:ext uri="{FF2B5EF4-FFF2-40B4-BE49-F238E27FC236}">
                <a16:creationId xmlns:a16="http://schemas.microsoft.com/office/drawing/2014/main" id="{68B1F337-FA2B-439F-B783-5E5657B9EA43}"/>
              </a:ext>
            </a:extLst>
          </p:cNvPr>
          <p:cNvSpPr>
            <a:spLocks noGrp="1"/>
          </p:cNvSpPr>
          <p:nvPr>
            <p:ph idx="1"/>
          </p:nvPr>
        </p:nvSpPr>
        <p:spPr>
          <a:xfrm>
            <a:off x="0" y="1825625"/>
            <a:ext cx="11353800" cy="5032374"/>
          </a:xfrm>
        </p:spPr>
        <p:txBody>
          <a:bodyPr>
            <a:normAutofit/>
          </a:bodyPr>
          <a:lstStyle/>
          <a:p>
            <a:pPr algn="just"/>
            <a:r>
              <a:rPr lang="en-IN" sz="3600" dirty="0"/>
              <a:t>Milk provides a favourable environment for the growth of microorganisms. Yeasts, moulds and a broad spectrum of bacteria can grow in milk, particularly at temperatures above 16°C. Microbes can enter milk via the cow, air, feedstuffs, milk handling equipment and the milker. Once microorganisms get into the milk their numbers increase rapidly. It is more effective to exclude microorganisms than to try to control microbial growth once they have entered the milk. Milking equipment should be washed thoroughly before and after use rinsing is not enough.</a:t>
            </a:r>
          </a:p>
        </p:txBody>
      </p:sp>
    </p:spTree>
    <p:extLst>
      <p:ext uri="{BB962C8B-B14F-4D97-AF65-F5344CB8AC3E}">
        <p14:creationId xmlns:p14="http://schemas.microsoft.com/office/powerpoint/2010/main" val="77933185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3CC040E-0C12-476D-8DF8-F74285ACFD1B}"/>
              </a:ext>
            </a:extLst>
          </p:cNvPr>
          <p:cNvSpPr>
            <a:spLocks noGrp="1"/>
          </p:cNvSpPr>
          <p:nvPr>
            <p:ph type="title"/>
          </p:nvPr>
        </p:nvSpPr>
        <p:spPr>
          <a:xfrm>
            <a:off x="0" y="1"/>
            <a:ext cx="12192000" cy="993912"/>
          </a:xfrm>
        </p:spPr>
        <p:txBody>
          <a:bodyPr/>
          <a:lstStyle/>
          <a:p>
            <a:r>
              <a:rPr lang="en-IN" dirty="0"/>
              <a:t> </a:t>
            </a:r>
            <a:r>
              <a:rPr lang="en-IN" dirty="0">
                <a:solidFill>
                  <a:srgbClr val="FF0000"/>
                </a:solidFill>
              </a:rPr>
              <a:t>Microbial growth</a:t>
            </a:r>
          </a:p>
        </p:txBody>
      </p:sp>
      <p:sp>
        <p:nvSpPr>
          <p:cNvPr id="3" name="Content Placeholder 2">
            <a:extLst>
              <a:ext uri="{FF2B5EF4-FFF2-40B4-BE49-F238E27FC236}">
                <a16:creationId xmlns:a16="http://schemas.microsoft.com/office/drawing/2014/main" id="{3DCCB7E8-3037-439A-A4BB-14E642879C90}"/>
              </a:ext>
            </a:extLst>
          </p:cNvPr>
          <p:cNvSpPr>
            <a:spLocks noGrp="1"/>
          </p:cNvSpPr>
          <p:nvPr>
            <p:ph idx="1"/>
          </p:nvPr>
        </p:nvSpPr>
        <p:spPr>
          <a:xfrm>
            <a:off x="-1" y="993913"/>
            <a:ext cx="12191999" cy="5864086"/>
          </a:xfrm>
        </p:spPr>
        <p:txBody>
          <a:bodyPr>
            <a:normAutofit/>
          </a:bodyPr>
          <a:lstStyle/>
          <a:p>
            <a:pPr algn="just"/>
            <a:r>
              <a:rPr lang="en-IN" sz="3200" dirty="0"/>
              <a:t>Microbial growth can be controlled by cooling the milk. Most microorganisms reproduce slowly in colder environments. Cooling milk also slows chemical deterioration. The temperature of freshly drawn milk is about 38°C. Bacteria multiply very rapidly in warm milk and milk sours rapidly if held at these temperatures. If the milk is not cooled and is stored in the shade at an average air temperature of 16°C, the temperature of the milk will only have fallen to 28°C after 3 hours. Cooling the milk with running water will reduce the temperature to 16°C after 1 hour. At this temperature bacterial growth will be reduced and enzyme activity retarded. Thus, milk will keep longer if cooled. Natural souring of milk may be advantageous: for example, in smallholder butter-making, the acid developed assists in the extraction of fat during churning</a:t>
            </a:r>
            <a:r>
              <a:rPr lang="en-IN" dirty="0"/>
              <a:t>. </a:t>
            </a:r>
          </a:p>
        </p:txBody>
      </p:sp>
    </p:spTree>
    <p:extLst>
      <p:ext uri="{BB962C8B-B14F-4D97-AF65-F5344CB8AC3E}">
        <p14:creationId xmlns:p14="http://schemas.microsoft.com/office/powerpoint/2010/main" val="155238185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BEEA123-A07D-4CF0-B770-D638BCA936A9}"/>
              </a:ext>
            </a:extLst>
          </p:cNvPr>
          <p:cNvSpPr>
            <a:spLocks noGrp="1"/>
          </p:cNvSpPr>
          <p:nvPr>
            <p:ph type="title"/>
          </p:nvPr>
        </p:nvSpPr>
        <p:spPr>
          <a:xfrm flipV="1">
            <a:off x="838200" y="-768626"/>
            <a:ext cx="10515600" cy="569843"/>
          </a:xfrm>
        </p:spPr>
        <p:txBody>
          <a:bodyPr>
            <a:normAutofit fontScale="90000"/>
          </a:bodyPr>
          <a:lstStyle/>
          <a:p>
            <a:endParaRPr lang="en-IN" dirty="0"/>
          </a:p>
        </p:txBody>
      </p:sp>
      <p:sp>
        <p:nvSpPr>
          <p:cNvPr id="3" name="Content Placeholder 2">
            <a:extLst>
              <a:ext uri="{FF2B5EF4-FFF2-40B4-BE49-F238E27FC236}">
                <a16:creationId xmlns:a16="http://schemas.microsoft.com/office/drawing/2014/main" id="{AF5060A3-7B28-4782-B790-042336F0ED91}"/>
              </a:ext>
            </a:extLst>
          </p:cNvPr>
          <p:cNvSpPr>
            <a:spLocks noGrp="1"/>
          </p:cNvSpPr>
          <p:nvPr>
            <p:ph idx="1"/>
          </p:nvPr>
        </p:nvSpPr>
        <p:spPr>
          <a:xfrm>
            <a:off x="0" y="0"/>
            <a:ext cx="12192000" cy="6858000"/>
          </a:xfrm>
        </p:spPr>
        <p:txBody>
          <a:bodyPr>
            <a:normAutofit/>
          </a:bodyPr>
          <a:lstStyle/>
          <a:p>
            <a:pPr algn="just"/>
            <a:r>
              <a:rPr lang="en-IN" dirty="0"/>
              <a:t>The low pH retards growth of lipolytic and proteolytic bacteria and therefore protects the fat and protein in the milk. The acidity of the milk also inhibits the growth of pathogens. It does not, however, retard the growth of </a:t>
            </a:r>
            <a:r>
              <a:rPr lang="en-IN" dirty="0" err="1"/>
              <a:t>molds</a:t>
            </a:r>
            <a:r>
              <a:rPr lang="en-IN" dirty="0"/>
              <a:t>. Naturally soured milk is used to make many products, e.g. yoghurt, sour cream, ripened buttermilk and cheese. These products provide ways of preserving milk and are also pleasant to consume. They are produced by the action of fermentative bacteria on lactose and are more readily digested than fresh milk. The initial microflora of raw milk reflects directly microbial contamination during production. The 8 microflora in milk when it leaves the farm is determined by the temperature to which it has been cooled and the temperature at which it has been stored. The initial bacterial count of milk may range from less than 1000 cells/ml to 106/ml. High counts (more than 105/ml) are evidence of poor production hygiene. Rapid tests are available for estimating the bacterial quality of milk.</a:t>
            </a:r>
          </a:p>
        </p:txBody>
      </p:sp>
    </p:spTree>
    <p:extLst>
      <p:ext uri="{BB962C8B-B14F-4D97-AF65-F5344CB8AC3E}">
        <p14:creationId xmlns:p14="http://schemas.microsoft.com/office/powerpoint/2010/main" val="1513075486"/>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dirty="0">
                <a:solidFill>
                  <a:srgbClr val="FF0000"/>
                </a:solidFill>
              </a:rPr>
              <a:t>Microbial deterioration of milk and milk products</a:t>
            </a:r>
          </a:p>
        </p:txBody>
      </p:sp>
      <p:sp>
        <p:nvSpPr>
          <p:cNvPr id="3" name="Content Placeholder 2"/>
          <p:cNvSpPr>
            <a:spLocks noGrp="1"/>
          </p:cNvSpPr>
          <p:nvPr>
            <p:ph idx="1"/>
          </p:nvPr>
        </p:nvSpPr>
        <p:spPr>
          <a:xfrm>
            <a:off x="1524000" y="1600200"/>
            <a:ext cx="9144000" cy="5257800"/>
          </a:xfrm>
        </p:spPr>
        <p:txBody>
          <a:bodyPr/>
          <a:lstStyle/>
          <a:p>
            <a:r>
              <a:rPr lang="en-IN" dirty="0">
                <a:solidFill>
                  <a:srgbClr val="00B0F0"/>
                </a:solidFill>
              </a:rPr>
              <a:t>Sources-</a:t>
            </a:r>
          </a:p>
          <a:p>
            <a:r>
              <a:rPr lang="en-IN" dirty="0"/>
              <a:t>     bacteria, viruses, yeast and moulds.</a:t>
            </a:r>
          </a:p>
          <a:p>
            <a:r>
              <a:rPr lang="en-IN" dirty="0">
                <a:solidFill>
                  <a:srgbClr val="0070C0"/>
                </a:solidFill>
              </a:rPr>
              <a:t>Stages of growth of micro organisms-</a:t>
            </a:r>
          </a:p>
          <a:p>
            <a:r>
              <a:rPr lang="en-IN" dirty="0"/>
              <a:t>   1. lag phase </a:t>
            </a:r>
          </a:p>
          <a:p>
            <a:r>
              <a:rPr lang="en-IN" dirty="0"/>
              <a:t>   2. log phase</a:t>
            </a:r>
          </a:p>
          <a:p>
            <a:r>
              <a:rPr lang="en-IN" dirty="0"/>
              <a:t>   3. stationary phase</a:t>
            </a:r>
          </a:p>
          <a:p>
            <a:r>
              <a:rPr lang="en-IN" dirty="0"/>
              <a:t>   4. decline phase</a:t>
            </a:r>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flipV="1">
            <a:off x="1981200" y="-990600"/>
            <a:ext cx="8229600" cy="457200"/>
          </a:xfrm>
        </p:spPr>
        <p:txBody>
          <a:bodyPr>
            <a:normAutofit fontScale="90000"/>
          </a:bodyPr>
          <a:lstStyle/>
          <a:p>
            <a:endParaRPr lang="en-IN" dirty="0"/>
          </a:p>
        </p:txBody>
      </p:sp>
      <p:sp>
        <p:nvSpPr>
          <p:cNvPr id="3" name="Content Placeholder 2"/>
          <p:cNvSpPr>
            <a:spLocks noGrp="1"/>
          </p:cNvSpPr>
          <p:nvPr>
            <p:ph idx="1"/>
          </p:nvPr>
        </p:nvSpPr>
        <p:spPr>
          <a:xfrm>
            <a:off x="1524000" y="0"/>
            <a:ext cx="9144000" cy="6858000"/>
          </a:xfrm>
        </p:spPr>
        <p:txBody>
          <a:bodyPr/>
          <a:lstStyle/>
          <a:p>
            <a:r>
              <a:rPr lang="en-IN" dirty="0">
                <a:solidFill>
                  <a:srgbClr val="00B050"/>
                </a:solidFill>
              </a:rPr>
              <a:t>A/o optimum growth temp. bacteria can be classified into </a:t>
            </a:r>
            <a:r>
              <a:rPr lang="en-IN" dirty="0"/>
              <a:t>–</a:t>
            </a:r>
          </a:p>
          <a:p>
            <a:r>
              <a:rPr lang="en-IN" dirty="0"/>
              <a:t>             1. </a:t>
            </a:r>
            <a:r>
              <a:rPr lang="en-IN" dirty="0" err="1"/>
              <a:t>Psychrophilic</a:t>
            </a:r>
            <a:endParaRPr lang="en-IN" dirty="0"/>
          </a:p>
          <a:p>
            <a:r>
              <a:rPr lang="en-IN" dirty="0"/>
              <a:t>              2. </a:t>
            </a:r>
            <a:r>
              <a:rPr lang="en-IN" dirty="0" err="1"/>
              <a:t>Mesophilic</a:t>
            </a:r>
            <a:endParaRPr lang="en-IN" dirty="0"/>
          </a:p>
          <a:p>
            <a:r>
              <a:rPr lang="en-IN" dirty="0"/>
              <a:t>               3. </a:t>
            </a:r>
            <a:r>
              <a:rPr lang="en-IN" dirty="0" err="1"/>
              <a:t>Thermophilic</a:t>
            </a:r>
            <a:endParaRPr lang="en-IN" dirty="0"/>
          </a:p>
          <a:p>
            <a:r>
              <a:rPr lang="en-IN" dirty="0">
                <a:solidFill>
                  <a:srgbClr val="7030A0"/>
                </a:solidFill>
              </a:rPr>
              <a:t>Effect of microbial growth in milk &amp; milk products-</a:t>
            </a:r>
          </a:p>
          <a:p>
            <a:r>
              <a:rPr lang="en-IN" dirty="0" err="1"/>
              <a:t>i</a:t>
            </a:r>
            <a:r>
              <a:rPr lang="en-IN" dirty="0"/>
              <a:t>. Souring- by lactic acid producing bacteria</a:t>
            </a:r>
          </a:p>
          <a:p>
            <a:pPr>
              <a:buNone/>
            </a:pPr>
            <a:r>
              <a:rPr lang="en-IN" dirty="0"/>
              <a:t>Lactose---- Lactic acid, volatile acids and compounds.</a:t>
            </a:r>
          </a:p>
          <a:p>
            <a:pPr>
              <a:buNone/>
            </a:pPr>
            <a:r>
              <a:rPr lang="en-IN" dirty="0"/>
              <a:t>  ii. Souring and gassiness-  by coli. </a:t>
            </a:r>
            <a:r>
              <a:rPr lang="en-IN" dirty="0" err="1"/>
              <a:t>gr</a:t>
            </a:r>
            <a:r>
              <a:rPr lang="en-IN" dirty="0"/>
              <a:t> ( soil, manure, feed , faecal matter).</a:t>
            </a:r>
          </a:p>
          <a:p>
            <a:pPr>
              <a:buNone/>
            </a:pPr>
            <a:r>
              <a:rPr lang="en-IN" dirty="0"/>
              <a:t> iii. Proteolysis- unpleasant odour.</a:t>
            </a:r>
          </a:p>
          <a:p>
            <a:pPr>
              <a:buNone/>
            </a:pPr>
            <a:r>
              <a:rPr lang="en-IN" dirty="0"/>
              <a:t>  iv. </a:t>
            </a:r>
            <a:r>
              <a:rPr lang="en-IN" dirty="0" err="1"/>
              <a:t>Roppiness</a:t>
            </a:r>
            <a:r>
              <a:rPr lang="en-IN" dirty="0"/>
              <a:t>- </a:t>
            </a:r>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dirty="0">
                <a:solidFill>
                  <a:srgbClr val="002060"/>
                </a:solidFill>
              </a:rPr>
              <a:t>Bacteriological standards of raw milk</a:t>
            </a:r>
          </a:p>
        </p:txBody>
      </p:sp>
      <p:sp>
        <p:nvSpPr>
          <p:cNvPr id="3" name="Content Placeholder 2"/>
          <p:cNvSpPr>
            <a:spLocks noGrp="1"/>
          </p:cNvSpPr>
          <p:nvPr>
            <p:ph idx="1"/>
          </p:nvPr>
        </p:nvSpPr>
        <p:spPr>
          <a:xfrm>
            <a:off x="1981200" y="1600200"/>
            <a:ext cx="8229600" cy="5257800"/>
          </a:xfrm>
        </p:spPr>
        <p:txBody>
          <a:bodyPr/>
          <a:lstStyle/>
          <a:p>
            <a:r>
              <a:rPr lang="en-IN" dirty="0">
                <a:solidFill>
                  <a:srgbClr val="00B050"/>
                </a:solidFill>
              </a:rPr>
              <a:t>SPC / ml (or g)                             Grade</a:t>
            </a:r>
          </a:p>
          <a:p>
            <a:r>
              <a:rPr lang="en-IN" dirty="0"/>
              <a:t>Not exceeding 2,00,000             very good</a:t>
            </a:r>
          </a:p>
          <a:p>
            <a:r>
              <a:rPr lang="en-IN" dirty="0"/>
              <a:t>2,00,000 to 10,00,000                good</a:t>
            </a:r>
          </a:p>
          <a:p>
            <a:r>
              <a:rPr lang="en-IN" dirty="0"/>
              <a:t>10,00,000 to 50,00,000              fair</a:t>
            </a:r>
          </a:p>
          <a:p>
            <a:r>
              <a:rPr lang="en-IN" dirty="0"/>
              <a:t>Over 50,00,000                           poor</a:t>
            </a:r>
          </a:p>
          <a:p>
            <a:endParaRPr lang="en-IN" dirty="0"/>
          </a:p>
          <a:p>
            <a:r>
              <a:rPr lang="en-IN" dirty="0"/>
              <a:t>SPC in Pasteurized milk less than 30,000/ml</a:t>
            </a:r>
          </a:p>
          <a:p>
            <a:endParaRPr lang="en-IN" dirty="0"/>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27A644C-7FDE-4707-86D7-7EE19D6378FA}"/>
              </a:ext>
            </a:extLst>
          </p:cNvPr>
          <p:cNvSpPr>
            <a:spLocks noGrp="1"/>
          </p:cNvSpPr>
          <p:nvPr>
            <p:ph type="title"/>
          </p:nvPr>
        </p:nvSpPr>
        <p:spPr>
          <a:xfrm>
            <a:off x="838200" y="-1351722"/>
            <a:ext cx="10515600" cy="914400"/>
          </a:xfrm>
        </p:spPr>
        <p:txBody>
          <a:bodyPr/>
          <a:lstStyle/>
          <a:p>
            <a:endParaRPr lang="en-IN" dirty="0"/>
          </a:p>
        </p:txBody>
      </p:sp>
      <p:sp>
        <p:nvSpPr>
          <p:cNvPr id="3" name="Content Placeholder 2">
            <a:extLst>
              <a:ext uri="{FF2B5EF4-FFF2-40B4-BE49-F238E27FC236}">
                <a16:creationId xmlns:a16="http://schemas.microsoft.com/office/drawing/2014/main" id="{FCD6A7C5-F448-4C61-B6B6-33BF15202E84}"/>
              </a:ext>
            </a:extLst>
          </p:cNvPr>
          <p:cNvSpPr>
            <a:spLocks noGrp="1"/>
          </p:cNvSpPr>
          <p:nvPr>
            <p:ph idx="1"/>
          </p:nvPr>
        </p:nvSpPr>
        <p:spPr/>
        <p:txBody>
          <a:bodyPr>
            <a:normAutofit/>
          </a:bodyPr>
          <a:lstStyle/>
          <a:p>
            <a:pPr algn="ctr"/>
            <a:r>
              <a:rPr lang="en-IN" sz="9600" dirty="0"/>
              <a:t>THANKS</a:t>
            </a:r>
          </a:p>
        </p:txBody>
      </p:sp>
    </p:spTree>
    <p:extLst>
      <p:ext uri="{BB962C8B-B14F-4D97-AF65-F5344CB8AC3E}">
        <p14:creationId xmlns:p14="http://schemas.microsoft.com/office/powerpoint/2010/main" val="3713100145"/>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7</TotalTime>
  <Words>646</Words>
  <Application>Microsoft Office PowerPoint</Application>
  <PresentationFormat>Widescreen</PresentationFormat>
  <Paragraphs>36</Paragraphs>
  <Slides>8</Slides>
  <Notes>0</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8</vt:i4>
      </vt:variant>
    </vt:vector>
  </HeadingPairs>
  <TitlesOfParts>
    <vt:vector size="12" baseType="lpstr">
      <vt:lpstr>Arial</vt:lpstr>
      <vt:lpstr>Calibri</vt:lpstr>
      <vt:lpstr>Calibri Light</vt:lpstr>
      <vt:lpstr>Office Theme</vt:lpstr>
      <vt:lpstr>LPT-609 (UNIT-3)</vt:lpstr>
      <vt:lpstr>Milk Microbiology</vt:lpstr>
      <vt:lpstr> Microbial growth</vt:lpstr>
      <vt:lpstr>PowerPoint Presentation</vt:lpstr>
      <vt:lpstr>Microbial deterioration of milk and milk products</vt:lpstr>
      <vt:lpstr>PowerPoint Presentation</vt:lpstr>
      <vt:lpstr>Bacteriological standards of raw milk</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LPT-609 (UNIT-3)</dc:title>
  <dc:creator>HP</dc:creator>
  <cp:lastModifiedBy>HP</cp:lastModifiedBy>
  <cp:revision>2</cp:revision>
  <dcterms:created xsi:type="dcterms:W3CDTF">2020-12-05T10:49:11Z</dcterms:created>
  <dcterms:modified xsi:type="dcterms:W3CDTF">2020-12-05T10:59:08Z</dcterms:modified>
</cp:coreProperties>
</file>