
<file path=[Content_Types].xml><?xml version="1.0" encoding="utf-8"?>
<Types xmlns="http://schemas.openxmlformats.org/package/2006/content-types"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756" r:id="rId1"/>
  </p:sldMasterIdLst>
  <p:sldIdLst>
    <p:sldId id="261" r:id="rId2"/>
    <p:sldId id="256" r:id="rId3"/>
    <p:sldId id="257" r:id="rId4"/>
    <p:sldId id="258" r:id="rId5"/>
    <p:sldId id="259" r:id="rId6"/>
    <p:sldId id="260" r:id="rId7"/>
  </p:sldIdLst>
  <p:sldSz cx="12192000" cy="6858000"/>
  <p:notesSz cx="6858000" cy="9144000"/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 snapToGrid="0">
      <p:cViewPr varScale="1">
        <p:scale>
          <a:sx n="82" d="100"/>
          <a:sy n="82" d="100"/>
        </p:scale>
        <p:origin x="691" y="62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presProps" Target="presProps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tableStyles" Target="tableStyles.xml"/><Relationship Id="rId5" Type="http://schemas.openxmlformats.org/officeDocument/2006/relationships/slide" Target="slides/slide4.xml"/><Relationship Id="rId10" Type="http://schemas.openxmlformats.org/officeDocument/2006/relationships/theme" Target="theme/theme1.xml"/><Relationship Id="rId4" Type="http://schemas.openxmlformats.org/officeDocument/2006/relationships/slide" Target="slides/slide3.xml"/><Relationship Id="rId9" Type="http://schemas.openxmlformats.org/officeDocument/2006/relationships/viewProps" Target="viewProps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4212" y="685799"/>
            <a:ext cx="8001000" cy="2971801"/>
          </a:xfrm>
        </p:spPr>
        <p:txBody>
          <a:bodyPr anchor="b">
            <a:normAutofit/>
          </a:bodyPr>
          <a:lstStyle>
            <a:lvl1pPr algn="l">
              <a:defRPr sz="4800">
                <a:effectLst/>
              </a:defRPr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684212" y="3843867"/>
            <a:ext cx="6400800" cy="1947333"/>
          </a:xfrm>
        </p:spPr>
        <p:txBody>
          <a:bodyPr anchor="t">
            <a:normAutofit/>
          </a:bodyPr>
          <a:lstStyle>
            <a:lvl1pPr marL="0" indent="0" algn="l">
              <a:buNone/>
              <a:defRPr sz="2100">
                <a:solidFill>
                  <a:schemeClr val="bg2">
                    <a:lumMod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CA8A884-6360-4C0A-928D-7206D24F08CB}" type="datetimeFigureOut">
              <a:rPr lang="en-IN" smtClean="0"/>
              <a:t>25-12-2020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7D9AAE0-936F-4E50-8CCB-F4DAEA64CFFB}" type="slidenum">
              <a:rPr lang="en-IN" smtClean="0"/>
              <a:t>‹#›</a:t>
            </a:fld>
            <a:endParaRPr lang="en-IN"/>
          </a:p>
        </p:txBody>
      </p:sp>
      <p:cxnSp>
        <p:nvCxnSpPr>
          <p:cNvPr id="16" name="Straight Connector 15"/>
          <p:cNvCxnSpPr/>
          <p:nvPr/>
        </p:nvCxnSpPr>
        <p:spPr>
          <a:xfrm flipH="1">
            <a:off x="8228012" y="8467"/>
            <a:ext cx="3810000" cy="3810000"/>
          </a:xfrm>
          <a:prstGeom prst="line">
            <a:avLst/>
          </a:prstGeom>
          <a:ln w="12700">
            <a:solidFill>
              <a:schemeClr val="tx1"/>
            </a:solidFill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17" name="Straight Connector 16"/>
          <p:cNvCxnSpPr/>
          <p:nvPr/>
        </p:nvCxnSpPr>
        <p:spPr>
          <a:xfrm flipH="1">
            <a:off x="6108170" y="91545"/>
            <a:ext cx="6080655" cy="6080655"/>
          </a:xfrm>
          <a:prstGeom prst="line">
            <a:avLst/>
          </a:prstGeom>
          <a:ln w="12700">
            <a:solidFill>
              <a:schemeClr val="tx1"/>
            </a:solidFill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19" name="Straight Connector 18"/>
          <p:cNvCxnSpPr/>
          <p:nvPr/>
        </p:nvCxnSpPr>
        <p:spPr>
          <a:xfrm flipH="1">
            <a:off x="7235825" y="228600"/>
            <a:ext cx="4953000" cy="4953000"/>
          </a:xfrm>
          <a:prstGeom prst="line">
            <a:avLst/>
          </a:prstGeom>
          <a:ln w="12700">
            <a:solidFill>
              <a:schemeClr val="tx1"/>
            </a:solidFill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21" name="Straight Connector 20"/>
          <p:cNvCxnSpPr/>
          <p:nvPr/>
        </p:nvCxnSpPr>
        <p:spPr>
          <a:xfrm flipH="1">
            <a:off x="7335837" y="32278"/>
            <a:ext cx="4852989" cy="4852989"/>
          </a:xfrm>
          <a:prstGeom prst="line">
            <a:avLst/>
          </a:prstGeom>
          <a:ln w="31750">
            <a:solidFill>
              <a:schemeClr val="tx1"/>
            </a:solidFill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23" name="Straight Connector 22"/>
          <p:cNvCxnSpPr/>
          <p:nvPr/>
        </p:nvCxnSpPr>
        <p:spPr>
          <a:xfrm flipH="1">
            <a:off x="7845426" y="609601"/>
            <a:ext cx="4343399" cy="4343399"/>
          </a:xfrm>
          <a:prstGeom prst="line">
            <a:avLst/>
          </a:prstGeom>
          <a:ln w="31750">
            <a:solidFill>
              <a:schemeClr val="tx1"/>
            </a:solidFill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2365176958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 anchor="ctr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CA8A884-6360-4C0A-928D-7206D24F08CB}" type="datetimeFigureOut">
              <a:rPr lang="en-IN" smtClean="0"/>
              <a:t>25-12-2020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7D9AAE0-936F-4E50-8CCB-F4DAEA64CFFB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3279088782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84211" y="2006600"/>
            <a:ext cx="8534401" cy="2281600"/>
          </a:xfrm>
        </p:spPr>
        <p:txBody>
          <a:bodyPr anchor="b">
            <a:normAutofit/>
          </a:bodyPr>
          <a:lstStyle>
            <a:lvl1pPr algn="l">
              <a:defRPr sz="3600" b="0" cap="all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84213" y="4495800"/>
            <a:ext cx="8534400" cy="1498600"/>
          </a:xfrm>
        </p:spPr>
        <p:txBody>
          <a:bodyPr anchor="t">
            <a:normAutofit/>
          </a:bodyPr>
          <a:lstStyle>
            <a:lvl1pPr marL="0" indent="0" algn="l">
              <a:buNone/>
              <a:defRPr sz="1800">
                <a:solidFill>
                  <a:schemeClr val="bg2">
                    <a:lumMod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CA8A884-6360-4C0A-928D-7206D24F08CB}" type="datetimeFigureOut">
              <a:rPr lang="en-IN" smtClean="0"/>
              <a:t>25-12-2020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7D9AAE0-936F-4E50-8CCB-F4DAEA64CFFB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3056513928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684211" y="685800"/>
            <a:ext cx="4937655" cy="3615267"/>
          </a:xfrm>
        </p:spPr>
        <p:txBody>
          <a:bodyPr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5808133" y="685801"/>
            <a:ext cx="4934479" cy="3615266"/>
          </a:xfrm>
        </p:spPr>
        <p:txBody>
          <a:bodyPr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CA8A884-6360-4C0A-928D-7206D24F08CB}" type="datetimeFigureOut">
              <a:rPr lang="en-IN" smtClean="0"/>
              <a:t>25-12-2020</a:t>
            </a:fld>
            <a:endParaRPr lang="en-IN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7D9AAE0-936F-4E50-8CCB-F4DAEA64CFFB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121712126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972080" y="685800"/>
            <a:ext cx="4649787" cy="576262"/>
          </a:xfrm>
        </p:spPr>
        <p:txBody>
          <a:bodyPr anchor="b">
            <a:noAutofit/>
          </a:bodyPr>
          <a:lstStyle>
            <a:lvl1pPr marL="0" indent="0">
              <a:buNone/>
              <a:defRPr sz="2800" b="0">
                <a:solidFill>
                  <a:schemeClr val="tx1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84211" y="1270529"/>
            <a:ext cx="4937655" cy="3030538"/>
          </a:xfrm>
        </p:spPr>
        <p:txBody>
          <a:bodyPr anchor="t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079066" y="685800"/>
            <a:ext cx="4665134" cy="576262"/>
          </a:xfrm>
        </p:spPr>
        <p:txBody>
          <a:bodyPr anchor="b">
            <a:noAutofit/>
          </a:bodyPr>
          <a:lstStyle>
            <a:lvl1pPr marL="0" indent="0">
              <a:buNone/>
              <a:defRPr sz="2800" b="0">
                <a:solidFill>
                  <a:schemeClr val="tx1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5806545" y="1262062"/>
            <a:ext cx="4929188" cy="3030538"/>
          </a:xfrm>
        </p:spPr>
        <p:txBody>
          <a:bodyPr anchor="t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CA8A884-6360-4C0A-928D-7206D24F08CB}" type="datetimeFigureOut">
              <a:rPr lang="en-IN" smtClean="0"/>
              <a:t>25-12-2020</a:t>
            </a:fld>
            <a:endParaRPr lang="en-IN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7D9AAE0-936F-4E50-8CCB-F4DAEA64CFFB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3906730478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CA8A884-6360-4C0A-928D-7206D24F08CB}" type="datetimeFigureOut">
              <a:rPr lang="en-IN" smtClean="0"/>
              <a:t>25-12-2020</a:t>
            </a:fld>
            <a:endParaRPr lang="en-IN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7D9AAE0-936F-4E50-8CCB-F4DAEA64CFFB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888990286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CA8A884-6360-4C0A-928D-7206D24F08CB}" type="datetimeFigureOut">
              <a:rPr lang="en-IN" smtClean="0"/>
              <a:t>25-12-2020</a:t>
            </a:fld>
            <a:endParaRPr lang="en-IN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7D9AAE0-936F-4E50-8CCB-F4DAEA64CFFB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1798904576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085012" y="685800"/>
            <a:ext cx="3657600" cy="1371600"/>
          </a:xfrm>
        </p:spPr>
        <p:txBody>
          <a:bodyPr anchor="b">
            <a:normAutofit/>
          </a:bodyPr>
          <a:lstStyle>
            <a:lvl1pPr algn="l">
              <a:defRPr sz="2400" b="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684212" y="685800"/>
            <a:ext cx="5943601" cy="5308600"/>
          </a:xfrm>
        </p:spPr>
        <p:txBody>
          <a:bodyPr anchor="ctr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7085012" y="2209799"/>
            <a:ext cx="3657600" cy="2091267"/>
          </a:xfrm>
        </p:spPr>
        <p:txBody>
          <a:bodyPr anchor="t">
            <a:normAutofit/>
          </a:bodyPr>
          <a:lstStyle>
            <a:lvl1pPr marL="0" indent="0">
              <a:buNone/>
              <a:defRPr sz="16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CA8A884-6360-4C0A-928D-7206D24F08CB}" type="datetimeFigureOut">
              <a:rPr lang="en-IN" smtClean="0"/>
              <a:t>25-12-2020</a:t>
            </a:fld>
            <a:endParaRPr lang="en-IN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7D9AAE0-936F-4E50-8CCB-F4DAEA64CFFB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2754337529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722812" y="1447800"/>
            <a:ext cx="6019800" cy="1143000"/>
          </a:xfrm>
        </p:spPr>
        <p:txBody>
          <a:bodyPr anchor="b">
            <a:normAutofit/>
          </a:bodyPr>
          <a:lstStyle>
            <a:lvl1pPr algn="l">
              <a:defRPr sz="2800" b="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14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989012" y="914400"/>
            <a:ext cx="3280974" cy="4572000"/>
          </a:xfrm>
          <a:prstGeom prst="snip2DiagRect">
            <a:avLst>
              <a:gd name="adj1" fmla="val 10815"/>
              <a:gd name="adj2" fmla="val 0"/>
            </a:avLst>
          </a:prstGeom>
          <a:ln w="15875">
            <a:solidFill>
              <a:schemeClr val="tx1">
                <a:alpha val="40000"/>
              </a:schemeClr>
            </a:solidFill>
          </a:ln>
          <a:effectLst>
            <a:innerShdw blurRad="57150" dist="38100" dir="14460000">
              <a:srgbClr val="000000">
                <a:alpha val="70000"/>
              </a:srgbClr>
            </a:innerShdw>
          </a:effectLst>
        </p:spPr>
        <p:txBody>
          <a:bodyPr anchor="t">
            <a:normAutofit/>
          </a:bodyPr>
          <a:lstStyle>
            <a:lvl1pPr marL="0" indent="0" algn="ctr">
              <a:buNone/>
              <a:defRPr sz="1600"/>
            </a:lvl1pPr>
            <a:lvl2pPr marL="457200" indent="0">
              <a:buNone/>
              <a:defRPr sz="1600"/>
            </a:lvl2pPr>
            <a:lvl3pPr marL="914400" indent="0">
              <a:buNone/>
              <a:defRPr sz="1600"/>
            </a:lvl3pPr>
            <a:lvl4pPr marL="1371600" indent="0">
              <a:buNone/>
              <a:defRPr sz="1600"/>
            </a:lvl4pPr>
            <a:lvl5pPr marL="1828800" indent="0">
              <a:buNone/>
              <a:defRPr sz="1600"/>
            </a:lvl5pPr>
            <a:lvl6pPr marL="2286000" indent="0">
              <a:buNone/>
              <a:defRPr sz="1600"/>
            </a:lvl6pPr>
            <a:lvl7pPr marL="2743200" indent="0">
              <a:buNone/>
              <a:defRPr sz="1600"/>
            </a:lvl7pPr>
            <a:lvl8pPr marL="3200400" indent="0">
              <a:buNone/>
              <a:defRPr sz="1600"/>
            </a:lvl8pPr>
            <a:lvl9pPr marL="3657600" indent="0">
              <a:buNone/>
              <a:defRPr sz="1600"/>
            </a:lvl9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722812" y="2777066"/>
            <a:ext cx="6021388" cy="2048933"/>
          </a:xfrm>
        </p:spPr>
        <p:txBody>
          <a:bodyPr anchor="t">
            <a:normAutofit/>
          </a:bodyPr>
          <a:lstStyle>
            <a:lvl1pPr marL="0" indent="0">
              <a:buNone/>
              <a:defRPr sz="18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CA8A884-6360-4C0A-928D-7206D24F08CB}" type="datetimeFigureOut">
              <a:rPr lang="en-IN" smtClean="0"/>
              <a:t>25-12-2020</a:t>
            </a:fld>
            <a:endParaRPr lang="en-IN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7D9AAE0-936F-4E50-8CCB-F4DAEA64CFFB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2955450065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Panoramic 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17" name="Picture Placeholder 2"/>
          <p:cNvSpPr>
            <a:spLocks noGrp="1" noChangeAspect="1"/>
          </p:cNvSpPr>
          <p:nvPr>
            <p:ph type="pic" idx="13"/>
          </p:nvPr>
        </p:nvSpPr>
        <p:spPr>
          <a:xfrm>
            <a:off x="685800" y="533400"/>
            <a:ext cx="10818812" cy="3124200"/>
          </a:xfrm>
          <a:prstGeom prst="snip2DiagRect">
            <a:avLst>
              <a:gd name="adj1" fmla="val 10815"/>
              <a:gd name="adj2" fmla="val 0"/>
            </a:avLst>
          </a:prstGeom>
          <a:ln w="15875">
            <a:solidFill>
              <a:schemeClr val="tx1">
                <a:alpha val="40000"/>
              </a:schemeClr>
            </a:solidFill>
          </a:ln>
          <a:effectLst>
            <a:innerShdw blurRad="57150" dist="38100" dir="14460000">
              <a:srgbClr val="000000">
                <a:alpha val="70000"/>
              </a:srgbClr>
            </a:innerShdw>
          </a:effectLst>
        </p:spPr>
        <p:txBody>
          <a:bodyPr anchor="t">
            <a:normAutofit/>
          </a:bodyPr>
          <a:lstStyle>
            <a:lvl1pPr marL="0" indent="0" algn="ctr">
              <a:buNone/>
              <a:defRPr sz="1600"/>
            </a:lvl1pPr>
            <a:lvl2pPr marL="457200" indent="0">
              <a:buNone/>
              <a:defRPr sz="1600"/>
            </a:lvl2pPr>
            <a:lvl3pPr marL="914400" indent="0">
              <a:buNone/>
              <a:defRPr sz="1600"/>
            </a:lvl3pPr>
            <a:lvl4pPr marL="1371600" indent="0">
              <a:buNone/>
              <a:defRPr sz="1600"/>
            </a:lvl4pPr>
            <a:lvl5pPr marL="1828800" indent="0">
              <a:buNone/>
              <a:defRPr sz="1600"/>
            </a:lvl5pPr>
            <a:lvl6pPr marL="2286000" indent="0">
              <a:buNone/>
              <a:defRPr sz="1600"/>
            </a:lvl6pPr>
            <a:lvl7pPr marL="2743200" indent="0">
              <a:buNone/>
              <a:defRPr sz="1600"/>
            </a:lvl7pPr>
            <a:lvl8pPr marL="3200400" indent="0">
              <a:buNone/>
              <a:defRPr sz="1600"/>
            </a:lvl8pPr>
            <a:lvl9pPr marL="3657600" indent="0">
              <a:buNone/>
              <a:defRPr sz="1600"/>
            </a:lvl9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16" name="Text Placeholder 9"/>
          <p:cNvSpPr>
            <a:spLocks noGrp="1"/>
          </p:cNvSpPr>
          <p:nvPr>
            <p:ph type="body" sz="quarter" idx="14"/>
          </p:nvPr>
        </p:nvSpPr>
        <p:spPr>
          <a:xfrm>
            <a:off x="914402" y="3843867"/>
            <a:ext cx="8304210" cy="457200"/>
          </a:xfrm>
        </p:spPr>
        <p:txBody>
          <a:bodyPr anchor="t">
            <a:normAutofit/>
          </a:bodyPr>
          <a:lstStyle>
            <a:lvl1pPr marL="0" indent="0">
              <a:buFontTx/>
              <a:buNone/>
              <a:defRPr sz="1600"/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CA8A884-6360-4C0A-928D-7206D24F08CB}" type="datetimeFigureOut">
              <a:rPr lang="en-IN" smtClean="0"/>
              <a:t>25-12-2020</a:t>
            </a:fld>
            <a:endParaRPr lang="en-IN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7D9AAE0-936F-4E50-8CCB-F4DAEA64CFFB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554220404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itle and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84213" y="685800"/>
            <a:ext cx="10058400" cy="2743200"/>
          </a:xfrm>
        </p:spPr>
        <p:txBody>
          <a:bodyPr anchor="ctr">
            <a:normAutofit/>
          </a:bodyPr>
          <a:lstStyle>
            <a:lvl1pPr algn="l">
              <a:defRPr sz="3200" b="0" cap="all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84212" y="4114800"/>
            <a:ext cx="8535988" cy="1879600"/>
          </a:xfrm>
        </p:spPr>
        <p:txBody>
          <a:bodyPr anchor="ctr">
            <a:normAutofit/>
          </a:bodyPr>
          <a:lstStyle>
            <a:lvl1pPr marL="0" indent="0" algn="l">
              <a:buNone/>
              <a:defRPr sz="2000">
                <a:solidFill>
                  <a:schemeClr val="bg2">
                    <a:lumMod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CA8A884-6360-4C0A-928D-7206D24F08CB}" type="datetimeFigureOut">
              <a:rPr lang="en-IN" smtClean="0"/>
              <a:t>25-12-2020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7D9AAE0-936F-4E50-8CCB-F4DAEA64CFFB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2816555970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Quot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141411" y="685800"/>
            <a:ext cx="9144001" cy="2743200"/>
          </a:xfrm>
        </p:spPr>
        <p:txBody>
          <a:bodyPr anchor="ctr">
            <a:normAutofit/>
          </a:bodyPr>
          <a:lstStyle>
            <a:lvl1pPr algn="l">
              <a:defRPr sz="3200" b="0" cap="all">
                <a:solidFill>
                  <a:schemeClr val="tx1"/>
                </a:solidFill>
              </a:defRPr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10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1446212" y="3429000"/>
            <a:ext cx="8534400" cy="381000"/>
          </a:xfrm>
        </p:spPr>
        <p:txBody>
          <a:bodyPr anchor="ctr"/>
          <a:lstStyle>
            <a:lvl1pPr marL="0" indent="0">
              <a:buFontTx/>
              <a:buNone/>
              <a:defRPr/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84213" y="4301067"/>
            <a:ext cx="8534400" cy="1684865"/>
          </a:xfrm>
        </p:spPr>
        <p:txBody>
          <a:bodyPr anchor="ctr">
            <a:normAutofit/>
          </a:bodyPr>
          <a:lstStyle>
            <a:lvl1pPr marL="0" indent="0" algn="l">
              <a:buNone/>
              <a:defRPr sz="2000">
                <a:solidFill>
                  <a:schemeClr val="bg2">
                    <a:lumMod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CA8A884-6360-4C0A-928D-7206D24F08CB}" type="datetimeFigureOut">
              <a:rPr lang="en-IN" smtClean="0"/>
              <a:t>25-12-2020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7D9AAE0-936F-4E50-8CCB-F4DAEA64CFFB}" type="slidenum">
              <a:rPr lang="en-IN" smtClean="0"/>
              <a:t>‹#›</a:t>
            </a:fld>
            <a:endParaRPr lang="en-IN"/>
          </a:p>
        </p:txBody>
      </p:sp>
      <p:sp>
        <p:nvSpPr>
          <p:cNvPr id="14" name="TextBox 13"/>
          <p:cNvSpPr txBox="1"/>
          <p:nvPr/>
        </p:nvSpPr>
        <p:spPr>
          <a:xfrm>
            <a:off x="531812" y="812222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lvl="0"/>
            <a:r>
              <a:rPr lang="en-US" sz="8000" dirty="0">
                <a:solidFill>
                  <a:schemeClr val="tx1"/>
                </a:solidFill>
                <a:effectLst/>
              </a:rPr>
              <a:t>“</a:t>
            </a:r>
          </a:p>
        </p:txBody>
      </p:sp>
      <p:sp>
        <p:nvSpPr>
          <p:cNvPr id="15" name="TextBox 14"/>
          <p:cNvSpPr txBox="1"/>
          <p:nvPr/>
        </p:nvSpPr>
        <p:spPr>
          <a:xfrm>
            <a:off x="10285412" y="2768601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lvl="0" algn="r"/>
            <a:r>
              <a:rPr lang="en-US" sz="8000" dirty="0">
                <a:solidFill>
                  <a:schemeClr val="tx1"/>
                </a:solidFill>
                <a:effectLst/>
              </a:rPr>
              <a:t>”</a:t>
            </a:r>
          </a:p>
        </p:txBody>
      </p:sp>
    </p:spTree>
    <p:extLst>
      <p:ext uri="{BB962C8B-B14F-4D97-AF65-F5344CB8AC3E}">
        <p14:creationId xmlns:p14="http://schemas.microsoft.com/office/powerpoint/2010/main" val="2772576096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Name Car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84212" y="3429000"/>
            <a:ext cx="8534400" cy="1697400"/>
          </a:xfrm>
        </p:spPr>
        <p:txBody>
          <a:bodyPr anchor="b">
            <a:normAutofit/>
          </a:bodyPr>
          <a:lstStyle>
            <a:lvl1pPr algn="l">
              <a:defRPr sz="3200" b="0" cap="all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84211" y="5132981"/>
            <a:ext cx="8535990" cy="860400"/>
          </a:xfrm>
        </p:spPr>
        <p:txBody>
          <a:bodyPr anchor="t">
            <a:normAutofit/>
          </a:bodyPr>
          <a:lstStyle>
            <a:lvl1pPr marL="0" indent="0" algn="l">
              <a:buNone/>
              <a:defRPr sz="2000">
                <a:solidFill>
                  <a:schemeClr val="bg2">
                    <a:lumMod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CA8A884-6360-4C0A-928D-7206D24F08CB}" type="datetimeFigureOut">
              <a:rPr lang="en-IN" smtClean="0"/>
              <a:t>25-12-2020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7D9AAE0-936F-4E50-8CCB-F4DAEA64CFFB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3193631816"/>
      </p:ext>
    </p:extLst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Quote Name Car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141413" y="685800"/>
            <a:ext cx="9144000" cy="2743200"/>
          </a:xfrm>
        </p:spPr>
        <p:txBody>
          <a:bodyPr anchor="ctr">
            <a:normAutofit/>
          </a:bodyPr>
          <a:lstStyle>
            <a:lvl1pPr algn="l">
              <a:defRPr sz="3200" b="0" cap="all">
                <a:solidFill>
                  <a:schemeClr val="tx1"/>
                </a:solidFill>
              </a:defRPr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10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684212" y="3928534"/>
            <a:ext cx="8534401" cy="1049866"/>
          </a:xfrm>
        </p:spPr>
        <p:txBody>
          <a:bodyPr vert="horz" lIns="91440" tIns="45720" rIns="91440" bIns="45720" rtlCol="0" anchor="b">
            <a:normAutofit/>
          </a:bodyPr>
          <a:lstStyle>
            <a:lvl1pPr>
              <a:buNone/>
              <a:defRPr lang="en-US" sz="2400" b="0" cap="all" dirty="0">
                <a:ln w="3175" cmpd="sng">
                  <a:noFill/>
                </a:ln>
                <a:solidFill>
                  <a:schemeClr val="tx1"/>
                </a:solidFill>
                <a:effectLst/>
              </a:defRPr>
            </a:lvl1pPr>
          </a:lstStyle>
          <a:p>
            <a:pPr marL="0" lvl="0">
              <a:spcBef>
                <a:spcPct val="0"/>
              </a:spcBef>
              <a:buNone/>
            </a:pPr>
            <a:r>
              <a:rPr lang="en-US"/>
              <a:t>Click to edit Master text styles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84211" y="4978400"/>
            <a:ext cx="8534401" cy="1016000"/>
          </a:xfrm>
        </p:spPr>
        <p:txBody>
          <a:bodyPr anchor="t">
            <a:normAutofit/>
          </a:bodyPr>
          <a:lstStyle>
            <a:lvl1pPr marL="0" indent="0" algn="l">
              <a:buNone/>
              <a:defRPr sz="1800">
                <a:solidFill>
                  <a:schemeClr val="bg2">
                    <a:lumMod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CA8A884-6360-4C0A-928D-7206D24F08CB}" type="datetimeFigureOut">
              <a:rPr lang="en-IN" smtClean="0"/>
              <a:t>25-12-2020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7D9AAE0-936F-4E50-8CCB-F4DAEA64CFFB}" type="slidenum">
              <a:rPr lang="en-IN" smtClean="0"/>
              <a:t>‹#›</a:t>
            </a:fld>
            <a:endParaRPr lang="en-IN"/>
          </a:p>
        </p:txBody>
      </p:sp>
      <p:sp>
        <p:nvSpPr>
          <p:cNvPr id="11" name="TextBox 10"/>
          <p:cNvSpPr txBox="1"/>
          <p:nvPr/>
        </p:nvSpPr>
        <p:spPr>
          <a:xfrm>
            <a:off x="531812" y="812222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lvl="0"/>
            <a:r>
              <a:rPr lang="en-US" sz="8000" dirty="0">
                <a:solidFill>
                  <a:schemeClr val="tx1"/>
                </a:solidFill>
                <a:effectLst/>
              </a:rPr>
              <a:t>“</a:t>
            </a:r>
          </a:p>
        </p:txBody>
      </p:sp>
      <p:sp>
        <p:nvSpPr>
          <p:cNvPr id="12" name="TextBox 11"/>
          <p:cNvSpPr txBox="1"/>
          <p:nvPr/>
        </p:nvSpPr>
        <p:spPr>
          <a:xfrm>
            <a:off x="10285412" y="2768601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lvl="0" algn="r"/>
            <a:r>
              <a:rPr lang="en-US" sz="8000" dirty="0">
                <a:solidFill>
                  <a:schemeClr val="tx1"/>
                </a:solidFill>
                <a:effectLst/>
              </a:rPr>
              <a:t>”</a:t>
            </a:r>
          </a:p>
        </p:txBody>
      </p:sp>
    </p:spTree>
    <p:extLst>
      <p:ext uri="{BB962C8B-B14F-4D97-AF65-F5344CB8AC3E}">
        <p14:creationId xmlns:p14="http://schemas.microsoft.com/office/powerpoint/2010/main" val="3870704832"/>
      </p:ext>
    </p:extLst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rue or Fals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84213" y="685800"/>
            <a:ext cx="10058400" cy="2743200"/>
          </a:xfrm>
        </p:spPr>
        <p:txBody>
          <a:bodyPr vert="horz" lIns="91440" tIns="45720" rIns="91440" bIns="45720" rtlCol="0" anchor="ctr">
            <a:normAutofit/>
          </a:bodyPr>
          <a:lstStyle>
            <a:lvl1pPr>
              <a:defRPr lang="en-US" b="0" dirty="0"/>
            </a:lvl1pPr>
          </a:lstStyle>
          <a:p>
            <a:pPr marL="0" lvl="0"/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10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684212" y="3928534"/>
            <a:ext cx="8534400" cy="838200"/>
          </a:xfrm>
        </p:spPr>
        <p:txBody>
          <a:bodyPr vert="horz" lIns="91440" tIns="45720" rIns="91440" bIns="45720" rtlCol="0" anchor="b">
            <a:normAutofit/>
          </a:bodyPr>
          <a:lstStyle>
            <a:lvl1pPr>
              <a:buNone/>
              <a:defRPr lang="en-US" sz="2400" b="0" cap="all" dirty="0">
                <a:ln w="3175" cmpd="sng">
                  <a:noFill/>
                </a:ln>
                <a:solidFill>
                  <a:schemeClr val="tx1"/>
                </a:solidFill>
                <a:effectLst/>
              </a:defRPr>
            </a:lvl1pPr>
          </a:lstStyle>
          <a:p>
            <a:pPr marL="0" lvl="0">
              <a:spcBef>
                <a:spcPct val="0"/>
              </a:spcBef>
              <a:buNone/>
            </a:pPr>
            <a:r>
              <a:rPr lang="en-US"/>
              <a:t>Click to edit Master text styles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84211" y="4766732"/>
            <a:ext cx="8534401" cy="1227667"/>
          </a:xfrm>
        </p:spPr>
        <p:txBody>
          <a:bodyPr anchor="t">
            <a:normAutofit/>
          </a:bodyPr>
          <a:lstStyle>
            <a:lvl1pPr marL="0" indent="0" algn="l">
              <a:buNone/>
              <a:defRPr sz="1800">
                <a:solidFill>
                  <a:schemeClr val="bg2">
                    <a:lumMod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CA8A884-6360-4C0A-928D-7206D24F08CB}" type="datetimeFigureOut">
              <a:rPr lang="en-IN" smtClean="0"/>
              <a:t>25-12-2020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7D9AAE0-936F-4E50-8CCB-F4DAEA64CFFB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1839795747"/>
      </p:ext>
    </p:extLst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 algn="l">
              <a:defRPr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 anchor="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CA8A884-6360-4C0A-928D-7206D24F08CB}" type="datetimeFigureOut">
              <a:rPr lang="en-IN" smtClean="0"/>
              <a:t>25-12-2020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7D9AAE0-936F-4E50-8CCB-F4DAEA64CFFB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3002642273"/>
      </p:ext>
    </p:extLst>
  </p:cSld>
  <p:clrMapOvr>
    <a:masterClrMapping/>
  </p:clrMapOvr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8685212" y="685800"/>
            <a:ext cx="2057400" cy="4572000"/>
          </a:xfrm>
        </p:spPr>
        <p:txBody>
          <a:bodyPr vert="eaVert"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685800" y="685800"/>
            <a:ext cx="7823200" cy="5308600"/>
          </a:xfrm>
        </p:spPr>
        <p:txBody>
          <a:bodyPr vert="eaVert" anchor="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CA8A884-6360-4C0A-928D-7206D24F08CB}" type="datetimeFigureOut">
              <a:rPr lang="en-IN" smtClean="0"/>
              <a:t>25-12-2020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7D9AAE0-936F-4E50-8CCB-F4DAEA64CFFB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1573734216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slideLayout" Target="../slideLayouts/slideLayout13.xml"/><Relationship Id="rId18" Type="http://schemas.openxmlformats.org/officeDocument/2006/relationships/theme" Target="../theme/theme1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17" Type="http://schemas.openxmlformats.org/officeDocument/2006/relationships/slideLayout" Target="../slideLayouts/slideLayout17.xml"/><Relationship Id="rId2" Type="http://schemas.openxmlformats.org/officeDocument/2006/relationships/slideLayout" Target="../slideLayouts/slideLayout2.xml"/><Relationship Id="rId16" Type="http://schemas.openxmlformats.org/officeDocument/2006/relationships/slideLayout" Target="../slideLayouts/slideLayout16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5" Type="http://schemas.openxmlformats.org/officeDocument/2006/relationships/slideLayout" Target="../slideLayouts/slideLayout1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slideLayout" Target="../slideLayouts/slideLayout14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2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7" name="Group 6"/>
          <p:cNvGrpSpPr/>
          <p:nvPr/>
        </p:nvGrpSpPr>
        <p:grpSpPr>
          <a:xfrm>
            <a:off x="9206969" y="2963333"/>
            <a:ext cx="2981858" cy="3208867"/>
            <a:chOff x="9206969" y="2963333"/>
            <a:chExt cx="2981858" cy="3208867"/>
          </a:xfrm>
        </p:grpSpPr>
        <p:cxnSp>
          <p:nvCxnSpPr>
            <p:cNvPr id="8" name="Straight Connector 7"/>
            <p:cNvCxnSpPr/>
            <p:nvPr/>
          </p:nvCxnSpPr>
          <p:spPr>
            <a:xfrm flipH="1">
              <a:off x="11276012" y="2963333"/>
              <a:ext cx="912814" cy="912812"/>
            </a:xfrm>
            <a:prstGeom prst="line">
              <a:avLst/>
            </a:prstGeom>
            <a:ln w="9525">
              <a:solidFill>
                <a:schemeClr val="tx1"/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9" name="Straight Connector 8"/>
            <p:cNvCxnSpPr/>
            <p:nvPr/>
          </p:nvCxnSpPr>
          <p:spPr>
            <a:xfrm flipH="1">
              <a:off x="9206969" y="3190344"/>
              <a:ext cx="2981857" cy="2981856"/>
            </a:xfrm>
            <a:prstGeom prst="line">
              <a:avLst/>
            </a:prstGeom>
            <a:ln w="9525">
              <a:solidFill>
                <a:schemeClr val="tx1"/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0" name="Straight Connector 9"/>
            <p:cNvCxnSpPr/>
            <p:nvPr/>
          </p:nvCxnSpPr>
          <p:spPr>
            <a:xfrm flipH="1">
              <a:off x="10292292" y="3285067"/>
              <a:ext cx="1896534" cy="1896533"/>
            </a:xfrm>
            <a:prstGeom prst="line">
              <a:avLst/>
            </a:prstGeom>
            <a:ln w="9525">
              <a:solidFill>
                <a:schemeClr val="tx1"/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1" name="Straight Connector 10"/>
            <p:cNvCxnSpPr/>
            <p:nvPr/>
          </p:nvCxnSpPr>
          <p:spPr>
            <a:xfrm flipH="1">
              <a:off x="10443103" y="3131080"/>
              <a:ext cx="1745722" cy="1745720"/>
            </a:xfrm>
            <a:prstGeom prst="line">
              <a:avLst/>
            </a:prstGeom>
            <a:ln w="28575">
              <a:solidFill>
                <a:schemeClr val="tx1"/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2" name="Straight Connector 11"/>
            <p:cNvCxnSpPr/>
            <p:nvPr/>
          </p:nvCxnSpPr>
          <p:spPr>
            <a:xfrm flipH="1">
              <a:off x="10918826" y="3683001"/>
              <a:ext cx="1270001" cy="1269999"/>
            </a:xfrm>
            <a:prstGeom prst="line">
              <a:avLst/>
            </a:prstGeom>
            <a:ln w="28575">
              <a:solidFill>
                <a:schemeClr val="tx1"/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</p:grp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684212" y="4487332"/>
            <a:ext cx="8534400" cy="1507067"/>
          </a:xfrm>
          <a:prstGeom prst="rect">
            <a:avLst/>
          </a:prstGeom>
          <a:effectLst/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84212" y="685800"/>
            <a:ext cx="8534400" cy="3615267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9904412" y="6172200"/>
            <a:ext cx="1600200" cy="365125"/>
          </a:xfrm>
          <a:prstGeom prst="rect">
            <a:avLst/>
          </a:prstGeom>
        </p:spPr>
        <p:txBody>
          <a:bodyPr vert="horz" lIns="91440" tIns="45720" rIns="91440" bIns="45720" rtlCol="0" anchor="t"/>
          <a:lstStyle>
            <a:lvl1pPr algn="r">
              <a:defRPr sz="1000" b="0" i="0">
                <a:solidFill>
                  <a:schemeClr val="bg2">
                    <a:lumMod val="50000"/>
                  </a:schemeClr>
                </a:solidFill>
                <a:effectLst/>
                <a:latin typeface="+mn-lt"/>
              </a:defRPr>
            </a:lvl1pPr>
          </a:lstStyle>
          <a:p>
            <a:fld id="{0CA8A884-6360-4C0A-928D-7206D24F08CB}" type="datetimeFigureOut">
              <a:rPr lang="en-IN" smtClean="0"/>
              <a:t>25-12-2020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684212" y="6172200"/>
            <a:ext cx="7543800" cy="365125"/>
          </a:xfrm>
          <a:prstGeom prst="rect">
            <a:avLst/>
          </a:prstGeom>
        </p:spPr>
        <p:txBody>
          <a:bodyPr vert="horz" lIns="91440" tIns="45720" rIns="91440" bIns="45720" rtlCol="0" anchor="t"/>
          <a:lstStyle>
            <a:lvl1pPr algn="l">
              <a:defRPr sz="1000" b="0" i="0">
                <a:solidFill>
                  <a:schemeClr val="bg2">
                    <a:lumMod val="50000"/>
                  </a:schemeClr>
                </a:solidFill>
                <a:effectLst/>
                <a:latin typeface="+mn-lt"/>
              </a:defRPr>
            </a:lvl1pPr>
          </a:lstStyle>
          <a:p>
            <a:endParaRPr lang="en-I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10363200" y="5578475"/>
            <a:ext cx="1142245" cy="669925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3200" b="0" i="0">
                <a:solidFill>
                  <a:schemeClr val="bg2">
                    <a:lumMod val="50000"/>
                  </a:schemeClr>
                </a:solidFill>
                <a:effectLst/>
                <a:latin typeface="+mn-lt"/>
              </a:defRPr>
            </a:lvl1pPr>
          </a:lstStyle>
          <a:p>
            <a:fld id="{F7D9AAE0-936F-4E50-8CCB-F4DAEA64CFFB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2966910247"/>
      </p:ext>
    </p:extLst>
  </p:cSld>
  <p:clrMap bg1="dk1" tx1="lt1" bg2="dk2" tx2="lt2" accent1="accent1" accent2="accent2" accent3="accent3" accent4="accent4" accent5="accent5" accent6="accent6" hlink="hlink" folHlink="folHlink"/>
  <p:sldLayoutIdLst>
    <p:sldLayoutId id="2147483757" r:id="rId1"/>
    <p:sldLayoutId id="2147483758" r:id="rId2"/>
    <p:sldLayoutId id="2147483759" r:id="rId3"/>
    <p:sldLayoutId id="2147483760" r:id="rId4"/>
    <p:sldLayoutId id="2147483761" r:id="rId5"/>
    <p:sldLayoutId id="2147483762" r:id="rId6"/>
    <p:sldLayoutId id="2147483763" r:id="rId7"/>
    <p:sldLayoutId id="2147483764" r:id="rId8"/>
    <p:sldLayoutId id="2147483765" r:id="rId9"/>
    <p:sldLayoutId id="2147483766" r:id="rId10"/>
    <p:sldLayoutId id="2147483767" r:id="rId11"/>
    <p:sldLayoutId id="2147483768" r:id="rId12"/>
    <p:sldLayoutId id="2147483769" r:id="rId13"/>
    <p:sldLayoutId id="2147483770" r:id="rId14"/>
    <p:sldLayoutId id="2147483771" r:id="rId15"/>
    <p:sldLayoutId id="2147483772" r:id="rId16"/>
    <p:sldLayoutId id="2147483773" r:id="rId17"/>
  </p:sldLayoutIdLst>
  <p:txStyles>
    <p:titleStyle>
      <a:lvl1pPr algn="l" defTabSz="457200" rtl="0" eaLnBrk="1" latinLnBrk="0" hangingPunct="1">
        <a:spcBef>
          <a:spcPct val="0"/>
        </a:spcBef>
        <a:buNone/>
        <a:defRPr sz="3600" kern="1200" cap="all">
          <a:ln w="3175" cmpd="sng">
            <a:noFill/>
          </a:ln>
          <a:solidFill>
            <a:schemeClr val="tx1"/>
          </a:solidFill>
          <a:effectLst/>
          <a:latin typeface="+mj-lt"/>
          <a:ea typeface="+mj-ea"/>
          <a:cs typeface="+mj-cs"/>
        </a:defRPr>
      </a:lvl1pPr>
      <a:lvl2pPr eaLnBrk="1" hangingPunct="1">
        <a:defRPr>
          <a:solidFill>
            <a:schemeClr val="tx2"/>
          </a:solidFill>
        </a:defRPr>
      </a:lvl2pPr>
      <a:lvl3pPr eaLnBrk="1" hangingPunct="1">
        <a:defRPr>
          <a:solidFill>
            <a:schemeClr val="tx2"/>
          </a:solidFill>
        </a:defRPr>
      </a:lvl3pPr>
      <a:lvl4pPr eaLnBrk="1" hangingPunct="1">
        <a:defRPr>
          <a:solidFill>
            <a:schemeClr val="tx2"/>
          </a:solidFill>
        </a:defRPr>
      </a:lvl4pPr>
      <a:lvl5pPr eaLnBrk="1" hangingPunct="1">
        <a:defRPr>
          <a:solidFill>
            <a:schemeClr val="tx2"/>
          </a:solidFill>
        </a:defRPr>
      </a:lvl5pPr>
      <a:lvl6pPr eaLnBrk="1" hangingPunct="1">
        <a:defRPr>
          <a:solidFill>
            <a:schemeClr val="tx2"/>
          </a:solidFill>
        </a:defRPr>
      </a:lvl6pPr>
      <a:lvl7pPr eaLnBrk="1" hangingPunct="1">
        <a:defRPr>
          <a:solidFill>
            <a:schemeClr val="tx2"/>
          </a:solidFill>
        </a:defRPr>
      </a:lvl7pPr>
      <a:lvl8pPr eaLnBrk="1" hangingPunct="1">
        <a:defRPr>
          <a:solidFill>
            <a:schemeClr val="tx2"/>
          </a:solidFill>
        </a:defRPr>
      </a:lvl8pPr>
      <a:lvl9pPr eaLnBrk="1" hangingPunct="1">
        <a:defRPr>
          <a:solidFill>
            <a:schemeClr val="tx2"/>
          </a:solidFill>
        </a:defRPr>
      </a:lvl9pPr>
    </p:titleStyle>
    <p:bodyStyle>
      <a:lvl1pPr marL="285750" indent="-285750" algn="l" defTabSz="457200" rtl="0" eaLnBrk="1" latinLnBrk="0" hangingPunct="1">
        <a:spcBef>
          <a:spcPct val="20000"/>
        </a:spcBef>
        <a:spcAft>
          <a:spcPts val="600"/>
        </a:spcAft>
        <a:buClr>
          <a:schemeClr val="tx1"/>
        </a:buClr>
        <a:buSzPct val="80000"/>
        <a:buFont typeface="Wingdings 3" panose="05040102010807070707" pitchFamily="18" charset="2"/>
        <a:buChar char=""/>
        <a:defRPr sz="2000" kern="1200" cap="none">
          <a:solidFill>
            <a:schemeClr val="bg2">
              <a:lumMod val="75000"/>
            </a:schemeClr>
          </a:solidFill>
          <a:effectLst/>
          <a:latin typeface="+mn-lt"/>
          <a:ea typeface="+mn-ea"/>
          <a:cs typeface="+mn-cs"/>
        </a:defRPr>
      </a:lvl1pPr>
      <a:lvl2pPr marL="742950" indent="-285750" algn="l" defTabSz="457200" rtl="0" eaLnBrk="1" latinLnBrk="0" hangingPunct="1">
        <a:spcBef>
          <a:spcPct val="20000"/>
        </a:spcBef>
        <a:spcAft>
          <a:spcPts val="600"/>
        </a:spcAft>
        <a:buClr>
          <a:schemeClr val="tx1"/>
        </a:buClr>
        <a:buSzPct val="80000"/>
        <a:buFont typeface="Wingdings 3" panose="05040102010807070707" pitchFamily="18" charset="2"/>
        <a:buChar char=""/>
        <a:defRPr sz="1800" kern="1200" cap="none">
          <a:solidFill>
            <a:schemeClr val="bg2">
              <a:lumMod val="75000"/>
            </a:schemeClr>
          </a:solidFill>
          <a:effectLst/>
          <a:latin typeface="+mn-lt"/>
          <a:ea typeface="+mn-ea"/>
          <a:cs typeface="+mn-cs"/>
        </a:defRPr>
      </a:lvl2pPr>
      <a:lvl3pPr marL="1200150" indent="-285750" algn="l" defTabSz="457200" rtl="0" eaLnBrk="1" latinLnBrk="0" hangingPunct="1">
        <a:spcBef>
          <a:spcPct val="20000"/>
        </a:spcBef>
        <a:spcAft>
          <a:spcPts val="600"/>
        </a:spcAft>
        <a:buClr>
          <a:schemeClr val="tx1"/>
        </a:buClr>
        <a:buSzPct val="80000"/>
        <a:buFont typeface="Wingdings 3" panose="05040102010807070707" pitchFamily="18" charset="2"/>
        <a:buChar char=""/>
        <a:defRPr sz="1600" kern="1200" cap="none">
          <a:solidFill>
            <a:schemeClr val="bg2">
              <a:lumMod val="75000"/>
            </a:schemeClr>
          </a:solidFill>
          <a:effectLst/>
          <a:latin typeface="+mn-lt"/>
          <a:ea typeface="+mn-ea"/>
          <a:cs typeface="+mn-cs"/>
        </a:defRPr>
      </a:lvl3pPr>
      <a:lvl4pPr marL="1543050" indent="-171450" algn="l" defTabSz="457200" rtl="0" eaLnBrk="1" latinLnBrk="0" hangingPunct="1">
        <a:spcBef>
          <a:spcPct val="20000"/>
        </a:spcBef>
        <a:spcAft>
          <a:spcPts val="600"/>
        </a:spcAft>
        <a:buClr>
          <a:schemeClr val="tx1"/>
        </a:buClr>
        <a:buSzPct val="80000"/>
        <a:buFont typeface="Wingdings 3" panose="05040102010807070707" pitchFamily="18" charset="2"/>
        <a:buChar char=""/>
        <a:defRPr sz="1400" kern="1200" cap="none">
          <a:solidFill>
            <a:schemeClr val="bg2">
              <a:lumMod val="75000"/>
            </a:schemeClr>
          </a:solidFill>
          <a:effectLst/>
          <a:latin typeface="+mn-lt"/>
          <a:ea typeface="+mn-ea"/>
          <a:cs typeface="+mn-cs"/>
        </a:defRPr>
      </a:lvl4pPr>
      <a:lvl5pPr marL="2000250" indent="-171450" algn="l" defTabSz="457200" rtl="0" eaLnBrk="1" latinLnBrk="0" hangingPunct="1">
        <a:spcBef>
          <a:spcPct val="20000"/>
        </a:spcBef>
        <a:spcAft>
          <a:spcPts val="600"/>
        </a:spcAft>
        <a:buClr>
          <a:schemeClr val="tx1"/>
        </a:buClr>
        <a:buSzPct val="80000"/>
        <a:buFont typeface="Wingdings 3" panose="05040102010807070707" pitchFamily="18" charset="2"/>
        <a:buChar char=""/>
        <a:defRPr sz="1400" kern="1200" cap="none">
          <a:solidFill>
            <a:schemeClr val="bg2">
              <a:lumMod val="75000"/>
            </a:schemeClr>
          </a:solidFill>
          <a:effectLst/>
          <a:latin typeface="+mn-lt"/>
          <a:ea typeface="+mn-ea"/>
          <a:cs typeface="+mn-cs"/>
        </a:defRPr>
      </a:lvl5pPr>
      <a:lvl6pPr marL="2514600" indent="-228600" algn="l" defTabSz="457200" rtl="0" eaLnBrk="1" latinLnBrk="0" hangingPunct="1">
        <a:spcBef>
          <a:spcPct val="20000"/>
        </a:spcBef>
        <a:spcAft>
          <a:spcPts val="600"/>
        </a:spcAft>
        <a:buClr>
          <a:schemeClr val="tx1"/>
        </a:buClr>
        <a:buSzPct val="80000"/>
        <a:buFont typeface="Wingdings 3" panose="05040102010807070707" pitchFamily="18" charset="2"/>
        <a:buChar char=""/>
        <a:defRPr sz="1400" kern="1200" cap="none">
          <a:solidFill>
            <a:schemeClr val="bg2">
              <a:lumMod val="75000"/>
            </a:schemeClr>
          </a:solidFill>
          <a:effectLst/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ct val="20000"/>
        </a:spcBef>
        <a:spcAft>
          <a:spcPts val="600"/>
        </a:spcAft>
        <a:buClr>
          <a:schemeClr val="tx1"/>
        </a:buClr>
        <a:buSzPct val="80000"/>
        <a:buFont typeface="Wingdings 3" panose="05040102010807070707" pitchFamily="18" charset="2"/>
        <a:buChar char=""/>
        <a:defRPr sz="1400" kern="1200" cap="none">
          <a:solidFill>
            <a:schemeClr val="bg2">
              <a:lumMod val="75000"/>
            </a:schemeClr>
          </a:solidFill>
          <a:effectLst/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ct val="20000"/>
        </a:spcBef>
        <a:spcAft>
          <a:spcPts val="600"/>
        </a:spcAft>
        <a:buClr>
          <a:schemeClr val="tx1"/>
        </a:buClr>
        <a:buSzPct val="80000"/>
        <a:buFont typeface="Wingdings 3" panose="05040102010807070707" pitchFamily="18" charset="2"/>
        <a:buChar char=""/>
        <a:defRPr sz="1400" kern="1200" cap="none">
          <a:solidFill>
            <a:schemeClr val="bg2">
              <a:lumMod val="75000"/>
            </a:schemeClr>
          </a:solidFill>
          <a:effectLst/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ct val="20000"/>
        </a:spcBef>
        <a:spcAft>
          <a:spcPts val="600"/>
        </a:spcAft>
        <a:buClr>
          <a:schemeClr val="tx1"/>
        </a:buClr>
        <a:buSzPct val="80000"/>
        <a:buFont typeface="Wingdings 3" panose="05040102010807070707" pitchFamily="18" charset="2"/>
        <a:buChar char=""/>
        <a:defRPr sz="1400" kern="1200" cap="none">
          <a:solidFill>
            <a:schemeClr val="bg2">
              <a:lumMod val="75000"/>
            </a:schemeClr>
          </a:solidFill>
          <a:effectLst/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83D7B687-BA03-40C9-9EFE-AE2DB2768971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475862" y="0"/>
            <a:ext cx="11650824" cy="2500604"/>
          </a:xfrm>
        </p:spPr>
        <p:txBody>
          <a:bodyPr/>
          <a:lstStyle/>
          <a:p>
            <a:r>
              <a:rPr lang="en-IN" dirty="0"/>
              <a:t>LPT-609 (Unit-3)</a:t>
            </a:r>
            <a:br>
              <a:rPr lang="en-IN" dirty="0"/>
            </a:br>
            <a:r>
              <a:rPr lang="en-IN" dirty="0"/>
              <a:t>MILK BORNE DISEASES</a:t>
            </a:r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65B93494-CD7C-4730-9EB5-4A2F651FF959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250303" y="3602038"/>
            <a:ext cx="10711542" cy="3162656"/>
          </a:xfrm>
        </p:spPr>
        <p:txBody>
          <a:bodyPr>
            <a:normAutofit/>
          </a:bodyPr>
          <a:lstStyle/>
          <a:p>
            <a:r>
              <a:rPr lang="en-IN" dirty="0"/>
              <a:t>                                                               By-</a:t>
            </a:r>
          </a:p>
          <a:p>
            <a:r>
              <a:rPr lang="en-IN" dirty="0"/>
              <a:t>                                                                         </a:t>
            </a:r>
            <a:r>
              <a:rPr lang="en-IN" sz="2400" b="1" dirty="0" err="1"/>
              <a:t>Dr.</a:t>
            </a:r>
            <a:r>
              <a:rPr lang="en-IN" sz="2400" b="1" dirty="0"/>
              <a:t> SUSHMA KUMARI</a:t>
            </a:r>
          </a:p>
          <a:p>
            <a:r>
              <a:rPr lang="en-IN" sz="2400" b="1" dirty="0"/>
              <a:t>                                                      ASST. PROF., DEPT. OF LPT, BVC, PATNA</a:t>
            </a:r>
          </a:p>
          <a:p>
            <a:r>
              <a:rPr lang="en-IN" sz="2400" b="1" dirty="0"/>
              <a:t>                                                             DATED- 23.12.2020</a:t>
            </a:r>
          </a:p>
        </p:txBody>
      </p:sp>
    </p:spTree>
    <p:extLst>
      <p:ext uri="{BB962C8B-B14F-4D97-AF65-F5344CB8AC3E}">
        <p14:creationId xmlns:p14="http://schemas.microsoft.com/office/powerpoint/2010/main" val="3912378308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D180E78C-5DAA-41E9-9A1B-536BC96C1B89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65315" y="0"/>
            <a:ext cx="12027158" cy="1035698"/>
          </a:xfrm>
        </p:spPr>
        <p:txBody>
          <a:bodyPr>
            <a:normAutofit/>
          </a:bodyPr>
          <a:lstStyle/>
          <a:p>
            <a:r>
              <a:rPr lang="en-IN" dirty="0"/>
              <a:t>Milk borne Diseases</a:t>
            </a:r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98C9B46A-C892-4EEE-A557-9C43717F1885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64842" y="1166327"/>
            <a:ext cx="12027158" cy="5691673"/>
          </a:xfrm>
        </p:spPr>
        <p:txBody>
          <a:bodyPr>
            <a:normAutofit/>
          </a:bodyPr>
          <a:lstStyle/>
          <a:p>
            <a:pPr algn="just"/>
            <a:r>
              <a:rPr lang="en-IN" sz="3200" b="1" i="0" dirty="0">
                <a:solidFill>
                  <a:srgbClr val="202124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Milk</a:t>
            </a:r>
            <a:r>
              <a:rPr lang="en-IN" sz="3200" b="0" i="0" dirty="0">
                <a:solidFill>
                  <a:srgbClr val="202124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 born </a:t>
            </a:r>
            <a:r>
              <a:rPr lang="en-IN" sz="3200" b="1" i="0" dirty="0">
                <a:solidFill>
                  <a:srgbClr val="202124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diseases</a:t>
            </a:r>
            <a:r>
              <a:rPr lang="en-IN" sz="3200" b="0" i="0" dirty="0">
                <a:solidFill>
                  <a:srgbClr val="202124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 is a transmissable </a:t>
            </a:r>
            <a:r>
              <a:rPr lang="en-IN" sz="3200" b="1" i="0" dirty="0">
                <a:solidFill>
                  <a:srgbClr val="202124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disease</a:t>
            </a:r>
            <a:r>
              <a:rPr lang="en-IN" sz="3200" b="0" i="0" dirty="0">
                <a:solidFill>
                  <a:srgbClr val="202124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 from contaminated </a:t>
            </a:r>
            <a:r>
              <a:rPr lang="en-IN" sz="3200" b="1" i="0" dirty="0">
                <a:solidFill>
                  <a:srgbClr val="202124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milk</a:t>
            </a:r>
            <a:r>
              <a:rPr lang="en-IN" sz="3200" b="0" i="0" dirty="0">
                <a:solidFill>
                  <a:srgbClr val="202124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 and can be spread either directly by individuals or indirectly through air and polluted water. A </a:t>
            </a:r>
            <a:r>
              <a:rPr lang="en-IN" sz="3200" b="1" i="0" dirty="0">
                <a:solidFill>
                  <a:srgbClr val="202124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disease</a:t>
            </a:r>
            <a:r>
              <a:rPr lang="en-IN" sz="3200" b="0" i="0" dirty="0">
                <a:solidFill>
                  <a:srgbClr val="202124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 caused by consuming contaminated food or drink. Myriad microbes and toxic substances can contaminate foods. </a:t>
            </a:r>
          </a:p>
          <a:p>
            <a:pPr algn="just"/>
            <a:r>
              <a:rPr lang="en-IN" sz="3200" b="0" i="0" dirty="0">
                <a:solidFill>
                  <a:srgbClr val="202124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It can come from any animal. Raw milk can carry dangerous germs, such as </a:t>
            </a:r>
            <a:r>
              <a:rPr lang="en-IN" sz="3200" b="1" i="0" dirty="0">
                <a:solidFill>
                  <a:srgbClr val="202124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Brucella</a:t>
            </a:r>
            <a:r>
              <a:rPr lang="en-IN" sz="3200" b="0" i="0" dirty="0">
                <a:solidFill>
                  <a:srgbClr val="202124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, </a:t>
            </a:r>
            <a:r>
              <a:rPr lang="en-IN" sz="3200" b="1" i="0" dirty="0">
                <a:solidFill>
                  <a:srgbClr val="202124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Campylobacter</a:t>
            </a:r>
            <a:r>
              <a:rPr lang="en-IN" sz="3200" b="0" i="0" dirty="0">
                <a:solidFill>
                  <a:srgbClr val="202124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, Cryptosporidium, E. coli, </a:t>
            </a:r>
            <a:r>
              <a:rPr lang="en-IN" sz="3200" b="1" i="0" dirty="0">
                <a:solidFill>
                  <a:srgbClr val="202124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Listeria</a:t>
            </a:r>
            <a:r>
              <a:rPr lang="en-IN" sz="3200" b="0" i="0" dirty="0">
                <a:solidFill>
                  <a:srgbClr val="202124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, and </a:t>
            </a:r>
            <a:r>
              <a:rPr lang="en-IN" sz="3200" b="1" i="0" dirty="0">
                <a:solidFill>
                  <a:srgbClr val="202124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Salmonella</a:t>
            </a:r>
            <a:r>
              <a:rPr lang="en-IN" sz="3200" b="0" i="0" dirty="0">
                <a:solidFill>
                  <a:srgbClr val="202124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,</a:t>
            </a:r>
          </a:p>
          <a:p>
            <a:pPr algn="just"/>
            <a:endParaRPr lang="en-IN" dirty="0"/>
          </a:p>
        </p:txBody>
      </p:sp>
    </p:spTree>
    <p:extLst>
      <p:ext uri="{BB962C8B-B14F-4D97-AF65-F5344CB8AC3E}">
        <p14:creationId xmlns:p14="http://schemas.microsoft.com/office/powerpoint/2010/main" val="2433939275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6D9A77FC-8A11-42F6-9B0F-0BDBC17043FE}"/>
              </a:ext>
            </a:extLst>
          </p:cNvPr>
          <p:cNvSpPr>
            <a:spLocks noGrp="1"/>
          </p:cNvSpPr>
          <p:nvPr>
            <p:ph type="title"/>
          </p:nvPr>
        </p:nvSpPr>
        <p:spPr>
          <a:xfrm flipV="1">
            <a:off x="838200" y="-1642188"/>
            <a:ext cx="10515600" cy="1296955"/>
          </a:xfrm>
        </p:spPr>
        <p:txBody>
          <a:bodyPr/>
          <a:lstStyle/>
          <a:p>
            <a:endParaRPr lang="en-IN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BD15A7C5-2A91-4353-89F3-28FD2F6C662A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0" y="102638"/>
            <a:ext cx="12191999" cy="6662056"/>
          </a:xfrm>
        </p:spPr>
        <p:txBody>
          <a:bodyPr>
            <a:normAutofit/>
          </a:bodyPr>
          <a:lstStyle/>
          <a:p>
            <a:pPr algn="just"/>
            <a:endParaRPr lang="en-US" sz="3200" b="0" i="0" dirty="0">
              <a:solidFill>
                <a:srgbClr val="202124"/>
              </a:solidFill>
              <a:effectLst/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algn="just"/>
            <a:r>
              <a:rPr lang="en-US" sz="3200" b="0" i="0" dirty="0">
                <a:solidFill>
                  <a:srgbClr val="202124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India is a developing country and faces greater challenges in this aspect due to poor knowledge of processing or storage of dairy products which is responsible for transmission of a number of milk borne zoonotic diseases viz., </a:t>
            </a:r>
            <a:r>
              <a:rPr lang="en-US" sz="3200" b="1" i="0" dirty="0">
                <a:solidFill>
                  <a:srgbClr val="202124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tuberculosis</a:t>
            </a:r>
            <a:r>
              <a:rPr lang="en-US" sz="3200" b="0" i="0" dirty="0">
                <a:solidFill>
                  <a:srgbClr val="202124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, </a:t>
            </a:r>
            <a:r>
              <a:rPr lang="en-US" sz="3200" b="1" i="0" dirty="0">
                <a:solidFill>
                  <a:srgbClr val="202124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brucellosis</a:t>
            </a:r>
            <a:r>
              <a:rPr lang="en-US" sz="3200" b="0" i="0" dirty="0">
                <a:solidFill>
                  <a:srgbClr val="202124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, </a:t>
            </a:r>
            <a:r>
              <a:rPr lang="en-US" sz="3200" b="1" i="0" dirty="0">
                <a:solidFill>
                  <a:srgbClr val="202124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salmonellosis</a:t>
            </a:r>
            <a:r>
              <a:rPr lang="en-US" sz="3200" b="0" i="0" dirty="0">
                <a:solidFill>
                  <a:srgbClr val="202124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, campylobacteriosis etc.</a:t>
            </a:r>
          </a:p>
          <a:p>
            <a:pPr algn="just"/>
            <a:endParaRPr lang="en-US" sz="3200" dirty="0">
              <a:solidFill>
                <a:srgbClr val="202124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algn="just"/>
            <a:r>
              <a:rPr lang="en-IN" sz="3200" b="0" i="0" dirty="0">
                <a:solidFill>
                  <a:srgbClr val="202124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Common </a:t>
            </a:r>
            <a:r>
              <a:rPr lang="en-IN" sz="3200" b="1" i="0" dirty="0">
                <a:solidFill>
                  <a:srgbClr val="202124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psychrotrophic bacteria</a:t>
            </a:r>
            <a:r>
              <a:rPr lang="en-IN" sz="3200" b="0" i="0" dirty="0">
                <a:solidFill>
                  <a:srgbClr val="202124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 in milk are species of </a:t>
            </a:r>
            <a:r>
              <a:rPr lang="en-IN" sz="3200" b="1" i="0" dirty="0">
                <a:solidFill>
                  <a:srgbClr val="202124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Micrococci</a:t>
            </a:r>
            <a:r>
              <a:rPr lang="en-IN" sz="3200" b="0" i="0" dirty="0">
                <a:solidFill>
                  <a:srgbClr val="202124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, Bacilli, </a:t>
            </a:r>
            <a:r>
              <a:rPr lang="en-IN" sz="3200" b="1" i="0" dirty="0">
                <a:solidFill>
                  <a:srgbClr val="202124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Staphyloccoci</a:t>
            </a:r>
            <a:r>
              <a:rPr lang="en-IN" sz="3200" b="0" i="0" dirty="0">
                <a:solidFill>
                  <a:srgbClr val="202124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, </a:t>
            </a:r>
            <a:r>
              <a:rPr lang="en-IN" sz="3200" b="1" i="0" dirty="0">
                <a:solidFill>
                  <a:srgbClr val="202124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Lactobacilli</a:t>
            </a:r>
            <a:r>
              <a:rPr lang="en-IN" sz="3200" b="0" i="0" dirty="0">
                <a:solidFill>
                  <a:srgbClr val="202124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, </a:t>
            </a:r>
            <a:r>
              <a:rPr lang="en-IN" sz="3200" b="1" i="0" dirty="0">
                <a:solidFill>
                  <a:srgbClr val="202124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Pseudomonas</a:t>
            </a:r>
            <a:r>
              <a:rPr lang="en-IN" sz="3200" b="0" i="0" dirty="0">
                <a:solidFill>
                  <a:srgbClr val="202124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, and coliforms. </a:t>
            </a:r>
            <a:r>
              <a:rPr lang="en-IN" sz="3200" b="1" i="0" dirty="0">
                <a:solidFill>
                  <a:srgbClr val="202124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Pseudomonas</a:t>
            </a:r>
            <a:r>
              <a:rPr lang="en-IN" sz="3200" b="0" i="0" dirty="0">
                <a:solidFill>
                  <a:srgbClr val="202124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 species are the most common and typically have the most impact on quality.</a:t>
            </a:r>
            <a:endParaRPr lang="en-IN" sz="32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737695238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952B4B6-7AC1-41A0-A3C6-21483EF215B0}"/>
              </a:ext>
            </a:extLst>
          </p:cNvPr>
          <p:cNvSpPr>
            <a:spLocks noGrp="1"/>
          </p:cNvSpPr>
          <p:nvPr>
            <p:ph type="title"/>
          </p:nvPr>
        </p:nvSpPr>
        <p:spPr>
          <a:xfrm flipV="1">
            <a:off x="838200" y="-923730"/>
            <a:ext cx="10515600" cy="699796"/>
          </a:xfrm>
        </p:spPr>
        <p:txBody>
          <a:bodyPr>
            <a:normAutofit/>
          </a:bodyPr>
          <a:lstStyle/>
          <a:p>
            <a:endParaRPr lang="en-IN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3AC59E12-E273-4FE8-8574-894DCC0E6BC4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-93306" y="139960"/>
            <a:ext cx="12285306" cy="6830008"/>
          </a:xfrm>
        </p:spPr>
        <p:txBody>
          <a:bodyPr>
            <a:normAutofit/>
          </a:bodyPr>
          <a:lstStyle/>
          <a:p>
            <a:pPr algn="just"/>
            <a:endParaRPr lang="en-US" sz="3200" b="1" i="0" dirty="0">
              <a:solidFill>
                <a:srgbClr val="202124"/>
              </a:solidFill>
              <a:effectLst/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algn="just"/>
            <a:r>
              <a:rPr lang="en-US" sz="3200" dirty="0">
                <a:solidFill>
                  <a:srgbClr val="202124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These </a:t>
            </a:r>
            <a:r>
              <a:rPr lang="en-US" sz="3200" i="0" dirty="0">
                <a:solidFill>
                  <a:srgbClr val="202124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dangerous </a:t>
            </a:r>
            <a:r>
              <a:rPr lang="en-US" sz="3200" b="0" i="0" dirty="0">
                <a:solidFill>
                  <a:srgbClr val="202124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bacteria such as Salmonella, E. coli, Listeria, Campylobacter, and others that cause foodborne illness, often called “food poisoning.” These bacteria can seriously injure the health of anyone who drinks </a:t>
            </a:r>
            <a:r>
              <a:rPr lang="en-US" sz="3200" b="1" i="0" dirty="0">
                <a:solidFill>
                  <a:srgbClr val="202124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raw milk</a:t>
            </a:r>
            <a:r>
              <a:rPr lang="en-US" sz="3200" b="0" i="0" dirty="0">
                <a:solidFill>
                  <a:srgbClr val="202124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 or eats products made from </a:t>
            </a:r>
            <a:r>
              <a:rPr lang="en-US" sz="3200" b="1" i="0" dirty="0">
                <a:solidFill>
                  <a:srgbClr val="202124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raw milk</a:t>
            </a:r>
            <a:r>
              <a:rPr lang="en-US" sz="3200" b="0" i="0" dirty="0">
                <a:solidFill>
                  <a:srgbClr val="202124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</a:p>
          <a:p>
            <a:pPr algn="just"/>
            <a:endParaRPr lang="en-US" sz="3200" dirty="0">
              <a:solidFill>
                <a:srgbClr val="202124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algn="just"/>
            <a:r>
              <a:rPr lang="en-US" sz="3200" b="0" i="0" dirty="0">
                <a:solidFill>
                  <a:srgbClr val="202124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Epidemics of the following diseases definitely have been proved to have originated from the </a:t>
            </a:r>
            <a:r>
              <a:rPr lang="en-US" sz="3200" b="1" i="0" dirty="0">
                <a:solidFill>
                  <a:srgbClr val="202124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drinking</a:t>
            </a:r>
            <a:r>
              <a:rPr lang="en-US" sz="3200" b="0" i="0" dirty="0">
                <a:solidFill>
                  <a:srgbClr val="202124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 of milk: Brucella infection (undulant or Malta fever), diphtheria, foot and mouth disease, scarlet fever, septic or streptococcic sore throat, tuberculosis and typhoid and paratyphoid A and B fever.</a:t>
            </a:r>
            <a:endParaRPr lang="en-IN" sz="32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222566999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E0A789EC-448F-4C7C-AC23-1EEB314C098B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0" y="-215296"/>
            <a:ext cx="12192000" cy="1204341"/>
          </a:xfrm>
        </p:spPr>
        <p:txBody>
          <a:bodyPr/>
          <a:lstStyle/>
          <a:p>
            <a:r>
              <a:rPr lang="en-IN" dirty="0"/>
              <a:t>Protection from milk borne diseases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099A6BF4-5B5A-431E-8E03-E1276EC96CD7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702872" y="1250301"/>
            <a:ext cx="11296295" cy="5719665"/>
          </a:xfrm>
        </p:spPr>
        <p:txBody>
          <a:bodyPr/>
          <a:lstStyle/>
          <a:p>
            <a:pPr algn="l">
              <a:buFont typeface="+mj-lt"/>
              <a:buAutoNum type="arabicPeriod"/>
            </a:pPr>
            <a:r>
              <a:rPr lang="en-US" sz="3200" b="0" i="0" dirty="0">
                <a:solidFill>
                  <a:srgbClr val="202124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Don't drink raw </a:t>
            </a:r>
            <a:r>
              <a:rPr lang="en-US" sz="3200" b="1" i="0" dirty="0">
                <a:solidFill>
                  <a:srgbClr val="202124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milk</a:t>
            </a:r>
            <a:r>
              <a:rPr lang="en-US" sz="3200" b="0" i="0" dirty="0">
                <a:solidFill>
                  <a:srgbClr val="202124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. ...</a:t>
            </a:r>
          </a:p>
          <a:p>
            <a:pPr algn="l">
              <a:buFont typeface="+mj-lt"/>
              <a:buAutoNum type="arabicPeriod"/>
            </a:pPr>
            <a:r>
              <a:rPr lang="en-US" sz="3200" b="0" i="0" dirty="0">
                <a:solidFill>
                  <a:srgbClr val="202124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Think twice and read labels when you shop "organic." Many organic food stores sell unpasteurized </a:t>
            </a:r>
            <a:r>
              <a:rPr lang="en-US" sz="3200" b="1" i="0" dirty="0">
                <a:solidFill>
                  <a:srgbClr val="202124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dairy</a:t>
            </a:r>
            <a:r>
              <a:rPr lang="en-US" sz="3200" b="0" i="0" dirty="0">
                <a:solidFill>
                  <a:srgbClr val="202124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 products.</a:t>
            </a:r>
          </a:p>
          <a:p>
            <a:pPr algn="l">
              <a:buFont typeface="+mj-lt"/>
              <a:buAutoNum type="arabicPeriod"/>
            </a:pPr>
            <a:r>
              <a:rPr lang="en-US" sz="3200" b="0" i="0" dirty="0">
                <a:solidFill>
                  <a:srgbClr val="202124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Beware of soft cheeses. ...</a:t>
            </a:r>
          </a:p>
          <a:p>
            <a:pPr algn="l">
              <a:buFont typeface="+mj-lt"/>
              <a:buAutoNum type="arabicPeriod"/>
            </a:pPr>
            <a:r>
              <a:rPr lang="en-US" sz="3200" b="0" i="0" dirty="0">
                <a:solidFill>
                  <a:srgbClr val="202124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Keep </a:t>
            </a:r>
            <a:r>
              <a:rPr lang="en-US" sz="3200" b="1" i="0" dirty="0">
                <a:solidFill>
                  <a:srgbClr val="202124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dairy</a:t>
            </a:r>
            <a:r>
              <a:rPr lang="en-US" sz="3200" b="0" i="0" dirty="0">
                <a:solidFill>
                  <a:srgbClr val="202124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 products refrigerated within the expiration date marked on the package.</a:t>
            </a:r>
          </a:p>
          <a:p>
            <a:endParaRPr lang="en-IN" dirty="0"/>
          </a:p>
        </p:txBody>
      </p:sp>
    </p:spTree>
    <p:extLst>
      <p:ext uri="{BB962C8B-B14F-4D97-AF65-F5344CB8AC3E}">
        <p14:creationId xmlns:p14="http://schemas.microsoft.com/office/powerpoint/2010/main" val="3698202518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C3F4862-5F0C-44DE-B066-4768CF24A7E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 flipV="1">
            <a:off x="838200" y="-783771"/>
            <a:ext cx="10515600" cy="410548"/>
          </a:xfrm>
        </p:spPr>
        <p:txBody>
          <a:bodyPr>
            <a:normAutofit fontScale="90000"/>
          </a:bodyPr>
          <a:lstStyle/>
          <a:p>
            <a:endParaRPr lang="en-IN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2A602C95-23B5-4B2F-A931-E788DBF16664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pPr algn="ctr"/>
            <a:r>
              <a:rPr lang="en-IN" sz="9600" dirty="0"/>
              <a:t>THANKS</a:t>
            </a:r>
          </a:p>
        </p:txBody>
      </p:sp>
    </p:spTree>
    <p:extLst>
      <p:ext uri="{BB962C8B-B14F-4D97-AF65-F5344CB8AC3E}">
        <p14:creationId xmlns:p14="http://schemas.microsoft.com/office/powerpoint/2010/main" val="2950446175"/>
      </p:ext>
    </p:extLst>
  </p:cSld>
  <p:clrMapOvr>
    <a:masterClrMapping/>
  </p:clrMapOvr>
</p:sld>
</file>

<file path=ppt/theme/theme1.xml><?xml version="1.0" encoding="utf-8"?>
<a:theme xmlns:a="http://schemas.openxmlformats.org/drawingml/2006/main" name="Slice">
  <a:themeElements>
    <a:clrScheme name="Slice">
      <a:dk1>
        <a:sysClr val="windowText" lastClr="000000"/>
      </a:dk1>
      <a:lt1>
        <a:sysClr val="window" lastClr="FFFFFF"/>
      </a:lt1>
      <a:dk2>
        <a:srgbClr val="146194"/>
      </a:dk2>
      <a:lt2>
        <a:srgbClr val="76DBF4"/>
      </a:lt2>
      <a:accent1>
        <a:srgbClr val="052F61"/>
      </a:accent1>
      <a:accent2>
        <a:srgbClr val="A50E82"/>
      </a:accent2>
      <a:accent3>
        <a:srgbClr val="14967C"/>
      </a:accent3>
      <a:accent4>
        <a:srgbClr val="6A9E1F"/>
      </a:accent4>
      <a:accent5>
        <a:srgbClr val="E87D37"/>
      </a:accent5>
      <a:accent6>
        <a:srgbClr val="C62324"/>
      </a:accent6>
      <a:hlink>
        <a:srgbClr val="0D2E46"/>
      </a:hlink>
      <a:folHlink>
        <a:srgbClr val="356A95"/>
      </a:folHlink>
    </a:clrScheme>
    <a:fontScheme name="Slice">
      <a:majorFont>
        <a:latin typeface="Century Gothic" panose="020B0502020202020204"/>
        <a:ea typeface=""/>
        <a:cs typeface=""/>
        <a:font script="Jpan" typeface="メイリオ"/>
        <a:font script="Hang" typeface="HY중고딕"/>
        <a:font script="Hans" typeface="幼圆"/>
        <a:font script="Hant" typeface="微軟正黑體"/>
        <a:font script="Arab" typeface="Tahoma"/>
        <a:font script="Hebr" typeface="Gisha"/>
        <a:font script="Thai" typeface="Dillenia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ajorFont>
      <a:minorFont>
        <a:latin typeface="Century Gothic" panose="020B0502020202020204"/>
        <a:ea typeface=""/>
        <a:cs typeface=""/>
        <a:font script="Jpan" typeface="メイリオ"/>
        <a:font script="Hang" typeface="HY중고딕"/>
        <a:font script="Hans" typeface="幼圆"/>
        <a:font script="Hant" typeface="微軟正黑體"/>
        <a:font script="Arab" typeface="Tahoma"/>
        <a:font script="Hebr" typeface="Gisha"/>
        <a:font script="Thai" typeface="Dillenia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inorFont>
    </a:fontScheme>
    <a:fmtScheme name="Slice">
      <a:fillStyleLst>
        <a:solidFill>
          <a:schemeClr val="phClr"/>
        </a:solidFill>
        <a:gradFill rotWithShape="1">
          <a:gsLst>
            <a:gs pos="0">
              <a:schemeClr val="phClr">
                <a:tint val="62000"/>
                <a:hueMod val="94000"/>
                <a:satMod val="140000"/>
                <a:lumMod val="110000"/>
              </a:schemeClr>
            </a:gs>
            <a:gs pos="100000">
              <a:schemeClr val="phClr">
                <a:tint val="84000"/>
                <a:satMod val="160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tint val="98000"/>
                <a:hueMod val="94000"/>
                <a:satMod val="130000"/>
                <a:lumMod val="128000"/>
              </a:schemeClr>
            </a:gs>
            <a:gs pos="100000">
              <a:schemeClr val="phClr">
                <a:shade val="94000"/>
                <a:lumMod val="88000"/>
              </a:schemeClr>
            </a:gs>
          </a:gsLst>
          <a:lin ang="5400000" scaled="0"/>
        </a:gradFill>
      </a:fillStyleLst>
      <a:lnStyleLst>
        <a:ln w="9525" cap="rnd" cmpd="sng" algn="ctr">
          <a:solidFill>
            <a:schemeClr val="phClr">
              <a:tint val="76000"/>
              <a:alpha val="60000"/>
              <a:hueMod val="94000"/>
            </a:schemeClr>
          </a:solidFill>
          <a:prstDash val="solid"/>
        </a:ln>
        <a:ln w="15875" cap="rnd" cmpd="sng" algn="ctr">
          <a:solidFill>
            <a:schemeClr val="phClr">
              <a:hueMod val="94000"/>
            </a:schemeClr>
          </a:solidFill>
          <a:prstDash val="solid"/>
        </a:ln>
        <a:ln w="28575" cap="rnd" cmpd="sng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>
            <a:innerShdw blurRad="25400" dist="12700" dir="13500000">
              <a:srgbClr val="000000">
                <a:alpha val="45000"/>
              </a:srgbClr>
            </a:innerShdw>
          </a:effectLst>
        </a:effectStyle>
        <a:effectStyle>
          <a:effectLst>
            <a:outerShdw blurRad="50800" dist="38100" dir="5400000" rotWithShape="0">
              <a:srgbClr val="000000">
                <a:alpha val="46000"/>
              </a:srgbClr>
            </a:outerShdw>
          </a:effectLst>
          <a:scene3d>
            <a:camera prst="orthographicFront">
              <a:rot lat="0" lon="0" rev="0"/>
            </a:camera>
            <a:lightRig rig="threePt" dir="t"/>
          </a:scene3d>
          <a:sp3d prstMaterial="plastic">
            <a:bevelT w="25400" h="25400"/>
          </a:sp3d>
        </a:effectStyle>
      </a:effectStyleLst>
      <a:bgFillStyleLst>
        <a:solidFill>
          <a:schemeClr val="phClr"/>
        </a:solidFill>
        <a:gradFill rotWithShape="1">
          <a:gsLst>
            <a:gs pos="10000">
              <a:schemeClr val="phClr">
                <a:tint val="97000"/>
                <a:hueMod val="92000"/>
                <a:satMod val="169000"/>
                <a:lumMod val="164000"/>
              </a:schemeClr>
            </a:gs>
            <a:gs pos="100000">
              <a:schemeClr val="phClr">
                <a:shade val="96000"/>
                <a:satMod val="120000"/>
                <a:lumMod val="90000"/>
              </a:schemeClr>
            </a:gs>
          </a:gsLst>
          <a:lin ang="6120000" scaled="1"/>
        </a:gradFill>
        <a:gradFill rotWithShape="1">
          <a:gsLst>
            <a:gs pos="0">
              <a:schemeClr val="phClr">
                <a:tint val="97000"/>
                <a:hueMod val="92000"/>
                <a:satMod val="169000"/>
                <a:lumMod val="164000"/>
              </a:schemeClr>
            </a:gs>
            <a:gs pos="100000">
              <a:schemeClr val="phClr">
                <a:shade val="96000"/>
                <a:satMod val="120000"/>
                <a:lumMod val="90000"/>
              </a:schemeClr>
            </a:gs>
          </a:gsLst>
          <a:path path="circle">
            <a:fillToRect b="100000"/>
          </a:path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Slice" id="{0507925B-6AC9-4358-8E18-C330545D08F8}" vid="{13FEC7C6-62A9-40C4-99D2-581AACACAA2F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>Slice</Template>
  <TotalTime>26</TotalTime>
  <Words>345</Words>
  <Application>Microsoft Office PowerPoint</Application>
  <PresentationFormat>Widescreen</PresentationFormat>
  <Paragraphs>22</Paragraphs>
  <Slides>6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3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6</vt:i4>
      </vt:variant>
    </vt:vector>
  </HeadingPairs>
  <TitlesOfParts>
    <vt:vector size="10" baseType="lpstr">
      <vt:lpstr>Century Gothic</vt:lpstr>
      <vt:lpstr>Times New Roman</vt:lpstr>
      <vt:lpstr>Wingdings 3</vt:lpstr>
      <vt:lpstr>Slice</vt:lpstr>
      <vt:lpstr>LPT-609 (Unit-3) MILK BORNE DISEASES</vt:lpstr>
      <vt:lpstr>Milk borne Diseases</vt:lpstr>
      <vt:lpstr>PowerPoint Presentation</vt:lpstr>
      <vt:lpstr>PowerPoint Presentation</vt:lpstr>
      <vt:lpstr>Protection from milk borne diseases</vt:lpstr>
      <vt:lpstr>PowerPoint Presentation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SAKET GUNGUN</dc:creator>
  <cp:lastModifiedBy>SAKET GUNGUN</cp:lastModifiedBy>
  <cp:revision>4</cp:revision>
  <dcterms:created xsi:type="dcterms:W3CDTF">2020-12-23T01:57:53Z</dcterms:created>
  <dcterms:modified xsi:type="dcterms:W3CDTF">2020-12-25T04:10:04Z</dcterms:modified>
</cp:coreProperties>
</file>