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1" r:id="rId5"/>
    <p:sldId id="274" r:id="rId6"/>
    <p:sldId id="27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174F-BE20-4250-A5F3-D20238B2C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44C8F-A10E-4F6A-9E89-C6F6C9E31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B10B3-28C5-4DB8-AE1A-0A9E82A6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9C36-8B76-494E-A31A-4F395615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95FB-A3EF-4FEA-A903-35F5ADA6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6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DBF3-47E5-4C13-99BC-0BA61079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EAB99-77B9-4710-93C2-F3F105EF2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FB0C-6591-4774-83C2-C7C8D829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2561F-5B3C-4CCE-9C26-347B6286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28F54-1B1A-47FB-B1DD-B662ADA5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C3067A-810C-4518-BDCF-F98BDC53E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3FDF-3B0C-4106-AC58-9F5DA65A1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A50FE-CCDB-4197-A14C-0AF89AD80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1A03-8B09-4005-972A-E67D5153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92E96-5025-4865-99DF-48A12060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91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C612-CD69-4C6E-A52E-D216EFA1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4B51-7C80-49FD-B96A-9DFCDB4F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8BECA-2BDD-4D37-B1D8-79B98142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92173-4BCD-467F-8C02-1C83CBE9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B8726-FEBF-4C4D-A8AC-C39CAFA7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23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B890E-488D-405E-9686-C50801C6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69499-ED1A-4935-B81D-62444F35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C8938-8024-4496-8DCE-A379A478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8758-DBB0-4C14-9957-820B2715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A197-89FD-48AA-9E1A-4006D4E0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12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3BC7-B6C5-455B-8047-3C1D214B3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A095C-A352-48C8-810C-856259BC9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81522-F5C7-4A68-9BCB-F6AB4EAC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3AEA5-99A0-4242-8C6E-9A93DD82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8218E-33E3-482B-B592-A2F9AE31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1358C-8775-428B-8A2E-C1072AF6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73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6E19-B0DA-4E6C-96B8-618FF2F7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CD112-BCC9-4B14-9520-199A4AF25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79BBF-3F9F-4835-9283-3E7B5E0FE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C04A8-EE64-4A0E-AACC-35C62226E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A2C14-D5CE-4317-9E42-A12476090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B37F3-7DFE-4229-9607-F71A6B57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EE4D58-830B-42AD-8A78-D01B0D4E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B222E-5645-4AF9-92A0-156674CF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102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1F4C-8908-444C-8753-19E5D713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BC8A0-CC0E-4A33-BDE5-977E0EB8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70A2E-A210-4669-AD2A-96504F5C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97717-2085-4936-941B-77233DBA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29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385E9-1293-48C9-946F-5FCEC47B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902E2-8D38-4F68-A4FE-2D6D8CAF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76724-92F5-43A4-9BF6-CD68BB58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64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2875-DB1A-432C-9E0B-0330921D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B1D3B-95F7-44C6-A8F3-B0150922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5C0A9-C5BF-4C22-9D1F-83B1E162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8B460-3109-409B-8753-AE629FA4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0EAA2-3A97-44F0-A5C2-45CF557B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F799B-1147-456E-AD39-74DA4731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200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46158-1255-4F60-B7AF-1A9952346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7966E-E7DD-44CB-B629-85616A922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4BB33-CB75-4058-AC44-9E5960539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19F9-4183-4552-832F-479D9A2E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F25C3-524D-4B93-A1BC-A098BBF5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02810-42E3-49AC-A61C-191ABB14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21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6CA49-CDFD-4B1F-B771-21180824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0ACF8-7984-4534-9B15-ACE8E745C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AEA0-B8B2-46E6-9F7B-1869DC694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1309-49F7-438A-8F10-98262C070060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9F945-E979-4809-B135-D8CC42020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09CC1-78E6-489D-9173-51DE6A7BD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DDF2-B819-46F0-8600-B8A8FA4142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1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6631-2D3B-4043-80AC-324EB11C7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6" y="0"/>
            <a:ext cx="12108024" cy="2687215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dirty="0"/>
              <a:t>Milk By-Products</a:t>
            </a:r>
            <a:br>
              <a:rPr lang="en-IN" dirty="0"/>
            </a:br>
            <a:r>
              <a:rPr lang="en-IN" dirty="0"/>
              <a:t>(Part-1)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403E6-0CCB-4061-B8A0-C9997EAD8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400523" cy="3255962"/>
          </a:xfrm>
        </p:spPr>
        <p:txBody>
          <a:bodyPr/>
          <a:lstStyle/>
          <a:p>
            <a:r>
              <a:rPr lang="en-IN" dirty="0"/>
              <a:t>   By-</a:t>
            </a:r>
          </a:p>
          <a:p>
            <a:r>
              <a:rPr lang="en-IN" dirty="0"/>
              <a:t>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 SUSHMA KUMARI</a:t>
            </a:r>
          </a:p>
          <a:p>
            <a:r>
              <a:rPr lang="en-IN" dirty="0"/>
              <a:t>                                                                     ASST.PROF., DEPT. OF LPT, BVC, PATNA</a:t>
            </a:r>
          </a:p>
        </p:txBody>
      </p:sp>
    </p:spTree>
    <p:extLst>
      <p:ext uri="{BB962C8B-B14F-4D97-AF65-F5344CB8AC3E}">
        <p14:creationId xmlns:p14="http://schemas.microsoft.com/office/powerpoint/2010/main" val="410736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Milk by-products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By- products </a:t>
            </a:r>
            <a:r>
              <a:rPr lang="en-IN" dirty="0"/>
              <a:t>of commercial value are obtained  during the manufacture of main product from milk.</a:t>
            </a:r>
          </a:p>
          <a:p>
            <a:r>
              <a:rPr lang="en-IN" dirty="0">
                <a:solidFill>
                  <a:srgbClr val="7030A0"/>
                </a:solidFill>
              </a:rPr>
              <a:t>Main product                              by-product</a:t>
            </a:r>
          </a:p>
          <a:p>
            <a:r>
              <a:rPr lang="en-IN" dirty="0"/>
              <a:t>Cream                                             skim milk</a:t>
            </a:r>
          </a:p>
          <a:p>
            <a:r>
              <a:rPr lang="en-IN" dirty="0"/>
              <a:t>Butter                                              </a:t>
            </a:r>
            <a:r>
              <a:rPr lang="en-IN" dirty="0" err="1"/>
              <a:t>butter</a:t>
            </a:r>
            <a:r>
              <a:rPr lang="en-IN" dirty="0"/>
              <a:t> milk</a:t>
            </a:r>
          </a:p>
          <a:p>
            <a:r>
              <a:rPr lang="en-IN" dirty="0"/>
              <a:t>Ghee                                                </a:t>
            </a:r>
            <a:r>
              <a:rPr lang="en-IN" dirty="0" err="1"/>
              <a:t>ghee</a:t>
            </a:r>
            <a:r>
              <a:rPr lang="en-IN" dirty="0"/>
              <a:t> residue</a:t>
            </a:r>
          </a:p>
          <a:p>
            <a:r>
              <a:rPr lang="en-IN" dirty="0" err="1"/>
              <a:t>Channa</a:t>
            </a:r>
            <a:r>
              <a:rPr lang="en-IN" dirty="0"/>
              <a:t>/</a:t>
            </a:r>
            <a:r>
              <a:rPr lang="en-IN" dirty="0" err="1"/>
              <a:t>paneer</a:t>
            </a:r>
            <a:r>
              <a:rPr lang="en-IN" dirty="0"/>
              <a:t>                                whey</a:t>
            </a:r>
          </a:p>
          <a:p>
            <a:r>
              <a:rPr lang="en-IN" dirty="0"/>
              <a:t>Cheese/ casein                                   whey</a:t>
            </a:r>
          </a:p>
          <a:p>
            <a:r>
              <a:rPr lang="en-IN" dirty="0"/>
              <a:t>Curd                                                      lassi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6D92-D0A1-4758-99CA-C0C0539F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MATHA</a:t>
            </a:r>
          </a:p>
        </p:txBody>
      </p:sp>
      <p:pic>
        <p:nvPicPr>
          <p:cNvPr id="1026" name="Picture 2" descr="Easy and Authentic Indian Lassi Recipes (You'll LOVE the Mango Lassi)">
            <a:extLst>
              <a:ext uri="{FF2B5EF4-FFF2-40B4-BE49-F238E27FC236}">
                <a16:creationId xmlns:a16="http://schemas.microsoft.com/office/drawing/2014/main" id="{141F5B6A-EA30-4F7F-888B-44C80D442F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86" y="1408922"/>
            <a:ext cx="7025951" cy="54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20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Utilization of milk by-products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r>
              <a:rPr lang="en-IN" dirty="0">
                <a:solidFill>
                  <a:srgbClr val="7030A0"/>
                </a:solidFill>
              </a:rPr>
              <a:t>By-product          Principle of utilization         Uses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Skim milk             pasteurization           flavoured milk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do-                    sterilization                        do-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do-                    drying                  skim milk powder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do-                    coagulation           cottage cheese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bakers’ cheese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</a:t>
            </a:r>
            <a:r>
              <a:rPr lang="en-I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gammelost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cheese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sapsago   cheese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casein (edible)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EBD51-1065-4A72-88F4-3DA7F0D1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SKIM MILK</a:t>
            </a:r>
          </a:p>
        </p:txBody>
      </p:sp>
      <p:pic>
        <p:nvPicPr>
          <p:cNvPr id="2050" name="Picture 2" descr="Skimmed Milk - Dale Farm">
            <a:extLst>
              <a:ext uri="{FF2B5EF4-FFF2-40B4-BE49-F238E27FC236}">
                <a16:creationId xmlns:a16="http://schemas.microsoft.com/office/drawing/2014/main" id="{DE5691A8-235A-4585-91EC-24E8FA161F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825624"/>
            <a:ext cx="5385318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kim Milk: Is It Healthy? / Nutrition / Healthy Eating">
            <a:extLst>
              <a:ext uri="{FF2B5EF4-FFF2-40B4-BE49-F238E27FC236}">
                <a16:creationId xmlns:a16="http://schemas.microsoft.com/office/drawing/2014/main" id="{4B3B0F6C-97A9-4BE7-8337-F1E639F8C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90" y="1762125"/>
            <a:ext cx="7013509" cy="503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46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990600"/>
            <a:ext cx="8229600" cy="533400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r>
              <a:rPr lang="en-IN" dirty="0">
                <a:solidFill>
                  <a:srgbClr val="7030A0"/>
                </a:solidFill>
              </a:rPr>
              <a:t>By-product          Principle of utilization         Uses</a:t>
            </a:r>
          </a:p>
          <a:p>
            <a:r>
              <a:rPr lang="en-IN" dirty="0"/>
              <a:t>Whey                    fermentation                    </a:t>
            </a:r>
            <a:r>
              <a:rPr lang="en-IN" dirty="0" err="1"/>
              <a:t>wheyvit</a:t>
            </a:r>
            <a:endParaRPr lang="en-IN" dirty="0"/>
          </a:p>
          <a:p>
            <a:r>
              <a:rPr lang="en-IN" dirty="0"/>
              <a:t>                                                               (whey beverage)</a:t>
            </a:r>
          </a:p>
          <a:p>
            <a:r>
              <a:rPr lang="en-IN" dirty="0"/>
              <a:t>   do-                      coagulation            ricotta cheese</a:t>
            </a:r>
          </a:p>
          <a:p>
            <a:r>
              <a:rPr lang="en-IN" dirty="0"/>
              <a:t>                                                                 </a:t>
            </a:r>
            <a:r>
              <a:rPr lang="en-IN" dirty="0" err="1"/>
              <a:t>Mysost</a:t>
            </a:r>
            <a:r>
              <a:rPr lang="en-IN" dirty="0"/>
              <a:t> cheese</a:t>
            </a:r>
          </a:p>
          <a:p>
            <a:r>
              <a:rPr lang="en-IN" dirty="0"/>
              <a:t>                                                                 </a:t>
            </a:r>
            <a:r>
              <a:rPr lang="en-IN" dirty="0" err="1"/>
              <a:t>Primost</a:t>
            </a:r>
            <a:r>
              <a:rPr lang="en-IN" dirty="0"/>
              <a:t> cheese                                                      </a:t>
            </a:r>
          </a:p>
          <a:p>
            <a:r>
              <a:rPr lang="en-IN" dirty="0"/>
              <a:t>  lassi                        icing&amp; seasoning   beverage</a:t>
            </a:r>
          </a:p>
          <a:p>
            <a:r>
              <a:rPr lang="en-IN" dirty="0"/>
              <a:t>Ghee residue          processing              toffee,</a:t>
            </a:r>
          </a:p>
          <a:p>
            <a:r>
              <a:rPr lang="en-IN" dirty="0"/>
              <a:t>                                                                   sweets (</a:t>
            </a:r>
            <a:r>
              <a:rPr lang="en-IN" dirty="0" err="1"/>
              <a:t>ladoo</a:t>
            </a:r>
            <a:r>
              <a:rPr lang="en-IN" dirty="0"/>
              <a:t>) </a:t>
            </a:r>
          </a:p>
          <a:p>
            <a:r>
              <a:rPr lang="en-IN" dirty="0"/>
              <a:t>                                                                    biscuits etc.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C42-2EF4-443C-A953-2EBB958A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203649"/>
            <a:ext cx="10515600" cy="108235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AB8C2-0CDC-4D7E-863B-C9CEBB3C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645"/>
            <a:ext cx="11353800" cy="6102318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                                                </a:t>
            </a:r>
            <a:r>
              <a:rPr lang="en-IN" sz="88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96209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Milk By-Products (Part-1)</vt:lpstr>
      <vt:lpstr>Milk by-products</vt:lpstr>
      <vt:lpstr>MATHA</vt:lpstr>
      <vt:lpstr>Utilization of milk by-products</vt:lpstr>
      <vt:lpstr>SKIM MILK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Milk By-Products (Part-1)</dc:title>
  <dc:creator>SAKET GUNGUN</dc:creator>
  <cp:lastModifiedBy>SAKET GUNGUN</cp:lastModifiedBy>
  <cp:revision>2</cp:revision>
  <dcterms:created xsi:type="dcterms:W3CDTF">2020-12-14T02:21:03Z</dcterms:created>
  <dcterms:modified xsi:type="dcterms:W3CDTF">2020-12-14T02:34:36Z</dcterms:modified>
</cp:coreProperties>
</file>