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3" r:id="rId6"/>
    <p:sldId id="274" r:id="rId7"/>
    <p:sldId id="275" r:id="rId8"/>
    <p:sldId id="261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8CFF-8E85-47EE-A3A7-E4813E99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6B54A-8135-41BF-8D31-1ECC9C58A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01759-F47D-4953-8263-92844E32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E3EE0-97C2-4A28-8B78-8EC66F6B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B1DA7-EC1F-4B7B-A21A-17103741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1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9EBD-7283-48CC-BD3B-C030F6D1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416D9-2828-4FC3-B333-5CA463ACA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12C5F-679F-46EB-85C3-F167B144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C64D6-607C-4A23-9312-8198B607B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10221-6FD9-4793-81A8-7A338F97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91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7285AB-23B0-40CA-BE9B-783E5FEF0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94B55-3CC9-47F8-8620-42D0448C9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5CDCA-A98F-46ED-94CF-55F0F03C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E74FA-213F-482A-ACC4-932441C8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2E7E3-C272-4641-9335-7FBB0D9C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358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38D1-C4FB-4136-964F-EC9F4751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8B45-E8C0-4A65-8885-63455D88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E68C-7BBF-457F-8E3B-5732FEE6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2929-8B99-41F7-8877-D5ED578A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BBC15-8713-40F1-BCCC-B2F60DD4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140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5024-9B7F-4C03-A6B9-391CF37F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AA362-8264-416C-AB18-0A254883D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94418-1D9D-4A4F-A670-C4A3FF25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9DED1-6462-411B-9E01-9FEF938E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B998-F93C-4377-BC49-8308DEF6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7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3E50-8F21-4AEA-BED0-D2A66FF7B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3372-7896-4243-B097-F38FD9DA3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2B1FD-9BB0-445B-91F6-01C6741B1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2736B-78E6-424D-A979-E1F151BA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5A050-6D8A-4F7B-8A79-2147C1C3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525C0-E2E3-46EF-A9FE-26F641B6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17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03E2-E608-4C93-9252-49A874BE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23A62-6220-4FA7-B58D-BF8747AFC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8B94C-5C03-448D-AF59-DD138A5B2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61AAD-2412-4917-8B82-6638F61F5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30126-2750-4177-8525-5E405408E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9E9A5-3BA9-4ECD-8BA2-07548C5F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789AC-90D5-4162-89EC-22D1D37C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32552-37C1-48A3-B879-E379104E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74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A103-B248-455A-924A-59B5ABCF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FFFD8-775B-4AB9-AE45-8422D237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5AF76-C97A-425C-BCF8-529F44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3304E-D49E-4E45-8AE8-C4372E14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1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ED74C9-1FA6-417D-9C0D-BC14EFC9E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08EB4-C636-40F2-B21E-5A53C780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D3795-94E9-4136-BF1B-0E99B2AE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71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7CA9-B76C-4091-B287-C23E44AB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26751-5841-4F40-A4CC-C1BBF6EA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15837-E8DC-4FEA-B631-6A8174EFB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D46E1-08D7-461E-B371-48AA5F81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64B26-01D9-4DD7-A03C-639E287C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A955B-F1BA-4460-A9AB-2F3FCDD6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74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E466-3C50-4D84-B4A6-ECF29898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3D7CC2-DF26-4444-888E-FA6BCECF8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AFC79-B66A-4060-ADD0-14B59995C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1B51B-E6F8-4759-9B01-EDA2C52D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8DD1A-1812-4601-877A-C0B98791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506ED-0505-4B52-B3C5-EE2887D2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55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01ADF-974D-4399-BFF5-1D0C834C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30B01-B00C-4FFE-8243-C6633F4E4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CA32C-4EAB-4F3B-88A2-B53026992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CE7F-83DB-464C-89EF-68F1EBBDDA55}" type="datetimeFigureOut">
              <a:rPr lang="en-IN" smtClean="0"/>
              <a:t>05-12-2020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69D0-59CD-46C4-ACFF-36824C27A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46BE2-754C-40DE-AEE3-082C835F9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7D56-957B-4D99-870A-705B5078A4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35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CFCC-92FD-4CEE-8513-4CEBDFCC9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2BE9A-BBF9-4A60-AEF7-2011748F9D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80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IN" dirty="0"/>
              <a:t>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9144000" cy="5867400"/>
          </a:xfrm>
        </p:spPr>
        <p:txBody>
          <a:bodyPr/>
          <a:lstStyle/>
          <a:p>
            <a:r>
              <a:rPr lang="en-IN" dirty="0"/>
              <a:t>Butter is fat concentrate obtained by churning cream, gathering the fat into a compact mass and then working it.</a:t>
            </a:r>
          </a:p>
          <a:p>
            <a:r>
              <a:rPr lang="en-IN" dirty="0"/>
              <a:t>Classification of butter-</a:t>
            </a:r>
          </a:p>
          <a:p>
            <a:r>
              <a:rPr lang="en-IN" dirty="0"/>
              <a:t>Pasteurized cream butter</a:t>
            </a:r>
          </a:p>
          <a:p>
            <a:r>
              <a:rPr lang="en-IN" dirty="0"/>
              <a:t>Ripened cream butter</a:t>
            </a:r>
          </a:p>
          <a:p>
            <a:r>
              <a:rPr lang="en-IN" dirty="0"/>
              <a:t>Unripened cream butter</a:t>
            </a:r>
          </a:p>
          <a:p>
            <a:r>
              <a:rPr lang="en-IN" dirty="0"/>
              <a:t>Salted butter </a:t>
            </a:r>
          </a:p>
          <a:p>
            <a:r>
              <a:rPr lang="en-IN" dirty="0"/>
              <a:t>Plain butter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Chemical composition of 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Fat – 80%</a:t>
            </a:r>
          </a:p>
          <a:p>
            <a:r>
              <a:rPr lang="en-IN" dirty="0"/>
              <a:t>Moisture-16.5 %</a:t>
            </a:r>
          </a:p>
          <a:p>
            <a:r>
              <a:rPr lang="en-IN" dirty="0"/>
              <a:t>Salt-2.5%</a:t>
            </a:r>
          </a:p>
          <a:p>
            <a:r>
              <a:rPr lang="en-IN" dirty="0"/>
              <a:t>Curd- 1%</a:t>
            </a:r>
          </a:p>
          <a:p>
            <a:r>
              <a:rPr lang="en-IN" dirty="0">
                <a:solidFill>
                  <a:srgbClr val="00B0F0"/>
                </a:solidFill>
              </a:rPr>
              <a:t>Nutritive value of butter-</a:t>
            </a:r>
          </a:p>
          <a:p>
            <a:r>
              <a:rPr lang="en-IN" dirty="0"/>
              <a:t>Butter is rich source of fat and fat soluble vitamins.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of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IN" dirty="0"/>
              <a:t>Milk cream</a:t>
            </a:r>
          </a:p>
          <a:p>
            <a:r>
              <a:rPr lang="en-IN" dirty="0"/>
              <a:t>Pasteurization/ </a:t>
            </a:r>
            <a:r>
              <a:rPr lang="en-IN" dirty="0" err="1"/>
              <a:t>vacreation</a:t>
            </a:r>
            <a:endParaRPr lang="en-IN" dirty="0"/>
          </a:p>
          <a:p>
            <a:r>
              <a:rPr lang="en-IN" dirty="0"/>
              <a:t>Cooling (5-10 C)</a:t>
            </a:r>
          </a:p>
          <a:p>
            <a:r>
              <a:rPr lang="en-IN" dirty="0"/>
              <a:t>Ageing (5-10C for 4 hrs to 16 hrs)</a:t>
            </a:r>
          </a:p>
          <a:p>
            <a:r>
              <a:rPr lang="en-IN" dirty="0"/>
              <a:t>Churning ( at 9-11C separation of fat and serum within 30-60 </a:t>
            </a:r>
            <a:r>
              <a:rPr lang="en-IN" dirty="0" err="1"/>
              <a:t>min,pea</a:t>
            </a:r>
            <a:r>
              <a:rPr lang="en-IN" dirty="0"/>
              <a:t> size butter granule occur)</a:t>
            </a:r>
          </a:p>
          <a:p>
            <a:r>
              <a:rPr lang="en-IN" dirty="0"/>
              <a:t>Washing</a:t>
            </a:r>
          </a:p>
          <a:p>
            <a:r>
              <a:rPr lang="en-IN" dirty="0"/>
              <a:t>Salting  and Working</a:t>
            </a:r>
          </a:p>
          <a:p>
            <a:r>
              <a:rPr lang="en-IN" dirty="0"/>
              <a:t>Packaging and storage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97DB-A416-4E37-80A3-3DA01D0A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butter recipe | ghee recipe | buttermilk recipe | whipped cream from cream">
            <a:extLst>
              <a:ext uri="{FF2B5EF4-FFF2-40B4-BE49-F238E27FC236}">
                <a16:creationId xmlns:a16="http://schemas.microsoft.com/office/drawing/2014/main" id="{F23DD1A0-FB7F-4688-85C2-7B50333469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55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5B5B-7CCA-4F4A-824C-49987DB3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Butter</a:t>
            </a:r>
          </a:p>
        </p:txBody>
      </p:sp>
      <p:pic>
        <p:nvPicPr>
          <p:cNvPr id="2050" name="Picture 2" descr="Pieces of butter are in a bowl for mixing in the preparation of cookies  Stock Photo - Alamy">
            <a:extLst>
              <a:ext uri="{FF2B5EF4-FFF2-40B4-BE49-F238E27FC236}">
                <a16:creationId xmlns:a16="http://schemas.microsoft.com/office/drawing/2014/main" id="{C599654A-F67A-491F-95BC-75C594CF08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9144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9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71E5-E48E-489A-9951-ABC1BCA2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Butter Packaging</a:t>
            </a:r>
          </a:p>
        </p:txBody>
      </p:sp>
      <p:pic>
        <p:nvPicPr>
          <p:cNvPr id="3074" name="Picture 2" descr="Wrapping Butter Paper, GSM: Less than 80, Size: 10x12 Inch, Rs 1.1 /piece |  ID: 14282201412">
            <a:extLst>
              <a:ext uri="{FF2B5EF4-FFF2-40B4-BE49-F238E27FC236}">
                <a16:creationId xmlns:a16="http://schemas.microsoft.com/office/drawing/2014/main" id="{14F8145D-113D-4815-A99D-A5C4991987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91322"/>
            <a:ext cx="3505200" cy="526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sect fat the new butter replacement? Researchers see potential in bakery  products">
            <a:extLst>
              <a:ext uri="{FF2B5EF4-FFF2-40B4-BE49-F238E27FC236}">
                <a16:creationId xmlns:a16="http://schemas.microsoft.com/office/drawing/2014/main" id="{DC6E7D5D-3AA5-4EEC-9496-021AC6F41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828800"/>
            <a:ext cx="54863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6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1143000"/>
            <a:ext cx="8229600" cy="838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"/>
            <a:ext cx="9144000" cy="6858000"/>
          </a:xfrm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Over run- The weight of butter obtained from a given lot of cream exceeds the amount of fat in the cream. that amount of butter which exceeds the fat present in cream is called overrun.</a:t>
            </a:r>
          </a:p>
          <a:p>
            <a:r>
              <a:rPr lang="en-IN" dirty="0"/>
              <a:t>              overrun is caused by presence of moisture, curd , salt etc in butter.</a:t>
            </a:r>
          </a:p>
          <a:p>
            <a:r>
              <a:rPr lang="en-IN" dirty="0"/>
              <a:t>It is a source of profit to the butter maker and also help to check the efficiency of factory operation.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0CC7-67D8-493A-85D0-30916404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828800"/>
            <a:ext cx="10515600" cy="148424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DA13A-6295-4D6B-8AA7-6F922FA41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764"/>
            <a:ext cx="12192000" cy="6765235"/>
          </a:xfrm>
        </p:spPr>
        <p:txBody>
          <a:bodyPr>
            <a:normAutofit/>
          </a:bodyPr>
          <a:lstStyle/>
          <a:p>
            <a:pPr algn="ctr"/>
            <a:endParaRPr lang="en-IN" sz="9600" dirty="0"/>
          </a:p>
          <a:p>
            <a:pPr algn="ctr"/>
            <a:endParaRPr lang="en-IN" sz="9600" dirty="0"/>
          </a:p>
          <a:p>
            <a:pPr algn="ctr"/>
            <a:r>
              <a:rPr lang="en-IN" sz="96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4372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197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Butter</vt:lpstr>
      <vt:lpstr>Chemical composition of butter</vt:lpstr>
      <vt:lpstr>Method of preparation</vt:lpstr>
      <vt:lpstr>PowerPoint Presentation</vt:lpstr>
      <vt:lpstr>Butter</vt:lpstr>
      <vt:lpstr>Butter Packaging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2020-12-05T11:19:18Z</dcterms:created>
  <dcterms:modified xsi:type="dcterms:W3CDTF">2020-12-05T11:28:28Z</dcterms:modified>
</cp:coreProperties>
</file>