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914400"/>
          </a:xfrm>
        </p:spPr>
        <p:txBody>
          <a:bodyPr>
            <a:normAutofit fontScale="90000"/>
          </a:bodyPr>
          <a:lstStyle/>
          <a:p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III: </a:t>
            </a:r>
            <a:r>
              <a:rPr kumimoji="1" lang="en-I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Meat adulteration and substitution (</a:t>
            </a:r>
            <a:r>
              <a:rPr kumimoji="1" lang="en-IN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 IV)</a:t>
            </a: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</a:p>
          <a:p>
            <a:pPr algn="ctr"/>
            <a:r>
              <a:rPr lang="en-IN" sz="3200" b="1" dirty="0" smtClean="0">
                <a:latin typeface="+mj-lt"/>
                <a:ea typeface="+mj-ea"/>
                <a:cs typeface="+mj-cs"/>
              </a:rPr>
              <a:t>Date of lecture: 21/12/2020</a:t>
            </a:r>
            <a:endParaRPr lang="en-IN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75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ELECTROPHORETIC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Agar </a:t>
            </a:r>
            <a:r>
              <a:rPr lang="en-US" dirty="0"/>
              <a:t>gel electrophoresis</a:t>
            </a:r>
            <a:endParaRPr lang="en-IN" sz="2400" dirty="0"/>
          </a:p>
          <a:p>
            <a:pPr lvl="1"/>
            <a:r>
              <a:rPr lang="en-US" dirty="0"/>
              <a:t>Starch gel electrophoresis</a:t>
            </a:r>
            <a:endParaRPr lang="en-IN" sz="2400" dirty="0"/>
          </a:p>
          <a:p>
            <a:pPr lvl="1"/>
            <a:r>
              <a:rPr lang="en-US" dirty="0"/>
              <a:t>Polyacrylamide gel electrophoresis</a:t>
            </a:r>
            <a:endParaRPr lang="en-IN" sz="2400" dirty="0"/>
          </a:p>
          <a:p>
            <a:pPr lvl="1"/>
            <a:r>
              <a:rPr lang="en-US" dirty="0"/>
              <a:t>Sodium dodecyl sulfate polyacrylamide gel </a:t>
            </a:r>
            <a:r>
              <a:rPr lang="en-US" dirty="0" smtClean="0"/>
              <a:t>electrophoresis</a:t>
            </a:r>
            <a:endParaRPr lang="en-IN" sz="2400" dirty="0"/>
          </a:p>
          <a:p>
            <a:pPr lvl="1"/>
            <a:r>
              <a:rPr lang="en-US" dirty="0" err="1" smtClean="0"/>
              <a:t>Iso</a:t>
            </a:r>
            <a:r>
              <a:rPr lang="en-US" dirty="0" smtClean="0"/>
              <a:t>-electric </a:t>
            </a:r>
            <a:r>
              <a:rPr lang="en-US" dirty="0" err="1"/>
              <a:t>focussing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987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Agar </a:t>
            </a:r>
            <a:r>
              <a:rPr lang="en-US" i="1" dirty="0"/>
              <a:t>gel electrophoresis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smtClean="0"/>
              <a:t>Electrophoretic </a:t>
            </a:r>
            <a:r>
              <a:rPr lang="en-US" dirty="0"/>
              <a:t>separation of proteins on the basis of mobility of proteins in a supporting gel of agarose at a constant pH and electrical field is termed as Agar gel electrophoresis.</a:t>
            </a:r>
            <a:endParaRPr lang="en-IN" sz="24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902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Counter </a:t>
            </a:r>
            <a:r>
              <a:rPr lang="en-US" i="1" dirty="0" err="1"/>
              <a:t>Immuno</a:t>
            </a:r>
            <a:r>
              <a:rPr lang="en-US" i="1" dirty="0"/>
              <a:t> Electrophoresis (CIE)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 smtClean="0"/>
              <a:t>The </a:t>
            </a:r>
            <a:r>
              <a:rPr lang="en-US" dirty="0"/>
              <a:t>principle of this technique is very similar to agar gel </a:t>
            </a:r>
            <a:r>
              <a:rPr lang="en-US" dirty="0" err="1"/>
              <a:t>immunodiffusion</a:t>
            </a:r>
            <a:r>
              <a:rPr lang="en-US" dirty="0"/>
              <a:t>.</a:t>
            </a:r>
            <a:endParaRPr lang="en-IN" sz="2400" dirty="0"/>
          </a:p>
          <a:p>
            <a:pPr lvl="1" algn="just"/>
            <a:r>
              <a:rPr lang="en-US" dirty="0"/>
              <a:t>The diffusion of antigen and antibody is facilitated by the application of a low voltage current. </a:t>
            </a:r>
            <a:endParaRPr lang="en-US" dirty="0" smtClean="0"/>
          </a:p>
          <a:p>
            <a:pPr lvl="1" algn="just"/>
            <a:r>
              <a:rPr lang="en-US" dirty="0" smtClean="0"/>
              <a:t>Further</a:t>
            </a:r>
            <a:r>
              <a:rPr lang="en-US" dirty="0"/>
              <a:t>, the endosmosis created by the agar gel changes the charge of g -globulins and moves them towards cathode.</a:t>
            </a:r>
            <a:endParaRPr lang="en-IN" sz="2400" dirty="0"/>
          </a:p>
          <a:p>
            <a:pPr lvl="1" algn="just"/>
            <a:r>
              <a:rPr lang="en-US" dirty="0"/>
              <a:t>The meat proteins moving towards anode provide </a:t>
            </a:r>
            <a:r>
              <a:rPr lang="en-US" dirty="0" err="1"/>
              <a:t>immunoprecipitate</a:t>
            </a:r>
            <a:r>
              <a:rPr lang="en-US" dirty="0"/>
              <a:t> with homologous g -globulin at the point of equivalence.</a:t>
            </a:r>
            <a:endParaRPr lang="en-IN" sz="24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439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Polyacrylamide </a:t>
            </a:r>
            <a:r>
              <a:rPr lang="en-US" i="1" dirty="0"/>
              <a:t>gel electrophoresis (PAGE)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 smtClean="0"/>
              <a:t>Polyacrylamide </a:t>
            </a:r>
            <a:r>
              <a:rPr lang="en-US" dirty="0"/>
              <a:t>gels are prepared using acrylamide and </a:t>
            </a:r>
            <a:r>
              <a:rPr lang="en-US" dirty="0" err="1"/>
              <a:t>bis</a:t>
            </a:r>
            <a:r>
              <a:rPr lang="en-US" dirty="0"/>
              <a:t> which provides cross linking between the polymerized long chains of acrylamide.</a:t>
            </a:r>
            <a:endParaRPr lang="en-IN" sz="2400" dirty="0"/>
          </a:p>
          <a:p>
            <a:pPr lvl="1" algn="just"/>
            <a:r>
              <a:rPr lang="en-US" dirty="0"/>
              <a:t>The separation of proteins on the basis of their mobility in a polyacrylamide gel is comparatively better since the resolution of different proteins are optimum. </a:t>
            </a:r>
            <a:endParaRPr lang="en-US" dirty="0" smtClean="0"/>
          </a:p>
          <a:p>
            <a:pPr lvl="1" algn="just"/>
            <a:r>
              <a:rPr lang="en-US" dirty="0" smtClean="0"/>
              <a:t>Polyacrylamide </a:t>
            </a:r>
            <a:r>
              <a:rPr lang="en-US" dirty="0"/>
              <a:t>gel electrophoresis also requires a constant pH and electrical field to provide high resolution of protein.</a:t>
            </a:r>
            <a:endParaRPr lang="en-IN" sz="24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73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Iso</a:t>
            </a:r>
            <a:r>
              <a:rPr lang="en-US" i="1" dirty="0" smtClean="0"/>
              <a:t>-electric </a:t>
            </a:r>
            <a:r>
              <a:rPr lang="en-US" i="1" dirty="0" err="1"/>
              <a:t>focussing</a:t>
            </a:r>
            <a:r>
              <a:rPr lang="en-US" i="1" dirty="0"/>
              <a:t> (IEF)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smtClean="0"/>
              <a:t>It </a:t>
            </a:r>
            <a:r>
              <a:rPr lang="en-US" dirty="0"/>
              <a:t>is an electrophoretic technique which utilizes the charge at the surface of the protein to drive it through a gradient gel.</a:t>
            </a:r>
            <a:endParaRPr lang="en-IN" sz="2400" dirty="0"/>
          </a:p>
          <a:p>
            <a:pPr lvl="1" algn="just"/>
            <a:r>
              <a:rPr lang="en-US" dirty="0"/>
              <a:t>The pH gradient is setup by polyacrylamide compounds, the </a:t>
            </a:r>
            <a:r>
              <a:rPr lang="en-US" dirty="0" err="1"/>
              <a:t>ampholytes</a:t>
            </a:r>
            <a:r>
              <a:rPr lang="en-US" dirty="0"/>
              <a:t>.</a:t>
            </a:r>
            <a:endParaRPr lang="en-IN" sz="2400" dirty="0"/>
          </a:p>
          <a:p>
            <a:pPr lvl="1" algn="just"/>
            <a:r>
              <a:rPr lang="en-US" dirty="0"/>
              <a:t>The proteins applied on to the gel reach a point where the surface charges becomes neutral at their </a:t>
            </a:r>
            <a:r>
              <a:rPr lang="en-US" dirty="0" err="1"/>
              <a:t>iso</a:t>
            </a:r>
            <a:r>
              <a:rPr lang="en-US" dirty="0"/>
              <a:t> electric point</a:t>
            </a:r>
            <a:endParaRPr lang="en-IN" sz="24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13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16280</TotalTime>
  <Words>300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III: Meat adulteration and substitution (Part IV)</vt:lpstr>
      <vt:lpstr>ELECTROPHORETIC METHODS</vt:lpstr>
      <vt:lpstr> Agar gel electrophoresis </vt:lpstr>
      <vt:lpstr> Counter Immuno Electrophoresis (CIE) </vt:lpstr>
      <vt:lpstr> Polyacrylamide gel electrophoresis (PAGE) </vt:lpstr>
      <vt:lpstr> Iso-electric focussing (IEF)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III: Meat adulteration and substitution (Part I)</dc:title>
  <dc:creator>ROHIT</dc:creator>
  <cp:lastModifiedBy>ROHIT</cp:lastModifiedBy>
  <cp:revision>17</cp:revision>
  <dcterms:created xsi:type="dcterms:W3CDTF">2006-08-16T00:00:00Z</dcterms:created>
  <dcterms:modified xsi:type="dcterms:W3CDTF">2020-12-24T11:01:38Z</dcterms:modified>
</cp:coreProperties>
</file>