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5" r:id="rId9"/>
    <p:sldId id="266"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06F40-E908-45F9-9187-0E86D18B53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53F1C6A6-81B8-4089-996E-93ADD74CC1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9B665442-9831-4026-BDB7-9190D9A242A6}"/>
              </a:ext>
            </a:extLst>
          </p:cNvPr>
          <p:cNvSpPr>
            <a:spLocks noGrp="1"/>
          </p:cNvSpPr>
          <p:nvPr>
            <p:ph type="dt" sz="half" idx="10"/>
          </p:nvPr>
        </p:nvSpPr>
        <p:spPr/>
        <p:txBody>
          <a:bodyPr/>
          <a:lstStyle/>
          <a:p>
            <a:fld id="{7824EE98-D265-48F0-ADD3-B4049F7CD247}" type="datetimeFigureOut">
              <a:rPr lang="en-IN" smtClean="0"/>
              <a:t>04-12-2020</a:t>
            </a:fld>
            <a:endParaRPr lang="en-IN"/>
          </a:p>
        </p:txBody>
      </p:sp>
      <p:sp>
        <p:nvSpPr>
          <p:cNvPr id="5" name="Footer Placeholder 4">
            <a:extLst>
              <a:ext uri="{FF2B5EF4-FFF2-40B4-BE49-F238E27FC236}">
                <a16:creationId xmlns:a16="http://schemas.microsoft.com/office/drawing/2014/main" id="{A32408F8-50CE-4C1F-8BDF-907115244F0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70365AB-409C-41A9-8BB3-4F12F3945C44}"/>
              </a:ext>
            </a:extLst>
          </p:cNvPr>
          <p:cNvSpPr>
            <a:spLocks noGrp="1"/>
          </p:cNvSpPr>
          <p:nvPr>
            <p:ph type="sldNum" sz="quarter" idx="12"/>
          </p:nvPr>
        </p:nvSpPr>
        <p:spPr/>
        <p:txBody>
          <a:bodyPr/>
          <a:lstStyle/>
          <a:p>
            <a:fld id="{0FEFC6E9-A809-42EC-BE3A-861D175320AA}" type="slidenum">
              <a:rPr lang="en-IN" smtClean="0"/>
              <a:t>‹#›</a:t>
            </a:fld>
            <a:endParaRPr lang="en-IN"/>
          </a:p>
        </p:txBody>
      </p:sp>
    </p:spTree>
    <p:extLst>
      <p:ext uri="{BB962C8B-B14F-4D97-AF65-F5344CB8AC3E}">
        <p14:creationId xmlns:p14="http://schemas.microsoft.com/office/powerpoint/2010/main" val="3723953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3C32E-4A98-406C-9CFD-520DF0CE06BD}"/>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6F183C2-650E-4945-B6D4-E314952469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6CB6B43-4990-424A-9000-A1E0A24FB7EB}"/>
              </a:ext>
            </a:extLst>
          </p:cNvPr>
          <p:cNvSpPr>
            <a:spLocks noGrp="1"/>
          </p:cNvSpPr>
          <p:nvPr>
            <p:ph type="dt" sz="half" idx="10"/>
          </p:nvPr>
        </p:nvSpPr>
        <p:spPr/>
        <p:txBody>
          <a:bodyPr/>
          <a:lstStyle/>
          <a:p>
            <a:fld id="{7824EE98-D265-48F0-ADD3-B4049F7CD247}" type="datetimeFigureOut">
              <a:rPr lang="en-IN" smtClean="0"/>
              <a:t>04-12-2020</a:t>
            </a:fld>
            <a:endParaRPr lang="en-IN"/>
          </a:p>
        </p:txBody>
      </p:sp>
      <p:sp>
        <p:nvSpPr>
          <p:cNvPr id="5" name="Footer Placeholder 4">
            <a:extLst>
              <a:ext uri="{FF2B5EF4-FFF2-40B4-BE49-F238E27FC236}">
                <a16:creationId xmlns:a16="http://schemas.microsoft.com/office/drawing/2014/main" id="{17153AAE-2C65-42F4-904E-41A71D56C7A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DE532D8-AF6D-4F13-B0AA-FAC7F80E97E5}"/>
              </a:ext>
            </a:extLst>
          </p:cNvPr>
          <p:cNvSpPr>
            <a:spLocks noGrp="1"/>
          </p:cNvSpPr>
          <p:nvPr>
            <p:ph type="sldNum" sz="quarter" idx="12"/>
          </p:nvPr>
        </p:nvSpPr>
        <p:spPr/>
        <p:txBody>
          <a:bodyPr/>
          <a:lstStyle/>
          <a:p>
            <a:fld id="{0FEFC6E9-A809-42EC-BE3A-861D175320AA}" type="slidenum">
              <a:rPr lang="en-IN" smtClean="0"/>
              <a:t>‹#›</a:t>
            </a:fld>
            <a:endParaRPr lang="en-IN"/>
          </a:p>
        </p:txBody>
      </p:sp>
    </p:spTree>
    <p:extLst>
      <p:ext uri="{BB962C8B-B14F-4D97-AF65-F5344CB8AC3E}">
        <p14:creationId xmlns:p14="http://schemas.microsoft.com/office/powerpoint/2010/main" val="2209517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1CE9B1-8E6E-4CF0-B6E0-2EC334C60A7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F67A9D99-2981-49C0-8D58-9DBA7195C4A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3350CDE-BEA2-489D-88FC-6052CFA04D92}"/>
              </a:ext>
            </a:extLst>
          </p:cNvPr>
          <p:cNvSpPr>
            <a:spLocks noGrp="1"/>
          </p:cNvSpPr>
          <p:nvPr>
            <p:ph type="dt" sz="half" idx="10"/>
          </p:nvPr>
        </p:nvSpPr>
        <p:spPr/>
        <p:txBody>
          <a:bodyPr/>
          <a:lstStyle/>
          <a:p>
            <a:fld id="{7824EE98-D265-48F0-ADD3-B4049F7CD247}" type="datetimeFigureOut">
              <a:rPr lang="en-IN" smtClean="0"/>
              <a:t>04-12-2020</a:t>
            </a:fld>
            <a:endParaRPr lang="en-IN"/>
          </a:p>
        </p:txBody>
      </p:sp>
      <p:sp>
        <p:nvSpPr>
          <p:cNvPr id="5" name="Footer Placeholder 4">
            <a:extLst>
              <a:ext uri="{FF2B5EF4-FFF2-40B4-BE49-F238E27FC236}">
                <a16:creationId xmlns:a16="http://schemas.microsoft.com/office/drawing/2014/main" id="{D13289A1-E2A4-40BC-98FE-8BADC998C96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ED7CB5C-C6E8-4130-B38F-B89A7E3B4587}"/>
              </a:ext>
            </a:extLst>
          </p:cNvPr>
          <p:cNvSpPr>
            <a:spLocks noGrp="1"/>
          </p:cNvSpPr>
          <p:nvPr>
            <p:ph type="sldNum" sz="quarter" idx="12"/>
          </p:nvPr>
        </p:nvSpPr>
        <p:spPr/>
        <p:txBody>
          <a:bodyPr/>
          <a:lstStyle/>
          <a:p>
            <a:fld id="{0FEFC6E9-A809-42EC-BE3A-861D175320AA}" type="slidenum">
              <a:rPr lang="en-IN" smtClean="0"/>
              <a:t>‹#›</a:t>
            </a:fld>
            <a:endParaRPr lang="en-IN"/>
          </a:p>
        </p:txBody>
      </p:sp>
    </p:spTree>
    <p:extLst>
      <p:ext uri="{BB962C8B-B14F-4D97-AF65-F5344CB8AC3E}">
        <p14:creationId xmlns:p14="http://schemas.microsoft.com/office/powerpoint/2010/main" val="128744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9D941-9859-43BE-80A9-BF2B85E4BC2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61AFDA4-DD39-4742-A1AB-E3AE8A309F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F4EF017-296C-44EE-8530-4307A80D49FB}"/>
              </a:ext>
            </a:extLst>
          </p:cNvPr>
          <p:cNvSpPr>
            <a:spLocks noGrp="1"/>
          </p:cNvSpPr>
          <p:nvPr>
            <p:ph type="dt" sz="half" idx="10"/>
          </p:nvPr>
        </p:nvSpPr>
        <p:spPr/>
        <p:txBody>
          <a:bodyPr/>
          <a:lstStyle/>
          <a:p>
            <a:fld id="{7824EE98-D265-48F0-ADD3-B4049F7CD247}" type="datetimeFigureOut">
              <a:rPr lang="en-IN" smtClean="0"/>
              <a:t>04-12-2020</a:t>
            </a:fld>
            <a:endParaRPr lang="en-IN"/>
          </a:p>
        </p:txBody>
      </p:sp>
      <p:sp>
        <p:nvSpPr>
          <p:cNvPr id="5" name="Footer Placeholder 4">
            <a:extLst>
              <a:ext uri="{FF2B5EF4-FFF2-40B4-BE49-F238E27FC236}">
                <a16:creationId xmlns:a16="http://schemas.microsoft.com/office/drawing/2014/main" id="{ECC5BAFC-0C08-493C-9752-F11DBB93BC2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FC91110-1AF3-4B30-82D5-2CEBC81342A6}"/>
              </a:ext>
            </a:extLst>
          </p:cNvPr>
          <p:cNvSpPr>
            <a:spLocks noGrp="1"/>
          </p:cNvSpPr>
          <p:nvPr>
            <p:ph type="sldNum" sz="quarter" idx="12"/>
          </p:nvPr>
        </p:nvSpPr>
        <p:spPr/>
        <p:txBody>
          <a:bodyPr/>
          <a:lstStyle/>
          <a:p>
            <a:fld id="{0FEFC6E9-A809-42EC-BE3A-861D175320AA}" type="slidenum">
              <a:rPr lang="en-IN" smtClean="0"/>
              <a:t>‹#›</a:t>
            </a:fld>
            <a:endParaRPr lang="en-IN"/>
          </a:p>
        </p:txBody>
      </p:sp>
    </p:spTree>
    <p:extLst>
      <p:ext uri="{BB962C8B-B14F-4D97-AF65-F5344CB8AC3E}">
        <p14:creationId xmlns:p14="http://schemas.microsoft.com/office/powerpoint/2010/main" val="1606881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B2D06-70C1-4C06-8055-7DEEDC057DF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AAFB93E5-5657-4811-AAD1-BB9DE423A3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DBDA952-7460-44DD-8978-C20B61FB0CC7}"/>
              </a:ext>
            </a:extLst>
          </p:cNvPr>
          <p:cNvSpPr>
            <a:spLocks noGrp="1"/>
          </p:cNvSpPr>
          <p:nvPr>
            <p:ph type="dt" sz="half" idx="10"/>
          </p:nvPr>
        </p:nvSpPr>
        <p:spPr/>
        <p:txBody>
          <a:bodyPr/>
          <a:lstStyle/>
          <a:p>
            <a:fld id="{7824EE98-D265-48F0-ADD3-B4049F7CD247}" type="datetimeFigureOut">
              <a:rPr lang="en-IN" smtClean="0"/>
              <a:t>04-12-2020</a:t>
            </a:fld>
            <a:endParaRPr lang="en-IN"/>
          </a:p>
        </p:txBody>
      </p:sp>
      <p:sp>
        <p:nvSpPr>
          <p:cNvPr id="5" name="Footer Placeholder 4">
            <a:extLst>
              <a:ext uri="{FF2B5EF4-FFF2-40B4-BE49-F238E27FC236}">
                <a16:creationId xmlns:a16="http://schemas.microsoft.com/office/drawing/2014/main" id="{09F6EF75-E228-44EE-B1A0-9B5EAD3E7C6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701549A-4B04-43CA-887C-81A2D3022C60}"/>
              </a:ext>
            </a:extLst>
          </p:cNvPr>
          <p:cNvSpPr>
            <a:spLocks noGrp="1"/>
          </p:cNvSpPr>
          <p:nvPr>
            <p:ph type="sldNum" sz="quarter" idx="12"/>
          </p:nvPr>
        </p:nvSpPr>
        <p:spPr/>
        <p:txBody>
          <a:bodyPr/>
          <a:lstStyle/>
          <a:p>
            <a:fld id="{0FEFC6E9-A809-42EC-BE3A-861D175320AA}" type="slidenum">
              <a:rPr lang="en-IN" smtClean="0"/>
              <a:t>‹#›</a:t>
            </a:fld>
            <a:endParaRPr lang="en-IN"/>
          </a:p>
        </p:txBody>
      </p:sp>
    </p:spTree>
    <p:extLst>
      <p:ext uri="{BB962C8B-B14F-4D97-AF65-F5344CB8AC3E}">
        <p14:creationId xmlns:p14="http://schemas.microsoft.com/office/powerpoint/2010/main" val="619837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972B7-9FD7-4FE8-BC13-A19F3DCA962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BA303BB-50BA-45F2-AED0-E4188A747D7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8DBB0F6D-456A-4DEA-AB68-04B9477E405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7131D1FB-029E-446C-851A-7C64740E3893}"/>
              </a:ext>
            </a:extLst>
          </p:cNvPr>
          <p:cNvSpPr>
            <a:spLocks noGrp="1"/>
          </p:cNvSpPr>
          <p:nvPr>
            <p:ph type="dt" sz="half" idx="10"/>
          </p:nvPr>
        </p:nvSpPr>
        <p:spPr/>
        <p:txBody>
          <a:bodyPr/>
          <a:lstStyle/>
          <a:p>
            <a:fld id="{7824EE98-D265-48F0-ADD3-B4049F7CD247}" type="datetimeFigureOut">
              <a:rPr lang="en-IN" smtClean="0"/>
              <a:t>04-12-2020</a:t>
            </a:fld>
            <a:endParaRPr lang="en-IN"/>
          </a:p>
        </p:txBody>
      </p:sp>
      <p:sp>
        <p:nvSpPr>
          <p:cNvPr id="6" name="Footer Placeholder 5">
            <a:extLst>
              <a:ext uri="{FF2B5EF4-FFF2-40B4-BE49-F238E27FC236}">
                <a16:creationId xmlns:a16="http://schemas.microsoft.com/office/drawing/2014/main" id="{0F9DAAF5-FFC8-4200-BB3F-2E1C018DFA7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4BE1795-0BB6-4754-98E0-40880E50A26E}"/>
              </a:ext>
            </a:extLst>
          </p:cNvPr>
          <p:cNvSpPr>
            <a:spLocks noGrp="1"/>
          </p:cNvSpPr>
          <p:nvPr>
            <p:ph type="sldNum" sz="quarter" idx="12"/>
          </p:nvPr>
        </p:nvSpPr>
        <p:spPr/>
        <p:txBody>
          <a:bodyPr/>
          <a:lstStyle/>
          <a:p>
            <a:fld id="{0FEFC6E9-A809-42EC-BE3A-861D175320AA}" type="slidenum">
              <a:rPr lang="en-IN" smtClean="0"/>
              <a:t>‹#›</a:t>
            </a:fld>
            <a:endParaRPr lang="en-IN"/>
          </a:p>
        </p:txBody>
      </p:sp>
    </p:spTree>
    <p:extLst>
      <p:ext uri="{BB962C8B-B14F-4D97-AF65-F5344CB8AC3E}">
        <p14:creationId xmlns:p14="http://schemas.microsoft.com/office/powerpoint/2010/main" val="2310240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17C11-BF54-4D1D-A7AF-B3DFC8988027}"/>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0EE6578-F030-4A14-87E0-550D8592AD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976BB28-E551-4C7E-9348-58ECD0000D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385F897C-B7F6-434B-A531-A0B170FD55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B4FB0D-57B8-4A68-93EB-35974AB700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1DA164DB-A901-4288-AFB0-A29B47EE8A20}"/>
              </a:ext>
            </a:extLst>
          </p:cNvPr>
          <p:cNvSpPr>
            <a:spLocks noGrp="1"/>
          </p:cNvSpPr>
          <p:nvPr>
            <p:ph type="dt" sz="half" idx="10"/>
          </p:nvPr>
        </p:nvSpPr>
        <p:spPr/>
        <p:txBody>
          <a:bodyPr/>
          <a:lstStyle/>
          <a:p>
            <a:fld id="{7824EE98-D265-48F0-ADD3-B4049F7CD247}" type="datetimeFigureOut">
              <a:rPr lang="en-IN" smtClean="0"/>
              <a:t>04-12-2020</a:t>
            </a:fld>
            <a:endParaRPr lang="en-IN"/>
          </a:p>
        </p:txBody>
      </p:sp>
      <p:sp>
        <p:nvSpPr>
          <p:cNvPr id="8" name="Footer Placeholder 7">
            <a:extLst>
              <a:ext uri="{FF2B5EF4-FFF2-40B4-BE49-F238E27FC236}">
                <a16:creationId xmlns:a16="http://schemas.microsoft.com/office/drawing/2014/main" id="{712AEDE3-B986-4D8A-9037-E3754D401705}"/>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B96F8277-4F05-4F81-A56F-A9015E930BD8}"/>
              </a:ext>
            </a:extLst>
          </p:cNvPr>
          <p:cNvSpPr>
            <a:spLocks noGrp="1"/>
          </p:cNvSpPr>
          <p:nvPr>
            <p:ph type="sldNum" sz="quarter" idx="12"/>
          </p:nvPr>
        </p:nvSpPr>
        <p:spPr/>
        <p:txBody>
          <a:bodyPr/>
          <a:lstStyle/>
          <a:p>
            <a:fld id="{0FEFC6E9-A809-42EC-BE3A-861D175320AA}" type="slidenum">
              <a:rPr lang="en-IN" smtClean="0"/>
              <a:t>‹#›</a:t>
            </a:fld>
            <a:endParaRPr lang="en-IN"/>
          </a:p>
        </p:txBody>
      </p:sp>
    </p:spTree>
    <p:extLst>
      <p:ext uri="{BB962C8B-B14F-4D97-AF65-F5344CB8AC3E}">
        <p14:creationId xmlns:p14="http://schemas.microsoft.com/office/powerpoint/2010/main" val="2083328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58E6C-DF1C-4664-875D-328ADD0BC1F5}"/>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62DD27AF-8F0A-4EDB-9A58-15410C046DCB}"/>
              </a:ext>
            </a:extLst>
          </p:cNvPr>
          <p:cNvSpPr>
            <a:spLocks noGrp="1"/>
          </p:cNvSpPr>
          <p:nvPr>
            <p:ph type="dt" sz="half" idx="10"/>
          </p:nvPr>
        </p:nvSpPr>
        <p:spPr/>
        <p:txBody>
          <a:bodyPr/>
          <a:lstStyle/>
          <a:p>
            <a:fld id="{7824EE98-D265-48F0-ADD3-B4049F7CD247}" type="datetimeFigureOut">
              <a:rPr lang="en-IN" smtClean="0"/>
              <a:t>04-12-2020</a:t>
            </a:fld>
            <a:endParaRPr lang="en-IN"/>
          </a:p>
        </p:txBody>
      </p:sp>
      <p:sp>
        <p:nvSpPr>
          <p:cNvPr id="4" name="Footer Placeholder 3">
            <a:extLst>
              <a:ext uri="{FF2B5EF4-FFF2-40B4-BE49-F238E27FC236}">
                <a16:creationId xmlns:a16="http://schemas.microsoft.com/office/drawing/2014/main" id="{1F725F40-16B4-4814-B3F8-FADC9A5E86BE}"/>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184F563C-7BD7-4FA4-987E-72902700C7F8}"/>
              </a:ext>
            </a:extLst>
          </p:cNvPr>
          <p:cNvSpPr>
            <a:spLocks noGrp="1"/>
          </p:cNvSpPr>
          <p:nvPr>
            <p:ph type="sldNum" sz="quarter" idx="12"/>
          </p:nvPr>
        </p:nvSpPr>
        <p:spPr/>
        <p:txBody>
          <a:bodyPr/>
          <a:lstStyle/>
          <a:p>
            <a:fld id="{0FEFC6E9-A809-42EC-BE3A-861D175320AA}" type="slidenum">
              <a:rPr lang="en-IN" smtClean="0"/>
              <a:t>‹#›</a:t>
            </a:fld>
            <a:endParaRPr lang="en-IN"/>
          </a:p>
        </p:txBody>
      </p:sp>
    </p:spTree>
    <p:extLst>
      <p:ext uri="{BB962C8B-B14F-4D97-AF65-F5344CB8AC3E}">
        <p14:creationId xmlns:p14="http://schemas.microsoft.com/office/powerpoint/2010/main" val="224537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6C8751-0ECF-493F-8A98-4F66FC83F217}"/>
              </a:ext>
            </a:extLst>
          </p:cNvPr>
          <p:cNvSpPr>
            <a:spLocks noGrp="1"/>
          </p:cNvSpPr>
          <p:nvPr>
            <p:ph type="dt" sz="half" idx="10"/>
          </p:nvPr>
        </p:nvSpPr>
        <p:spPr/>
        <p:txBody>
          <a:bodyPr/>
          <a:lstStyle/>
          <a:p>
            <a:fld id="{7824EE98-D265-48F0-ADD3-B4049F7CD247}" type="datetimeFigureOut">
              <a:rPr lang="en-IN" smtClean="0"/>
              <a:t>04-12-2020</a:t>
            </a:fld>
            <a:endParaRPr lang="en-IN"/>
          </a:p>
        </p:txBody>
      </p:sp>
      <p:sp>
        <p:nvSpPr>
          <p:cNvPr id="3" name="Footer Placeholder 2">
            <a:extLst>
              <a:ext uri="{FF2B5EF4-FFF2-40B4-BE49-F238E27FC236}">
                <a16:creationId xmlns:a16="http://schemas.microsoft.com/office/drawing/2014/main" id="{6AA8789F-8297-4FDB-A9B2-44A7ED4E728B}"/>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4FE2E929-8E94-4405-B282-A7AF40240093}"/>
              </a:ext>
            </a:extLst>
          </p:cNvPr>
          <p:cNvSpPr>
            <a:spLocks noGrp="1"/>
          </p:cNvSpPr>
          <p:nvPr>
            <p:ph type="sldNum" sz="quarter" idx="12"/>
          </p:nvPr>
        </p:nvSpPr>
        <p:spPr/>
        <p:txBody>
          <a:bodyPr/>
          <a:lstStyle/>
          <a:p>
            <a:fld id="{0FEFC6E9-A809-42EC-BE3A-861D175320AA}" type="slidenum">
              <a:rPr lang="en-IN" smtClean="0"/>
              <a:t>‹#›</a:t>
            </a:fld>
            <a:endParaRPr lang="en-IN"/>
          </a:p>
        </p:txBody>
      </p:sp>
    </p:spTree>
    <p:extLst>
      <p:ext uri="{BB962C8B-B14F-4D97-AF65-F5344CB8AC3E}">
        <p14:creationId xmlns:p14="http://schemas.microsoft.com/office/powerpoint/2010/main" val="2627319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894B1-B00A-46B9-A74A-340EFF13B8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487DC0BA-56C4-4747-8408-EBE4DBF8E6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5AF04B58-BDE2-4DC3-94AB-6F2EE04418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08D265-95CD-489C-AFCD-8738E2B47A59}"/>
              </a:ext>
            </a:extLst>
          </p:cNvPr>
          <p:cNvSpPr>
            <a:spLocks noGrp="1"/>
          </p:cNvSpPr>
          <p:nvPr>
            <p:ph type="dt" sz="half" idx="10"/>
          </p:nvPr>
        </p:nvSpPr>
        <p:spPr/>
        <p:txBody>
          <a:bodyPr/>
          <a:lstStyle/>
          <a:p>
            <a:fld id="{7824EE98-D265-48F0-ADD3-B4049F7CD247}" type="datetimeFigureOut">
              <a:rPr lang="en-IN" smtClean="0"/>
              <a:t>04-12-2020</a:t>
            </a:fld>
            <a:endParaRPr lang="en-IN"/>
          </a:p>
        </p:txBody>
      </p:sp>
      <p:sp>
        <p:nvSpPr>
          <p:cNvPr id="6" name="Footer Placeholder 5">
            <a:extLst>
              <a:ext uri="{FF2B5EF4-FFF2-40B4-BE49-F238E27FC236}">
                <a16:creationId xmlns:a16="http://schemas.microsoft.com/office/drawing/2014/main" id="{A0ED4E9D-0FBB-4EE0-89E2-92624BA2255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33866ED-2BCF-4C18-9A0B-FC06B15F0C5B}"/>
              </a:ext>
            </a:extLst>
          </p:cNvPr>
          <p:cNvSpPr>
            <a:spLocks noGrp="1"/>
          </p:cNvSpPr>
          <p:nvPr>
            <p:ph type="sldNum" sz="quarter" idx="12"/>
          </p:nvPr>
        </p:nvSpPr>
        <p:spPr/>
        <p:txBody>
          <a:bodyPr/>
          <a:lstStyle/>
          <a:p>
            <a:fld id="{0FEFC6E9-A809-42EC-BE3A-861D175320AA}" type="slidenum">
              <a:rPr lang="en-IN" smtClean="0"/>
              <a:t>‹#›</a:t>
            </a:fld>
            <a:endParaRPr lang="en-IN"/>
          </a:p>
        </p:txBody>
      </p:sp>
    </p:spTree>
    <p:extLst>
      <p:ext uri="{BB962C8B-B14F-4D97-AF65-F5344CB8AC3E}">
        <p14:creationId xmlns:p14="http://schemas.microsoft.com/office/powerpoint/2010/main" val="4166014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270A6-27E3-42E7-A713-2861401AA0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52DB0836-2823-495B-9D88-E602104F6D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616A47EB-ECDF-4ACA-8C0C-8B1AC2E7E3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0BB88C-715E-4E2C-9108-674299AAD087}"/>
              </a:ext>
            </a:extLst>
          </p:cNvPr>
          <p:cNvSpPr>
            <a:spLocks noGrp="1"/>
          </p:cNvSpPr>
          <p:nvPr>
            <p:ph type="dt" sz="half" idx="10"/>
          </p:nvPr>
        </p:nvSpPr>
        <p:spPr/>
        <p:txBody>
          <a:bodyPr/>
          <a:lstStyle/>
          <a:p>
            <a:fld id="{7824EE98-D265-48F0-ADD3-B4049F7CD247}" type="datetimeFigureOut">
              <a:rPr lang="en-IN" smtClean="0"/>
              <a:t>04-12-2020</a:t>
            </a:fld>
            <a:endParaRPr lang="en-IN"/>
          </a:p>
        </p:txBody>
      </p:sp>
      <p:sp>
        <p:nvSpPr>
          <p:cNvPr id="6" name="Footer Placeholder 5">
            <a:extLst>
              <a:ext uri="{FF2B5EF4-FFF2-40B4-BE49-F238E27FC236}">
                <a16:creationId xmlns:a16="http://schemas.microsoft.com/office/drawing/2014/main" id="{62C9B4D4-A6FE-4C6B-9208-B8782869362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7EA9C10-FB99-49A6-97AC-92DB8FB6C8E0}"/>
              </a:ext>
            </a:extLst>
          </p:cNvPr>
          <p:cNvSpPr>
            <a:spLocks noGrp="1"/>
          </p:cNvSpPr>
          <p:nvPr>
            <p:ph type="sldNum" sz="quarter" idx="12"/>
          </p:nvPr>
        </p:nvSpPr>
        <p:spPr/>
        <p:txBody>
          <a:bodyPr/>
          <a:lstStyle/>
          <a:p>
            <a:fld id="{0FEFC6E9-A809-42EC-BE3A-861D175320AA}" type="slidenum">
              <a:rPr lang="en-IN" smtClean="0"/>
              <a:t>‹#›</a:t>
            </a:fld>
            <a:endParaRPr lang="en-IN"/>
          </a:p>
        </p:txBody>
      </p:sp>
    </p:spTree>
    <p:extLst>
      <p:ext uri="{BB962C8B-B14F-4D97-AF65-F5344CB8AC3E}">
        <p14:creationId xmlns:p14="http://schemas.microsoft.com/office/powerpoint/2010/main" val="2125926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E711A5-25B9-41CA-B126-885A87FB8C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6DF0918E-FFED-4C9E-BB73-3A31EF2689D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D77585B-83E3-49FD-BF53-ACDF79D332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24EE98-D265-48F0-ADD3-B4049F7CD247}" type="datetimeFigureOut">
              <a:rPr lang="en-IN" smtClean="0"/>
              <a:t>04-12-2020</a:t>
            </a:fld>
            <a:endParaRPr lang="en-IN"/>
          </a:p>
        </p:txBody>
      </p:sp>
      <p:sp>
        <p:nvSpPr>
          <p:cNvPr id="5" name="Footer Placeholder 4">
            <a:extLst>
              <a:ext uri="{FF2B5EF4-FFF2-40B4-BE49-F238E27FC236}">
                <a16:creationId xmlns:a16="http://schemas.microsoft.com/office/drawing/2014/main" id="{F8D85758-8515-4483-84BC-AE21069D3A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0C89F686-3A4F-4874-A4F6-057728DAEE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EFC6E9-A809-42EC-BE3A-861D175320AA}" type="slidenum">
              <a:rPr lang="en-IN" smtClean="0"/>
              <a:t>‹#›</a:t>
            </a:fld>
            <a:endParaRPr lang="en-IN"/>
          </a:p>
        </p:txBody>
      </p:sp>
    </p:spTree>
    <p:extLst>
      <p:ext uri="{BB962C8B-B14F-4D97-AF65-F5344CB8AC3E}">
        <p14:creationId xmlns:p14="http://schemas.microsoft.com/office/powerpoint/2010/main" val="30795194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67D63-BAEA-4EFC-939B-0000ABB19437}"/>
              </a:ext>
            </a:extLst>
          </p:cNvPr>
          <p:cNvSpPr>
            <a:spLocks noGrp="1"/>
          </p:cNvSpPr>
          <p:nvPr>
            <p:ph type="title"/>
          </p:nvPr>
        </p:nvSpPr>
        <p:spPr>
          <a:xfrm>
            <a:off x="838200" y="1012053"/>
            <a:ext cx="10515600" cy="1855433"/>
          </a:xfrm>
        </p:spPr>
        <p:txBody>
          <a:bodyPr/>
          <a:lstStyle/>
          <a:p>
            <a:pPr algn="ctr"/>
            <a:r>
              <a:rPr lang="en-IN" dirty="0"/>
              <a:t>SAND CRACK </a:t>
            </a:r>
            <a:br>
              <a:rPr lang="en-IN" dirty="0"/>
            </a:br>
            <a:r>
              <a:rPr lang="en-IN" sz="3200" dirty="0"/>
              <a:t>UNIT-VI</a:t>
            </a:r>
          </a:p>
        </p:txBody>
      </p:sp>
      <p:sp>
        <p:nvSpPr>
          <p:cNvPr id="3" name="Content Placeholder 2">
            <a:extLst>
              <a:ext uri="{FF2B5EF4-FFF2-40B4-BE49-F238E27FC236}">
                <a16:creationId xmlns:a16="http://schemas.microsoft.com/office/drawing/2014/main" id="{73D65D21-4DB5-43AC-8F23-0EE7F8BB33D6}"/>
              </a:ext>
            </a:extLst>
          </p:cNvPr>
          <p:cNvSpPr>
            <a:spLocks noGrp="1"/>
          </p:cNvSpPr>
          <p:nvPr>
            <p:ph idx="1"/>
          </p:nvPr>
        </p:nvSpPr>
        <p:spPr>
          <a:xfrm>
            <a:off x="838200" y="4128116"/>
            <a:ext cx="10515600" cy="1855434"/>
          </a:xfrm>
        </p:spPr>
        <p:txBody>
          <a:bodyPr>
            <a:normAutofit/>
          </a:bodyPr>
          <a:lstStyle/>
          <a:p>
            <a:pPr marL="0" indent="0">
              <a:buNone/>
            </a:pPr>
            <a:r>
              <a:rPr lang="en-IN" sz="1800" dirty="0"/>
              <a:t>                                                                                                                                                    Dr. Mithilesh Kumar</a:t>
            </a:r>
          </a:p>
          <a:p>
            <a:pPr marL="0" indent="0" algn="r">
              <a:buNone/>
            </a:pPr>
            <a:r>
              <a:rPr lang="en-IN" sz="1800" dirty="0"/>
              <a:t>                                                              Assistant Professor cum Jr. Scientist   </a:t>
            </a:r>
          </a:p>
          <a:p>
            <a:pPr marL="0" indent="0" algn="r">
              <a:buNone/>
            </a:pPr>
            <a:r>
              <a:rPr lang="en-IN" sz="1800" dirty="0"/>
              <a:t> Department Surgery and Radiology</a:t>
            </a:r>
          </a:p>
          <a:p>
            <a:pPr marL="0" indent="0" algn="r">
              <a:buNone/>
            </a:pPr>
            <a:r>
              <a:rPr lang="en-IN" sz="1800" dirty="0"/>
              <a:t>Bihar Veterinary College, </a:t>
            </a:r>
          </a:p>
          <a:p>
            <a:pPr marL="0" indent="0" algn="r">
              <a:buNone/>
            </a:pPr>
            <a:r>
              <a:rPr lang="en-IN" sz="1800" dirty="0"/>
              <a:t>Patna-800014</a:t>
            </a:r>
          </a:p>
        </p:txBody>
      </p:sp>
    </p:spTree>
    <p:extLst>
      <p:ext uri="{BB962C8B-B14F-4D97-AF65-F5344CB8AC3E}">
        <p14:creationId xmlns:p14="http://schemas.microsoft.com/office/powerpoint/2010/main" val="23913204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7D9E6F-B047-4180-A4B4-1376C49DCC3F}"/>
              </a:ext>
            </a:extLst>
          </p:cNvPr>
          <p:cNvSpPr>
            <a:spLocks noGrp="1"/>
          </p:cNvSpPr>
          <p:nvPr>
            <p:ph idx="1"/>
          </p:nvPr>
        </p:nvSpPr>
        <p:spPr/>
        <p:txBody>
          <a:bodyPr>
            <a:normAutofit/>
          </a:bodyPr>
          <a:lstStyle/>
          <a:p>
            <a:r>
              <a:rPr lang="en-IN" sz="1800" dirty="0"/>
              <a:t>first lactation cows with above features had shorter calving to conception interval following the second lactation </a:t>
            </a:r>
          </a:p>
          <a:p>
            <a:r>
              <a:rPr lang="en-IN" sz="1800" dirty="0"/>
              <a:t> high yielding cows tend to have longer and lower-angled hooves after their second parturition </a:t>
            </a:r>
          </a:p>
          <a:p>
            <a:r>
              <a:rPr lang="en-IN" sz="1800" dirty="0"/>
              <a:t> calving to conception interval within the same lactation was greater in cows with longer, smaller-angled hooves than in those with shorter, steeper-angled hooves. </a:t>
            </a:r>
          </a:p>
        </p:txBody>
      </p:sp>
    </p:spTree>
    <p:extLst>
      <p:ext uri="{BB962C8B-B14F-4D97-AF65-F5344CB8AC3E}">
        <p14:creationId xmlns:p14="http://schemas.microsoft.com/office/powerpoint/2010/main" val="3614504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D58611-B3BD-494B-844A-AD996B882C36}"/>
              </a:ext>
            </a:extLst>
          </p:cNvPr>
          <p:cNvSpPr>
            <a:spLocks noGrp="1"/>
          </p:cNvSpPr>
          <p:nvPr>
            <p:ph idx="1"/>
          </p:nvPr>
        </p:nvSpPr>
        <p:spPr/>
        <p:txBody>
          <a:bodyPr>
            <a:normAutofit/>
          </a:bodyPr>
          <a:lstStyle/>
          <a:p>
            <a:r>
              <a:rPr lang="en-IN" sz="1800" dirty="0"/>
              <a:t>Definition: fissure of horny wall parallel to dorsal wall or parallel to coronet. </a:t>
            </a:r>
          </a:p>
          <a:p>
            <a:r>
              <a:rPr lang="en-IN" sz="1800" dirty="0"/>
              <a:t>An uncommon form is an axial wall crack</a:t>
            </a:r>
            <a:r>
              <a:rPr lang="en-IN" sz="1800" dirty="0">
                <a:latin typeface="+mj-lt"/>
              </a:rPr>
              <a:t>.</a:t>
            </a:r>
          </a:p>
          <a:p>
            <a:r>
              <a:rPr lang="en-IN" sz="1800" dirty="0"/>
              <a:t>Incidence: low in dairy breeds.</a:t>
            </a:r>
          </a:p>
          <a:p>
            <a:r>
              <a:rPr lang="en-IN" sz="1800" dirty="0"/>
              <a:t>Predisposition: transverse form predisposed by overgrowth of digital horn and severe chronic laminitic horn rings.</a:t>
            </a:r>
          </a:p>
          <a:p>
            <a:r>
              <a:rPr lang="en-IN" sz="1800" dirty="0"/>
              <a:t> Longitudinal form predisposed by dry environment, trauma at coronary band.</a:t>
            </a:r>
            <a:endParaRPr lang="en-IN" sz="1800" dirty="0">
              <a:latin typeface="+mj-lt"/>
            </a:endParaRPr>
          </a:p>
        </p:txBody>
      </p:sp>
    </p:spTree>
    <p:extLst>
      <p:ext uri="{BB962C8B-B14F-4D97-AF65-F5344CB8AC3E}">
        <p14:creationId xmlns:p14="http://schemas.microsoft.com/office/powerpoint/2010/main" val="3098185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F54EDE-B4A4-41C3-8367-10F842B9D9AC}"/>
              </a:ext>
            </a:extLst>
          </p:cNvPr>
          <p:cNvSpPr>
            <a:spLocks noGrp="1"/>
          </p:cNvSpPr>
          <p:nvPr>
            <p:ph idx="1"/>
          </p:nvPr>
        </p:nvSpPr>
        <p:spPr/>
        <p:txBody>
          <a:bodyPr>
            <a:normAutofit/>
          </a:bodyPr>
          <a:lstStyle/>
          <a:p>
            <a:r>
              <a:rPr lang="en-IN" sz="1800" dirty="0"/>
              <a:t>Signs: </a:t>
            </a:r>
          </a:p>
          <a:p>
            <a:r>
              <a:rPr lang="en-IN" sz="1800" dirty="0"/>
              <a:t> transverse form usually cosmetic blemish only, no lameness</a:t>
            </a:r>
          </a:p>
          <a:p>
            <a:r>
              <a:rPr lang="en-IN" sz="1800" dirty="0"/>
              <a:t>single claw form indicates local stress; multiple claws (e.g. all eight) indicates systemic insult e.g. parturition, diet change, altered environment </a:t>
            </a:r>
          </a:p>
          <a:p>
            <a:r>
              <a:rPr lang="en-IN" sz="1800" dirty="0"/>
              <a:t> pododerm rarely exposed </a:t>
            </a:r>
          </a:p>
          <a:p>
            <a:r>
              <a:rPr lang="en-IN" sz="1800" dirty="0"/>
              <a:t> longitudinal form may be gross and involve whole length of coronet to bearing surface</a:t>
            </a:r>
          </a:p>
        </p:txBody>
      </p:sp>
    </p:spTree>
    <p:extLst>
      <p:ext uri="{BB962C8B-B14F-4D97-AF65-F5344CB8AC3E}">
        <p14:creationId xmlns:p14="http://schemas.microsoft.com/office/powerpoint/2010/main" val="2625386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776A0D-F61B-42D9-AE80-57F6B5A465DE}"/>
              </a:ext>
            </a:extLst>
          </p:cNvPr>
          <p:cNvSpPr>
            <a:spLocks noGrp="1"/>
          </p:cNvSpPr>
          <p:nvPr>
            <p:ph idx="1"/>
          </p:nvPr>
        </p:nvSpPr>
        <p:spPr/>
        <p:txBody>
          <a:bodyPr>
            <a:normAutofit/>
          </a:bodyPr>
          <a:lstStyle/>
          <a:p>
            <a:r>
              <a:rPr lang="en-IN" sz="2000" dirty="0"/>
              <a:t> in other longitudinal cases diagnosis is difficult when fissure is limited to small and extremely painful coronary lesion, which is partly obscured by hairs. Such cases have severe trauma to pododerm and early entry of infection. </a:t>
            </a:r>
          </a:p>
          <a:p>
            <a:r>
              <a:rPr lang="en-IN" sz="2000" dirty="0"/>
              <a:t> axial wall fissure is also hard to identify and can extend to coronary band causing severe pain.</a:t>
            </a:r>
          </a:p>
        </p:txBody>
      </p:sp>
    </p:spTree>
    <p:extLst>
      <p:ext uri="{BB962C8B-B14F-4D97-AF65-F5344CB8AC3E}">
        <p14:creationId xmlns:p14="http://schemas.microsoft.com/office/powerpoint/2010/main" val="1204063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0CD914-EB85-4D1D-AA24-46585916D2A3}"/>
              </a:ext>
            </a:extLst>
          </p:cNvPr>
          <p:cNvSpPr>
            <a:spLocks noGrp="1"/>
          </p:cNvSpPr>
          <p:nvPr>
            <p:ph idx="1"/>
          </p:nvPr>
        </p:nvSpPr>
        <p:spPr/>
        <p:txBody>
          <a:bodyPr>
            <a:normAutofit/>
          </a:bodyPr>
          <a:lstStyle/>
          <a:p>
            <a:r>
              <a:rPr lang="en-IN" sz="1800" dirty="0"/>
              <a:t>Treatment </a:t>
            </a:r>
          </a:p>
          <a:p>
            <a:r>
              <a:rPr lang="en-IN" sz="1800" dirty="0"/>
              <a:t> transverse form: pare distal section of horn, especially when it forms hinge with more proximal portion and can cause pain on underlying laminae when flexed upwards: shorten toe and bearing surface to avoid movement of fractured portion </a:t>
            </a:r>
          </a:p>
          <a:p>
            <a:r>
              <a:rPr lang="en-IN" sz="1800" dirty="0"/>
              <a:t> longitudinal form: remove any excessive granulation tissue (pododerm) protruding through sandcrack</a:t>
            </a:r>
          </a:p>
        </p:txBody>
      </p:sp>
    </p:spTree>
    <p:extLst>
      <p:ext uri="{BB962C8B-B14F-4D97-AF65-F5344CB8AC3E}">
        <p14:creationId xmlns:p14="http://schemas.microsoft.com/office/powerpoint/2010/main" val="1323607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D7E7EB-53AF-4C7A-A4AC-F4230EFDB03C}"/>
              </a:ext>
            </a:extLst>
          </p:cNvPr>
          <p:cNvSpPr>
            <a:spLocks noGrp="1"/>
          </p:cNvSpPr>
          <p:nvPr>
            <p:ph idx="1"/>
          </p:nvPr>
        </p:nvSpPr>
        <p:spPr/>
        <p:txBody>
          <a:bodyPr/>
          <a:lstStyle/>
          <a:p>
            <a:r>
              <a:rPr lang="en-IN" sz="1800" dirty="0"/>
              <a:t> cleanse well, local astringent, local antibiotic spray, bandage and rest, possibly with block on adjacent claw especially with painful involvement of coronary band </a:t>
            </a:r>
          </a:p>
          <a:p>
            <a:r>
              <a:rPr lang="en-IN" sz="1800" dirty="0"/>
              <a:t> in severe case clean fissure well with grinder or Dremel drill, drill hole at proximal end of crack and fill with resin, and block other digit Guarded prognosis in vertical fissures. </a:t>
            </a:r>
          </a:p>
          <a:p>
            <a:r>
              <a:rPr lang="en-IN" sz="1800" dirty="0"/>
              <a:t>Prophylaxis Regular foot trimming, use of oils on at-risk cattle in dry environment.</a:t>
            </a:r>
          </a:p>
          <a:p>
            <a:pPr marL="0" indent="0">
              <a:buNone/>
            </a:pPr>
            <a:endParaRPr lang="en-IN" dirty="0"/>
          </a:p>
        </p:txBody>
      </p:sp>
    </p:spTree>
    <p:extLst>
      <p:ext uri="{BB962C8B-B14F-4D97-AF65-F5344CB8AC3E}">
        <p14:creationId xmlns:p14="http://schemas.microsoft.com/office/powerpoint/2010/main" val="1398406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7E5CA-DEF5-41D4-9EB3-B766239D245E}"/>
              </a:ext>
            </a:extLst>
          </p:cNvPr>
          <p:cNvSpPr>
            <a:spLocks noGrp="1"/>
          </p:cNvSpPr>
          <p:nvPr>
            <p:ph type="title"/>
          </p:nvPr>
        </p:nvSpPr>
        <p:spPr/>
        <p:txBody>
          <a:bodyPr>
            <a:normAutofit/>
          </a:bodyPr>
          <a:lstStyle/>
          <a:p>
            <a:r>
              <a:rPr lang="en-IN" sz="3200" b="1" dirty="0"/>
              <a:t>Hoof deformities, overgrowth and corrective foot trimming</a:t>
            </a:r>
          </a:p>
        </p:txBody>
      </p:sp>
      <p:sp>
        <p:nvSpPr>
          <p:cNvPr id="3" name="Content Placeholder 2">
            <a:extLst>
              <a:ext uri="{FF2B5EF4-FFF2-40B4-BE49-F238E27FC236}">
                <a16:creationId xmlns:a16="http://schemas.microsoft.com/office/drawing/2014/main" id="{E09CE704-7B1F-481B-8561-77E7DBC34AD3}"/>
              </a:ext>
            </a:extLst>
          </p:cNvPr>
          <p:cNvSpPr>
            <a:spLocks noGrp="1"/>
          </p:cNvSpPr>
          <p:nvPr>
            <p:ph idx="1"/>
          </p:nvPr>
        </p:nvSpPr>
        <p:spPr/>
        <p:txBody>
          <a:bodyPr>
            <a:normAutofit/>
          </a:bodyPr>
          <a:lstStyle/>
          <a:p>
            <a:r>
              <a:rPr lang="en-IN" sz="1800" dirty="0"/>
              <a:t>Hoof deformities may be inherited, or acquired as a result of insufficient wear, or claw diseases such as laminitis.</a:t>
            </a:r>
          </a:p>
          <a:p>
            <a:r>
              <a:rPr lang="en-IN" sz="1800" dirty="0"/>
              <a:t>based on:</a:t>
            </a:r>
          </a:p>
          <a:p>
            <a:r>
              <a:rPr lang="en-IN" sz="1800" dirty="0"/>
              <a:t> length of dorsal hoof wall from coronet to toe (measured with pair of commercial dividers) </a:t>
            </a:r>
          </a:p>
          <a:p>
            <a:r>
              <a:rPr lang="en-IN" sz="1800" dirty="0"/>
              <a:t> angle of dorsal wall to ground (protractor) </a:t>
            </a:r>
          </a:p>
          <a:p>
            <a:r>
              <a:rPr lang="en-IN" sz="1800" dirty="0"/>
              <a:t> heel depth (pair of dividers) (see Figure 7.10)</a:t>
            </a:r>
          </a:p>
        </p:txBody>
      </p:sp>
    </p:spTree>
    <p:extLst>
      <p:ext uri="{BB962C8B-B14F-4D97-AF65-F5344CB8AC3E}">
        <p14:creationId xmlns:p14="http://schemas.microsoft.com/office/powerpoint/2010/main" val="917907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C28BB1F0-52F8-4B6E-9A32-D8E2DCC9CFB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4501" y="852488"/>
            <a:ext cx="8882998" cy="5324475"/>
          </a:xfrm>
        </p:spPr>
      </p:pic>
    </p:spTree>
    <p:extLst>
      <p:ext uri="{BB962C8B-B14F-4D97-AF65-F5344CB8AC3E}">
        <p14:creationId xmlns:p14="http://schemas.microsoft.com/office/powerpoint/2010/main" val="3955596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13BA14-8FC4-40E1-885A-30116359426D}"/>
              </a:ext>
            </a:extLst>
          </p:cNvPr>
          <p:cNvSpPr>
            <a:spLocks noGrp="1"/>
          </p:cNvSpPr>
          <p:nvPr>
            <p:ph idx="1"/>
          </p:nvPr>
        </p:nvSpPr>
        <p:spPr/>
        <p:txBody>
          <a:bodyPr>
            <a:normAutofit/>
          </a:bodyPr>
          <a:lstStyle/>
          <a:p>
            <a:r>
              <a:rPr lang="en-IN" sz="1800" dirty="0"/>
              <a:t>It was found that: </a:t>
            </a:r>
          </a:p>
          <a:p>
            <a:r>
              <a:rPr lang="en-IN" sz="1800" dirty="0"/>
              <a:t> cows surviving for three or four lactations had shorter hooves and steeper angles than non-survivors, based on measurements made during the first lactation </a:t>
            </a:r>
          </a:p>
          <a:p>
            <a:r>
              <a:rPr lang="en-IN" sz="1800" dirty="0"/>
              <a:t> heritability of hoof length, employing sire comparisons, increased from first to fourth lactation </a:t>
            </a:r>
          </a:p>
          <a:p>
            <a:r>
              <a:rPr lang="en-IN" sz="1800" dirty="0"/>
              <a:t> increases in milk yield from first to second lactation were greater in cows with short, large-angled hooves in the first lactation</a:t>
            </a:r>
          </a:p>
        </p:txBody>
      </p:sp>
    </p:spTree>
    <p:extLst>
      <p:ext uri="{BB962C8B-B14F-4D97-AF65-F5344CB8AC3E}">
        <p14:creationId xmlns:p14="http://schemas.microsoft.com/office/powerpoint/2010/main" val="21543689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804</TotalTime>
  <Words>544</Words>
  <Application>Microsoft Office PowerPoint</Application>
  <PresentationFormat>Widescreen</PresentationFormat>
  <Paragraphs>37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SAND CRACK  UNIT-VI</vt:lpstr>
      <vt:lpstr>PowerPoint Presentation</vt:lpstr>
      <vt:lpstr>PowerPoint Presentation</vt:lpstr>
      <vt:lpstr>PowerPoint Presentation</vt:lpstr>
      <vt:lpstr>PowerPoint Presentation</vt:lpstr>
      <vt:lpstr>PowerPoint Presentation</vt:lpstr>
      <vt:lpstr>Hoof deformities, overgrowth and corrective foot trimming</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SAND CRACK UNIT-VI</dc:title>
  <dc:creator>HP</dc:creator>
  <cp:lastModifiedBy>HP</cp:lastModifiedBy>
  <cp:revision>16</cp:revision>
  <dcterms:created xsi:type="dcterms:W3CDTF">2020-11-13T04:45:37Z</dcterms:created>
  <dcterms:modified xsi:type="dcterms:W3CDTF">2020-12-04T10:22:40Z</dcterms:modified>
</cp:coreProperties>
</file>