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287" r:id="rId4"/>
    <p:sldId id="288" r:id="rId5"/>
    <p:sldId id="289" r:id="rId6"/>
    <p:sldId id="290" r:id="rId7"/>
    <p:sldId id="291" r:id="rId8"/>
    <p:sldId id="292" r:id="rId9"/>
    <p:sldId id="293" r:id="rId10"/>
    <p:sldId id="294" r:id="rId11"/>
    <p:sldId id="295" r:id="rId12"/>
    <p:sldId id="273" r:id="rId13"/>
    <p:sldId id="274" r:id="rId14"/>
    <p:sldId id="275" r:id="rId15"/>
    <p:sldId id="283" r:id="rId16"/>
    <p:sldId id="285" r:id="rId17"/>
    <p:sldId id="276" r:id="rId18"/>
    <p:sldId id="277" r:id="rId19"/>
    <p:sldId id="278" r:id="rId20"/>
    <p:sldId id="279" r:id="rId21"/>
    <p:sldId id="284" r:id="rId22"/>
    <p:sldId id="280"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420"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18D7E-D5A6-4577-8D03-D70D872D40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23B95EC5-5EE8-4765-B42E-CDB9741018B3}">
      <dgm:prSet phldrT="[Text]" custT="1"/>
      <dgm:spPr>
        <a:solidFill>
          <a:schemeClr val="bg1">
            <a:lumMod val="85000"/>
          </a:schemeClr>
        </a:solidFill>
        <a:ln>
          <a:solidFill>
            <a:srgbClr val="0070C0"/>
          </a:solidFill>
        </a:ln>
      </dgm:spPr>
      <dgm:t>
        <a:bodyPr/>
        <a:lstStyle/>
        <a:p>
          <a:r>
            <a:rPr lang="en-IN" sz="1500" dirty="0" smtClean="0">
              <a:solidFill>
                <a:schemeClr val="tx1"/>
              </a:solidFill>
            </a:rPr>
            <a:t>Lack of libido</a:t>
          </a:r>
          <a:endParaRPr lang="en-IN" sz="1500" dirty="0">
            <a:solidFill>
              <a:schemeClr val="tx1"/>
            </a:solidFill>
          </a:endParaRPr>
        </a:p>
      </dgm:t>
    </dgm:pt>
    <dgm:pt modelId="{23AF1770-7776-4233-B66B-0ED85DC46DF0}" type="parTrans" cxnId="{019962A7-B13E-4527-A1D7-7B23B6786EAA}">
      <dgm:prSet/>
      <dgm:spPr/>
      <dgm:t>
        <a:bodyPr/>
        <a:lstStyle/>
        <a:p>
          <a:endParaRPr lang="en-IN"/>
        </a:p>
      </dgm:t>
    </dgm:pt>
    <dgm:pt modelId="{05B90583-F9CE-4EC4-A133-6E5EDAC968AB}" type="sibTrans" cxnId="{019962A7-B13E-4527-A1D7-7B23B6786EAA}">
      <dgm:prSet/>
      <dgm:spPr/>
      <dgm:t>
        <a:bodyPr/>
        <a:lstStyle/>
        <a:p>
          <a:endParaRPr lang="en-IN"/>
        </a:p>
      </dgm:t>
    </dgm:pt>
    <dgm:pt modelId="{07460008-92C2-45FA-91CA-CAAC968BB6B1}">
      <dgm:prSet phldrT="[Text]" custT="1"/>
      <dgm:spPr>
        <a:solidFill>
          <a:schemeClr val="bg1">
            <a:lumMod val="85000"/>
          </a:schemeClr>
        </a:solidFill>
        <a:ln>
          <a:solidFill>
            <a:srgbClr val="0070C0"/>
          </a:solidFill>
        </a:ln>
      </dgm:spPr>
      <dgm:t>
        <a:bodyPr/>
        <a:lstStyle/>
        <a:p>
          <a:r>
            <a:rPr lang="en-IN" sz="1500" dirty="0" smtClean="0">
              <a:solidFill>
                <a:schemeClr val="tx1"/>
              </a:solidFill>
            </a:rPr>
            <a:t>Failure of Erection</a:t>
          </a:r>
          <a:endParaRPr lang="en-IN" sz="1500" dirty="0">
            <a:solidFill>
              <a:schemeClr val="tx1"/>
            </a:solidFill>
          </a:endParaRPr>
        </a:p>
      </dgm:t>
    </dgm:pt>
    <dgm:pt modelId="{66209612-7C16-4F8B-9F19-97101696F838}" type="parTrans" cxnId="{F9B75216-3B7D-49D6-8894-4BB0E6571BFF}">
      <dgm:prSet/>
      <dgm:spPr/>
      <dgm:t>
        <a:bodyPr/>
        <a:lstStyle/>
        <a:p>
          <a:endParaRPr lang="en-IN"/>
        </a:p>
      </dgm:t>
    </dgm:pt>
    <dgm:pt modelId="{36D8242F-1861-4FD8-97ED-11A63D2CDD47}" type="sibTrans" cxnId="{F9B75216-3B7D-49D6-8894-4BB0E6571BFF}">
      <dgm:prSet/>
      <dgm:spPr/>
      <dgm:t>
        <a:bodyPr/>
        <a:lstStyle/>
        <a:p>
          <a:endParaRPr lang="en-IN"/>
        </a:p>
      </dgm:t>
    </dgm:pt>
    <dgm:pt modelId="{4F74588E-566F-4B07-98B2-1AB5C8366FA7}">
      <dgm:prSet phldrT="[Text]" custT="1"/>
      <dgm:spPr>
        <a:solidFill>
          <a:schemeClr val="bg1">
            <a:lumMod val="85000"/>
          </a:schemeClr>
        </a:solidFill>
        <a:ln>
          <a:solidFill>
            <a:srgbClr val="0070C0"/>
          </a:solidFill>
        </a:ln>
      </dgm:spPr>
      <dgm:t>
        <a:bodyPr/>
        <a:lstStyle/>
        <a:p>
          <a:r>
            <a:rPr lang="en-IN" sz="1500" dirty="0" smtClean="0">
              <a:solidFill>
                <a:schemeClr val="tx1"/>
              </a:solidFill>
            </a:rPr>
            <a:t>Diseases of joint</a:t>
          </a:r>
          <a:endParaRPr lang="en-IN" sz="1500" dirty="0">
            <a:solidFill>
              <a:schemeClr val="tx1"/>
            </a:solidFill>
          </a:endParaRPr>
        </a:p>
      </dgm:t>
    </dgm:pt>
    <dgm:pt modelId="{1C700D46-9131-4655-97F2-AEF0E25FA3D1}" type="parTrans" cxnId="{2EB5F03B-786D-4CB7-9036-414A9040DAFF}">
      <dgm:prSet/>
      <dgm:spPr/>
      <dgm:t>
        <a:bodyPr/>
        <a:lstStyle/>
        <a:p>
          <a:endParaRPr lang="en-IN"/>
        </a:p>
      </dgm:t>
    </dgm:pt>
    <dgm:pt modelId="{B4A9271D-9724-43D6-81A9-6843E6681A05}" type="sibTrans" cxnId="{2EB5F03B-786D-4CB7-9036-414A9040DAFF}">
      <dgm:prSet/>
      <dgm:spPr/>
      <dgm:t>
        <a:bodyPr/>
        <a:lstStyle/>
        <a:p>
          <a:endParaRPr lang="en-IN"/>
        </a:p>
      </dgm:t>
    </dgm:pt>
    <dgm:pt modelId="{4D9C7E40-C2B9-4DDB-B813-4C666EA58E4E}">
      <dgm:prSet custT="1"/>
      <dgm:spPr>
        <a:solidFill>
          <a:schemeClr val="bg1">
            <a:lumMod val="85000"/>
          </a:schemeClr>
        </a:solidFill>
        <a:ln>
          <a:solidFill>
            <a:srgbClr val="0070C0"/>
          </a:solidFill>
        </a:ln>
      </dgm:spPr>
      <dgm:t>
        <a:bodyPr/>
        <a:lstStyle/>
        <a:p>
          <a:r>
            <a:rPr lang="en-IN" sz="1500" dirty="0" smtClean="0">
              <a:solidFill>
                <a:schemeClr val="tx1"/>
              </a:solidFill>
            </a:rPr>
            <a:t>Tumour of penis and prepuce</a:t>
          </a:r>
          <a:endParaRPr lang="en-IN" sz="1500" dirty="0">
            <a:solidFill>
              <a:schemeClr val="tx1"/>
            </a:solidFill>
          </a:endParaRPr>
        </a:p>
      </dgm:t>
    </dgm:pt>
    <dgm:pt modelId="{8E1D11E7-CBF0-484A-AE93-A43BE1B7488C}" type="parTrans" cxnId="{FA5A0A11-8278-4C8A-8B9D-DCE8737A0CED}">
      <dgm:prSet/>
      <dgm:spPr/>
      <dgm:t>
        <a:bodyPr/>
        <a:lstStyle/>
        <a:p>
          <a:endParaRPr lang="en-IN"/>
        </a:p>
      </dgm:t>
    </dgm:pt>
    <dgm:pt modelId="{71B1A334-E6F6-40CF-9631-51174D48AAE4}" type="sibTrans" cxnId="{FA5A0A11-8278-4C8A-8B9D-DCE8737A0CED}">
      <dgm:prSet/>
      <dgm:spPr/>
      <dgm:t>
        <a:bodyPr/>
        <a:lstStyle/>
        <a:p>
          <a:endParaRPr lang="en-IN"/>
        </a:p>
      </dgm:t>
    </dgm:pt>
    <dgm:pt modelId="{5C875C24-B789-4E4C-8DE7-2A9B68322DC1}">
      <dgm:prSet custT="1"/>
      <dgm:spPr>
        <a:solidFill>
          <a:schemeClr val="bg1">
            <a:lumMod val="85000"/>
          </a:schemeClr>
        </a:solidFill>
        <a:ln>
          <a:solidFill>
            <a:srgbClr val="0070C0"/>
          </a:solidFill>
        </a:ln>
      </dgm:spPr>
      <dgm:t>
        <a:bodyPr/>
        <a:lstStyle/>
        <a:p>
          <a:r>
            <a:rPr lang="en-IN" sz="1500" dirty="0" smtClean="0">
              <a:solidFill>
                <a:schemeClr val="tx1"/>
              </a:solidFill>
            </a:rPr>
            <a:t>Diseases of the penis and prepuce </a:t>
          </a:r>
          <a:endParaRPr lang="en-IN" sz="1500" dirty="0">
            <a:solidFill>
              <a:schemeClr val="tx1"/>
            </a:solidFill>
          </a:endParaRPr>
        </a:p>
      </dgm:t>
    </dgm:pt>
    <dgm:pt modelId="{575B4B2D-E422-47BF-8527-8DFBAB76BBE2}" type="parTrans" cxnId="{D42F56E6-A756-4950-8C20-768512E871EA}">
      <dgm:prSet/>
      <dgm:spPr/>
      <dgm:t>
        <a:bodyPr/>
        <a:lstStyle/>
        <a:p>
          <a:endParaRPr lang="en-IN"/>
        </a:p>
      </dgm:t>
    </dgm:pt>
    <dgm:pt modelId="{AC39B0C6-2651-4092-BCDA-81434717185E}" type="sibTrans" cxnId="{D42F56E6-A756-4950-8C20-768512E871EA}">
      <dgm:prSet/>
      <dgm:spPr/>
      <dgm:t>
        <a:bodyPr/>
        <a:lstStyle/>
        <a:p>
          <a:endParaRPr lang="en-IN"/>
        </a:p>
      </dgm:t>
    </dgm:pt>
    <dgm:pt modelId="{07A58A83-3718-4730-8E0D-A46579E57185}">
      <dgm:prSet custT="1"/>
      <dgm:spPr>
        <a:solidFill>
          <a:schemeClr val="bg1">
            <a:lumMod val="85000"/>
          </a:schemeClr>
        </a:solidFill>
        <a:ln>
          <a:solidFill>
            <a:srgbClr val="0070C0"/>
          </a:solidFill>
        </a:ln>
      </dgm:spPr>
      <dgm:t>
        <a:bodyPr/>
        <a:lstStyle/>
        <a:p>
          <a:r>
            <a:rPr lang="en-IN" sz="1500" dirty="0" smtClean="0">
              <a:solidFill>
                <a:schemeClr val="tx1"/>
              </a:solidFill>
            </a:rPr>
            <a:t>Other causes </a:t>
          </a:r>
          <a:endParaRPr lang="en-IN" sz="1500" dirty="0">
            <a:solidFill>
              <a:schemeClr val="tx1"/>
            </a:solidFill>
          </a:endParaRPr>
        </a:p>
      </dgm:t>
    </dgm:pt>
    <dgm:pt modelId="{B33D4389-6319-4DAF-BCF5-58164A0707C6}" type="parTrans" cxnId="{ED72E926-5AE1-4390-8142-BD3CFADC17AB}">
      <dgm:prSet/>
      <dgm:spPr/>
      <dgm:t>
        <a:bodyPr/>
        <a:lstStyle/>
        <a:p>
          <a:endParaRPr lang="en-IN"/>
        </a:p>
      </dgm:t>
    </dgm:pt>
    <dgm:pt modelId="{AF456F77-1E01-4172-8586-554470278CA1}" type="sibTrans" cxnId="{ED72E926-5AE1-4390-8142-BD3CFADC17AB}">
      <dgm:prSet/>
      <dgm:spPr/>
      <dgm:t>
        <a:bodyPr/>
        <a:lstStyle/>
        <a:p>
          <a:endParaRPr lang="en-IN"/>
        </a:p>
      </dgm:t>
    </dgm:pt>
    <dgm:pt modelId="{8681436E-E1DF-4C50-B9D8-1563C81A3CEA}" type="pres">
      <dgm:prSet presAssocID="{12918D7E-D5A6-4577-8D03-D70D872D40DF}" presName="linear" presStyleCnt="0">
        <dgm:presLayoutVars>
          <dgm:dir/>
          <dgm:animLvl val="lvl"/>
          <dgm:resizeHandles val="exact"/>
        </dgm:presLayoutVars>
      </dgm:prSet>
      <dgm:spPr/>
      <dgm:t>
        <a:bodyPr/>
        <a:lstStyle/>
        <a:p>
          <a:endParaRPr lang="en-IN"/>
        </a:p>
      </dgm:t>
    </dgm:pt>
    <dgm:pt modelId="{065B62D0-084F-4C1A-B3FA-E1305FED4850}" type="pres">
      <dgm:prSet presAssocID="{23B95EC5-5EE8-4765-B42E-CDB9741018B3}" presName="parentLin" presStyleCnt="0"/>
      <dgm:spPr/>
    </dgm:pt>
    <dgm:pt modelId="{4D078019-D5A7-4139-AE40-D5C6A6473649}" type="pres">
      <dgm:prSet presAssocID="{23B95EC5-5EE8-4765-B42E-CDB9741018B3}" presName="parentLeftMargin" presStyleLbl="node1" presStyleIdx="0" presStyleCnt="6"/>
      <dgm:spPr/>
      <dgm:t>
        <a:bodyPr/>
        <a:lstStyle/>
        <a:p>
          <a:endParaRPr lang="en-IN"/>
        </a:p>
      </dgm:t>
    </dgm:pt>
    <dgm:pt modelId="{A0EE961A-9EB6-41AA-8A19-8D3FD305509C}" type="pres">
      <dgm:prSet presAssocID="{23B95EC5-5EE8-4765-B42E-CDB9741018B3}" presName="parentText" presStyleLbl="node1" presStyleIdx="0" presStyleCnt="6" custScaleX="142857" custScaleY="68375" custLinFactNeighborX="19169" custLinFactNeighborY="21804">
        <dgm:presLayoutVars>
          <dgm:chMax val="0"/>
          <dgm:bulletEnabled val="1"/>
        </dgm:presLayoutVars>
      </dgm:prSet>
      <dgm:spPr/>
      <dgm:t>
        <a:bodyPr/>
        <a:lstStyle/>
        <a:p>
          <a:endParaRPr lang="en-IN"/>
        </a:p>
      </dgm:t>
    </dgm:pt>
    <dgm:pt modelId="{41358C19-69E2-4136-BC42-0F4F878EEA22}" type="pres">
      <dgm:prSet presAssocID="{23B95EC5-5EE8-4765-B42E-CDB9741018B3}" presName="negativeSpace" presStyleCnt="0"/>
      <dgm:spPr/>
    </dgm:pt>
    <dgm:pt modelId="{C98D11E1-17E9-4F88-B72F-618733863F1D}" type="pres">
      <dgm:prSet presAssocID="{23B95EC5-5EE8-4765-B42E-CDB9741018B3}" presName="childText" presStyleLbl="conFgAcc1" presStyleIdx="0" presStyleCnt="6" custLinFactNeighborX="-320" custLinFactNeighborY="43982">
        <dgm:presLayoutVars>
          <dgm:bulletEnabled val="1"/>
        </dgm:presLayoutVars>
      </dgm:prSet>
      <dgm:spPr/>
    </dgm:pt>
    <dgm:pt modelId="{6477578E-55AB-4F6B-A95B-A77099D44BB3}" type="pres">
      <dgm:prSet presAssocID="{05B90583-F9CE-4EC4-A133-6E5EDAC968AB}" presName="spaceBetweenRectangles" presStyleCnt="0"/>
      <dgm:spPr/>
    </dgm:pt>
    <dgm:pt modelId="{DBA9EBC7-621A-4958-9EAA-31DE12DC384B}" type="pres">
      <dgm:prSet presAssocID="{07460008-92C2-45FA-91CA-CAAC968BB6B1}" presName="parentLin" presStyleCnt="0"/>
      <dgm:spPr/>
    </dgm:pt>
    <dgm:pt modelId="{08FF454E-35E9-4A23-A66C-A06068553F7F}" type="pres">
      <dgm:prSet presAssocID="{07460008-92C2-45FA-91CA-CAAC968BB6B1}" presName="parentLeftMargin" presStyleLbl="node1" presStyleIdx="0" presStyleCnt="6"/>
      <dgm:spPr/>
      <dgm:t>
        <a:bodyPr/>
        <a:lstStyle/>
        <a:p>
          <a:endParaRPr lang="en-IN"/>
        </a:p>
      </dgm:t>
    </dgm:pt>
    <dgm:pt modelId="{A5CD06B6-6785-4185-830C-3E58E4B87B76}" type="pres">
      <dgm:prSet presAssocID="{07460008-92C2-45FA-91CA-CAAC968BB6B1}" presName="parentText" presStyleLbl="node1" presStyleIdx="1" presStyleCnt="6" custScaleX="134652" custScaleY="67831" custLinFactNeighborX="25567" custLinFactNeighborY="659">
        <dgm:presLayoutVars>
          <dgm:chMax val="0"/>
          <dgm:bulletEnabled val="1"/>
        </dgm:presLayoutVars>
      </dgm:prSet>
      <dgm:spPr/>
      <dgm:t>
        <a:bodyPr/>
        <a:lstStyle/>
        <a:p>
          <a:endParaRPr lang="en-IN"/>
        </a:p>
      </dgm:t>
    </dgm:pt>
    <dgm:pt modelId="{1B24B6F2-E9C2-4D95-A84D-5AC1ACC9BACE}" type="pres">
      <dgm:prSet presAssocID="{07460008-92C2-45FA-91CA-CAAC968BB6B1}" presName="negativeSpace" presStyleCnt="0"/>
      <dgm:spPr/>
    </dgm:pt>
    <dgm:pt modelId="{374D383A-6CFA-4064-95C1-8DD45E1ADEA1}" type="pres">
      <dgm:prSet presAssocID="{07460008-92C2-45FA-91CA-CAAC968BB6B1}" presName="childText" presStyleLbl="conFgAcc1" presStyleIdx="1" presStyleCnt="6">
        <dgm:presLayoutVars>
          <dgm:bulletEnabled val="1"/>
        </dgm:presLayoutVars>
      </dgm:prSet>
      <dgm:spPr/>
    </dgm:pt>
    <dgm:pt modelId="{D9B0735D-F925-4391-894D-9193B83E2FC5}" type="pres">
      <dgm:prSet presAssocID="{36D8242F-1861-4FD8-97ED-11A63D2CDD47}" presName="spaceBetweenRectangles" presStyleCnt="0"/>
      <dgm:spPr/>
    </dgm:pt>
    <dgm:pt modelId="{AB2121C1-892F-46FF-ABB3-357D26CAAD68}" type="pres">
      <dgm:prSet presAssocID="{4F74588E-566F-4B07-98B2-1AB5C8366FA7}" presName="parentLin" presStyleCnt="0"/>
      <dgm:spPr/>
    </dgm:pt>
    <dgm:pt modelId="{68682A4C-BAD4-400C-A910-774DF717D4B7}" type="pres">
      <dgm:prSet presAssocID="{4F74588E-566F-4B07-98B2-1AB5C8366FA7}" presName="parentLeftMargin" presStyleLbl="node1" presStyleIdx="1" presStyleCnt="6"/>
      <dgm:spPr/>
      <dgm:t>
        <a:bodyPr/>
        <a:lstStyle/>
        <a:p>
          <a:endParaRPr lang="en-IN"/>
        </a:p>
      </dgm:t>
    </dgm:pt>
    <dgm:pt modelId="{A0394B79-2A11-484E-B280-8CC16E8EC140}" type="pres">
      <dgm:prSet presAssocID="{4F74588E-566F-4B07-98B2-1AB5C8366FA7}" presName="parentText" presStyleLbl="node1" presStyleIdx="2" presStyleCnt="6" custScaleX="142857" custScaleY="70780" custLinFactNeighborX="53970" custLinFactNeighborY="5701">
        <dgm:presLayoutVars>
          <dgm:chMax val="0"/>
          <dgm:bulletEnabled val="1"/>
        </dgm:presLayoutVars>
      </dgm:prSet>
      <dgm:spPr/>
      <dgm:t>
        <a:bodyPr/>
        <a:lstStyle/>
        <a:p>
          <a:endParaRPr lang="en-IN"/>
        </a:p>
      </dgm:t>
    </dgm:pt>
    <dgm:pt modelId="{A4311C98-639E-4EE6-A9B7-E5467AD6AE85}" type="pres">
      <dgm:prSet presAssocID="{4F74588E-566F-4B07-98B2-1AB5C8366FA7}" presName="negativeSpace" presStyleCnt="0"/>
      <dgm:spPr/>
    </dgm:pt>
    <dgm:pt modelId="{4F9C093F-C8F4-4480-A2CB-52AD74796625}" type="pres">
      <dgm:prSet presAssocID="{4F74588E-566F-4B07-98B2-1AB5C8366FA7}" presName="childText" presStyleLbl="conFgAcc1" presStyleIdx="2" presStyleCnt="6">
        <dgm:presLayoutVars>
          <dgm:bulletEnabled val="1"/>
        </dgm:presLayoutVars>
      </dgm:prSet>
      <dgm:spPr/>
      <dgm:t>
        <a:bodyPr/>
        <a:lstStyle/>
        <a:p>
          <a:endParaRPr lang="en-IN"/>
        </a:p>
      </dgm:t>
    </dgm:pt>
    <dgm:pt modelId="{5CE5D33B-57A5-4249-8E99-06101C7E104E}" type="pres">
      <dgm:prSet presAssocID="{B4A9271D-9724-43D6-81A9-6843E6681A05}" presName="spaceBetweenRectangles" presStyleCnt="0"/>
      <dgm:spPr/>
    </dgm:pt>
    <dgm:pt modelId="{F34A795B-DCFE-4E57-A3E8-8B35EEA9AAE5}" type="pres">
      <dgm:prSet presAssocID="{4D9C7E40-C2B9-4DDB-B813-4C666EA58E4E}" presName="parentLin" presStyleCnt="0"/>
      <dgm:spPr/>
    </dgm:pt>
    <dgm:pt modelId="{322DD492-2793-4980-839D-4C04C4431A1A}" type="pres">
      <dgm:prSet presAssocID="{4D9C7E40-C2B9-4DDB-B813-4C666EA58E4E}" presName="parentLeftMargin" presStyleLbl="node1" presStyleIdx="2" presStyleCnt="6"/>
      <dgm:spPr/>
      <dgm:t>
        <a:bodyPr/>
        <a:lstStyle/>
        <a:p>
          <a:endParaRPr lang="en-IN"/>
        </a:p>
      </dgm:t>
    </dgm:pt>
    <dgm:pt modelId="{6F09B486-266A-4F1B-9DC7-F94557302E4C}" type="pres">
      <dgm:prSet presAssocID="{4D9C7E40-C2B9-4DDB-B813-4C666EA58E4E}" presName="parentText" presStyleLbl="node1" presStyleIdx="3" presStyleCnt="6" custScaleX="132222" custScaleY="80644" custLinFactNeighborX="35150" custLinFactNeighborY="-3424">
        <dgm:presLayoutVars>
          <dgm:chMax val="0"/>
          <dgm:bulletEnabled val="1"/>
        </dgm:presLayoutVars>
      </dgm:prSet>
      <dgm:spPr/>
      <dgm:t>
        <a:bodyPr/>
        <a:lstStyle/>
        <a:p>
          <a:endParaRPr lang="en-IN"/>
        </a:p>
      </dgm:t>
    </dgm:pt>
    <dgm:pt modelId="{7C1A50FE-3C69-4222-BD44-DD8EFD20DF3B}" type="pres">
      <dgm:prSet presAssocID="{4D9C7E40-C2B9-4DDB-B813-4C666EA58E4E}" presName="negativeSpace" presStyleCnt="0"/>
      <dgm:spPr/>
    </dgm:pt>
    <dgm:pt modelId="{EDFB375A-BF3D-4347-A5D9-5569F2784B55}" type="pres">
      <dgm:prSet presAssocID="{4D9C7E40-C2B9-4DDB-B813-4C666EA58E4E}" presName="childText" presStyleLbl="conFgAcc1" presStyleIdx="3" presStyleCnt="6">
        <dgm:presLayoutVars>
          <dgm:bulletEnabled val="1"/>
        </dgm:presLayoutVars>
      </dgm:prSet>
      <dgm:spPr/>
    </dgm:pt>
    <dgm:pt modelId="{ABE19AB0-BA0A-4A84-9CA9-D4F1263BBF22}" type="pres">
      <dgm:prSet presAssocID="{71B1A334-E6F6-40CF-9631-51174D48AAE4}" presName="spaceBetweenRectangles" presStyleCnt="0"/>
      <dgm:spPr/>
    </dgm:pt>
    <dgm:pt modelId="{251909BF-2EB5-48D3-ADDA-996D0621D245}" type="pres">
      <dgm:prSet presAssocID="{5C875C24-B789-4E4C-8DE7-2A9B68322DC1}" presName="parentLin" presStyleCnt="0"/>
      <dgm:spPr/>
    </dgm:pt>
    <dgm:pt modelId="{1A5B8E44-2705-4FE5-B6D8-9601EF0A2DA5}" type="pres">
      <dgm:prSet presAssocID="{5C875C24-B789-4E4C-8DE7-2A9B68322DC1}" presName="parentLeftMargin" presStyleLbl="node1" presStyleIdx="3" presStyleCnt="6"/>
      <dgm:spPr/>
      <dgm:t>
        <a:bodyPr/>
        <a:lstStyle/>
        <a:p>
          <a:endParaRPr lang="en-IN"/>
        </a:p>
      </dgm:t>
    </dgm:pt>
    <dgm:pt modelId="{B32755F6-C198-4845-9214-3A6D4D00C74F}" type="pres">
      <dgm:prSet presAssocID="{5C875C24-B789-4E4C-8DE7-2A9B68322DC1}" presName="parentText" presStyleLbl="node1" presStyleIdx="4" presStyleCnt="6" custScaleX="142857" custScaleY="96295">
        <dgm:presLayoutVars>
          <dgm:chMax val="0"/>
          <dgm:bulletEnabled val="1"/>
        </dgm:presLayoutVars>
      </dgm:prSet>
      <dgm:spPr/>
      <dgm:t>
        <a:bodyPr/>
        <a:lstStyle/>
        <a:p>
          <a:endParaRPr lang="en-IN"/>
        </a:p>
      </dgm:t>
    </dgm:pt>
    <dgm:pt modelId="{44B15BA6-7952-42CF-AD20-B3982D876BE1}" type="pres">
      <dgm:prSet presAssocID="{5C875C24-B789-4E4C-8DE7-2A9B68322DC1}" presName="negativeSpace" presStyleCnt="0"/>
      <dgm:spPr/>
    </dgm:pt>
    <dgm:pt modelId="{6E34F1E0-4A7A-4E88-BC56-CBB1333F2A51}" type="pres">
      <dgm:prSet presAssocID="{5C875C24-B789-4E4C-8DE7-2A9B68322DC1}" presName="childText" presStyleLbl="conFgAcc1" presStyleIdx="4" presStyleCnt="6">
        <dgm:presLayoutVars>
          <dgm:bulletEnabled val="1"/>
        </dgm:presLayoutVars>
      </dgm:prSet>
      <dgm:spPr/>
    </dgm:pt>
    <dgm:pt modelId="{84F8490D-C49E-4D6E-9731-CEC386B66183}" type="pres">
      <dgm:prSet presAssocID="{AC39B0C6-2651-4092-BCDA-81434717185E}" presName="spaceBetweenRectangles" presStyleCnt="0"/>
      <dgm:spPr/>
    </dgm:pt>
    <dgm:pt modelId="{D18EF25A-6B99-480F-BCF7-8CFDC1117FA8}" type="pres">
      <dgm:prSet presAssocID="{07A58A83-3718-4730-8E0D-A46579E57185}" presName="parentLin" presStyleCnt="0"/>
      <dgm:spPr/>
    </dgm:pt>
    <dgm:pt modelId="{1892678B-1953-4527-810E-04CB09A00CCB}" type="pres">
      <dgm:prSet presAssocID="{07A58A83-3718-4730-8E0D-A46579E57185}" presName="parentLeftMargin" presStyleLbl="node1" presStyleIdx="4" presStyleCnt="6"/>
      <dgm:spPr/>
      <dgm:t>
        <a:bodyPr/>
        <a:lstStyle/>
        <a:p>
          <a:endParaRPr lang="en-IN"/>
        </a:p>
      </dgm:t>
    </dgm:pt>
    <dgm:pt modelId="{8DABD898-E84E-4749-9EF8-784B3CA86722}" type="pres">
      <dgm:prSet presAssocID="{07A58A83-3718-4730-8E0D-A46579E57185}" presName="parentText" presStyleLbl="node1" presStyleIdx="5" presStyleCnt="6" custScaleX="118024" custScaleY="69316" custLinFactNeighborX="18356" custLinFactNeighborY="3685">
        <dgm:presLayoutVars>
          <dgm:chMax val="0"/>
          <dgm:bulletEnabled val="1"/>
        </dgm:presLayoutVars>
      </dgm:prSet>
      <dgm:spPr/>
      <dgm:t>
        <a:bodyPr/>
        <a:lstStyle/>
        <a:p>
          <a:endParaRPr lang="en-IN"/>
        </a:p>
      </dgm:t>
    </dgm:pt>
    <dgm:pt modelId="{C58621FD-9102-4861-A73C-2C628B99EAD0}" type="pres">
      <dgm:prSet presAssocID="{07A58A83-3718-4730-8E0D-A46579E57185}" presName="negativeSpace" presStyleCnt="0"/>
      <dgm:spPr/>
    </dgm:pt>
    <dgm:pt modelId="{0CFFFE17-A640-415E-BA63-9862780B4430}" type="pres">
      <dgm:prSet presAssocID="{07A58A83-3718-4730-8E0D-A46579E57185}" presName="childText" presStyleLbl="conFgAcc1" presStyleIdx="5" presStyleCnt="6">
        <dgm:presLayoutVars>
          <dgm:bulletEnabled val="1"/>
        </dgm:presLayoutVars>
      </dgm:prSet>
      <dgm:spPr/>
    </dgm:pt>
  </dgm:ptLst>
  <dgm:cxnLst>
    <dgm:cxn modelId="{85D5F739-909C-4EEC-AB84-FC1E08F0F904}" type="presOf" srcId="{23B95EC5-5EE8-4765-B42E-CDB9741018B3}" destId="{A0EE961A-9EB6-41AA-8A19-8D3FD305509C}" srcOrd="1" destOrd="0" presId="urn:microsoft.com/office/officeart/2005/8/layout/list1"/>
    <dgm:cxn modelId="{ED72E926-5AE1-4390-8142-BD3CFADC17AB}" srcId="{12918D7E-D5A6-4577-8D03-D70D872D40DF}" destId="{07A58A83-3718-4730-8E0D-A46579E57185}" srcOrd="5" destOrd="0" parTransId="{B33D4389-6319-4DAF-BCF5-58164A0707C6}" sibTransId="{AF456F77-1E01-4172-8586-554470278CA1}"/>
    <dgm:cxn modelId="{F9B75216-3B7D-49D6-8894-4BB0E6571BFF}" srcId="{12918D7E-D5A6-4577-8D03-D70D872D40DF}" destId="{07460008-92C2-45FA-91CA-CAAC968BB6B1}" srcOrd="1" destOrd="0" parTransId="{66209612-7C16-4F8B-9F19-97101696F838}" sibTransId="{36D8242F-1861-4FD8-97ED-11A63D2CDD47}"/>
    <dgm:cxn modelId="{211E4F0E-6CF2-4286-B2FB-EA8525D85BF4}" type="presOf" srcId="{5C875C24-B789-4E4C-8DE7-2A9B68322DC1}" destId="{1A5B8E44-2705-4FE5-B6D8-9601EF0A2DA5}" srcOrd="0" destOrd="0" presId="urn:microsoft.com/office/officeart/2005/8/layout/list1"/>
    <dgm:cxn modelId="{E47D5DAE-FA38-40E9-AE62-C9B750FFFC2B}" type="presOf" srcId="{5C875C24-B789-4E4C-8DE7-2A9B68322DC1}" destId="{B32755F6-C198-4845-9214-3A6D4D00C74F}" srcOrd="1" destOrd="0" presId="urn:microsoft.com/office/officeart/2005/8/layout/list1"/>
    <dgm:cxn modelId="{FA5A0A11-8278-4C8A-8B9D-DCE8737A0CED}" srcId="{12918D7E-D5A6-4577-8D03-D70D872D40DF}" destId="{4D9C7E40-C2B9-4DDB-B813-4C666EA58E4E}" srcOrd="3" destOrd="0" parTransId="{8E1D11E7-CBF0-484A-AE93-A43BE1B7488C}" sibTransId="{71B1A334-E6F6-40CF-9631-51174D48AAE4}"/>
    <dgm:cxn modelId="{A82E40A9-0FDA-4BCD-99CE-C17520CD5F75}" type="presOf" srcId="{07460008-92C2-45FA-91CA-CAAC968BB6B1}" destId="{08FF454E-35E9-4A23-A66C-A06068553F7F}" srcOrd="0" destOrd="0" presId="urn:microsoft.com/office/officeart/2005/8/layout/list1"/>
    <dgm:cxn modelId="{FA4AA35B-0DEC-4351-83C2-434515FB3A55}" type="presOf" srcId="{4D9C7E40-C2B9-4DDB-B813-4C666EA58E4E}" destId="{6F09B486-266A-4F1B-9DC7-F94557302E4C}" srcOrd="1" destOrd="0" presId="urn:microsoft.com/office/officeart/2005/8/layout/list1"/>
    <dgm:cxn modelId="{BCC8A946-D3B7-4ADD-994B-ED3155D0F921}" type="presOf" srcId="{23B95EC5-5EE8-4765-B42E-CDB9741018B3}" destId="{4D078019-D5A7-4139-AE40-D5C6A6473649}" srcOrd="0" destOrd="0" presId="urn:microsoft.com/office/officeart/2005/8/layout/list1"/>
    <dgm:cxn modelId="{26769DEA-66F1-4D52-B524-F1FFE0D83E52}" type="presOf" srcId="{07460008-92C2-45FA-91CA-CAAC968BB6B1}" destId="{A5CD06B6-6785-4185-830C-3E58E4B87B76}" srcOrd="1" destOrd="0" presId="urn:microsoft.com/office/officeart/2005/8/layout/list1"/>
    <dgm:cxn modelId="{2EB5F03B-786D-4CB7-9036-414A9040DAFF}" srcId="{12918D7E-D5A6-4577-8D03-D70D872D40DF}" destId="{4F74588E-566F-4B07-98B2-1AB5C8366FA7}" srcOrd="2" destOrd="0" parTransId="{1C700D46-9131-4655-97F2-AEF0E25FA3D1}" sibTransId="{B4A9271D-9724-43D6-81A9-6843E6681A05}"/>
    <dgm:cxn modelId="{D42F56E6-A756-4950-8C20-768512E871EA}" srcId="{12918D7E-D5A6-4577-8D03-D70D872D40DF}" destId="{5C875C24-B789-4E4C-8DE7-2A9B68322DC1}" srcOrd="4" destOrd="0" parTransId="{575B4B2D-E422-47BF-8527-8DFBAB76BBE2}" sibTransId="{AC39B0C6-2651-4092-BCDA-81434717185E}"/>
    <dgm:cxn modelId="{9838AE2B-02DC-47C3-A467-4BD74DC698DD}" type="presOf" srcId="{12918D7E-D5A6-4577-8D03-D70D872D40DF}" destId="{8681436E-E1DF-4C50-B9D8-1563C81A3CEA}" srcOrd="0" destOrd="0" presId="urn:microsoft.com/office/officeart/2005/8/layout/list1"/>
    <dgm:cxn modelId="{761B8993-9876-4500-9413-1010BE51E65E}" type="presOf" srcId="{07A58A83-3718-4730-8E0D-A46579E57185}" destId="{1892678B-1953-4527-810E-04CB09A00CCB}" srcOrd="0" destOrd="0" presId="urn:microsoft.com/office/officeart/2005/8/layout/list1"/>
    <dgm:cxn modelId="{68389A8D-05BA-44A8-BBDC-E24C1B612058}" type="presOf" srcId="{4F74588E-566F-4B07-98B2-1AB5C8366FA7}" destId="{A0394B79-2A11-484E-B280-8CC16E8EC140}" srcOrd="1" destOrd="0" presId="urn:microsoft.com/office/officeart/2005/8/layout/list1"/>
    <dgm:cxn modelId="{9C5E0B75-B7AF-4D77-933A-B962E990351A}" type="presOf" srcId="{07A58A83-3718-4730-8E0D-A46579E57185}" destId="{8DABD898-E84E-4749-9EF8-784B3CA86722}" srcOrd="1" destOrd="0" presId="urn:microsoft.com/office/officeart/2005/8/layout/list1"/>
    <dgm:cxn modelId="{E8DABBC8-E676-4121-9021-1F2FC000A2B0}" type="presOf" srcId="{4D9C7E40-C2B9-4DDB-B813-4C666EA58E4E}" destId="{322DD492-2793-4980-839D-4C04C4431A1A}" srcOrd="0" destOrd="0" presId="urn:microsoft.com/office/officeart/2005/8/layout/list1"/>
    <dgm:cxn modelId="{3172DCCC-29E0-4DBF-8CE8-00D64E1BE712}" type="presOf" srcId="{4F74588E-566F-4B07-98B2-1AB5C8366FA7}" destId="{68682A4C-BAD4-400C-A910-774DF717D4B7}" srcOrd="0" destOrd="0" presId="urn:microsoft.com/office/officeart/2005/8/layout/list1"/>
    <dgm:cxn modelId="{019962A7-B13E-4527-A1D7-7B23B6786EAA}" srcId="{12918D7E-D5A6-4577-8D03-D70D872D40DF}" destId="{23B95EC5-5EE8-4765-B42E-CDB9741018B3}" srcOrd="0" destOrd="0" parTransId="{23AF1770-7776-4233-B66B-0ED85DC46DF0}" sibTransId="{05B90583-F9CE-4EC4-A133-6E5EDAC968AB}"/>
    <dgm:cxn modelId="{B8D2A917-417A-4F66-8494-BDFF01B22513}" type="presParOf" srcId="{8681436E-E1DF-4C50-B9D8-1563C81A3CEA}" destId="{065B62D0-084F-4C1A-B3FA-E1305FED4850}" srcOrd="0" destOrd="0" presId="urn:microsoft.com/office/officeart/2005/8/layout/list1"/>
    <dgm:cxn modelId="{590D9B8E-DE24-4C7C-992C-78A2060568CE}" type="presParOf" srcId="{065B62D0-084F-4C1A-B3FA-E1305FED4850}" destId="{4D078019-D5A7-4139-AE40-D5C6A6473649}" srcOrd="0" destOrd="0" presId="urn:microsoft.com/office/officeart/2005/8/layout/list1"/>
    <dgm:cxn modelId="{E5E2F7B2-351F-482C-8440-B391FA68EFDE}" type="presParOf" srcId="{065B62D0-084F-4C1A-B3FA-E1305FED4850}" destId="{A0EE961A-9EB6-41AA-8A19-8D3FD305509C}" srcOrd="1" destOrd="0" presId="urn:microsoft.com/office/officeart/2005/8/layout/list1"/>
    <dgm:cxn modelId="{1E95DAD4-081D-4BE0-9E01-8ABE5C54F18A}" type="presParOf" srcId="{8681436E-E1DF-4C50-B9D8-1563C81A3CEA}" destId="{41358C19-69E2-4136-BC42-0F4F878EEA22}" srcOrd="1" destOrd="0" presId="urn:microsoft.com/office/officeart/2005/8/layout/list1"/>
    <dgm:cxn modelId="{D89944F6-29B0-4F7D-9A4C-F6BB56336EA5}" type="presParOf" srcId="{8681436E-E1DF-4C50-B9D8-1563C81A3CEA}" destId="{C98D11E1-17E9-4F88-B72F-618733863F1D}" srcOrd="2" destOrd="0" presId="urn:microsoft.com/office/officeart/2005/8/layout/list1"/>
    <dgm:cxn modelId="{8F3B4B49-9986-4F12-8034-6032D5593B18}" type="presParOf" srcId="{8681436E-E1DF-4C50-B9D8-1563C81A3CEA}" destId="{6477578E-55AB-4F6B-A95B-A77099D44BB3}" srcOrd="3" destOrd="0" presId="urn:microsoft.com/office/officeart/2005/8/layout/list1"/>
    <dgm:cxn modelId="{893C980B-5453-4A77-A043-4B130A0EBB20}" type="presParOf" srcId="{8681436E-E1DF-4C50-B9D8-1563C81A3CEA}" destId="{DBA9EBC7-621A-4958-9EAA-31DE12DC384B}" srcOrd="4" destOrd="0" presId="urn:microsoft.com/office/officeart/2005/8/layout/list1"/>
    <dgm:cxn modelId="{FEB1D71A-D88B-4833-9453-4BB2C6D1F4FF}" type="presParOf" srcId="{DBA9EBC7-621A-4958-9EAA-31DE12DC384B}" destId="{08FF454E-35E9-4A23-A66C-A06068553F7F}" srcOrd="0" destOrd="0" presId="urn:microsoft.com/office/officeart/2005/8/layout/list1"/>
    <dgm:cxn modelId="{D191448E-C7AF-419B-9FE6-3629DEAB5FB9}" type="presParOf" srcId="{DBA9EBC7-621A-4958-9EAA-31DE12DC384B}" destId="{A5CD06B6-6785-4185-830C-3E58E4B87B76}" srcOrd="1" destOrd="0" presId="urn:microsoft.com/office/officeart/2005/8/layout/list1"/>
    <dgm:cxn modelId="{613505EE-6575-451C-A5D0-3C22BE47D0FE}" type="presParOf" srcId="{8681436E-E1DF-4C50-B9D8-1563C81A3CEA}" destId="{1B24B6F2-E9C2-4D95-A84D-5AC1ACC9BACE}" srcOrd="5" destOrd="0" presId="urn:microsoft.com/office/officeart/2005/8/layout/list1"/>
    <dgm:cxn modelId="{D14D1655-4450-4847-B913-04B39EB182DA}" type="presParOf" srcId="{8681436E-E1DF-4C50-B9D8-1563C81A3CEA}" destId="{374D383A-6CFA-4064-95C1-8DD45E1ADEA1}" srcOrd="6" destOrd="0" presId="urn:microsoft.com/office/officeart/2005/8/layout/list1"/>
    <dgm:cxn modelId="{3C2D04A5-CAF4-4452-A671-414C6BA4DCFA}" type="presParOf" srcId="{8681436E-E1DF-4C50-B9D8-1563C81A3CEA}" destId="{D9B0735D-F925-4391-894D-9193B83E2FC5}" srcOrd="7" destOrd="0" presId="urn:microsoft.com/office/officeart/2005/8/layout/list1"/>
    <dgm:cxn modelId="{2F8B9CFB-B153-45A3-93AA-D7C78A1CDF56}" type="presParOf" srcId="{8681436E-E1DF-4C50-B9D8-1563C81A3CEA}" destId="{AB2121C1-892F-46FF-ABB3-357D26CAAD68}" srcOrd="8" destOrd="0" presId="urn:microsoft.com/office/officeart/2005/8/layout/list1"/>
    <dgm:cxn modelId="{35F21221-32B8-468B-900B-14CCB806203E}" type="presParOf" srcId="{AB2121C1-892F-46FF-ABB3-357D26CAAD68}" destId="{68682A4C-BAD4-400C-A910-774DF717D4B7}" srcOrd="0" destOrd="0" presId="urn:microsoft.com/office/officeart/2005/8/layout/list1"/>
    <dgm:cxn modelId="{18C8E175-A36C-4EC2-AC4E-8B12121AA8BD}" type="presParOf" srcId="{AB2121C1-892F-46FF-ABB3-357D26CAAD68}" destId="{A0394B79-2A11-484E-B280-8CC16E8EC140}" srcOrd="1" destOrd="0" presId="urn:microsoft.com/office/officeart/2005/8/layout/list1"/>
    <dgm:cxn modelId="{980CAB49-CCB4-4E1C-AD97-63C3371E3B39}" type="presParOf" srcId="{8681436E-E1DF-4C50-B9D8-1563C81A3CEA}" destId="{A4311C98-639E-4EE6-A9B7-E5467AD6AE85}" srcOrd="9" destOrd="0" presId="urn:microsoft.com/office/officeart/2005/8/layout/list1"/>
    <dgm:cxn modelId="{A64A43F2-F12C-4BE0-857D-8DAF97B51C56}" type="presParOf" srcId="{8681436E-E1DF-4C50-B9D8-1563C81A3CEA}" destId="{4F9C093F-C8F4-4480-A2CB-52AD74796625}" srcOrd="10" destOrd="0" presId="urn:microsoft.com/office/officeart/2005/8/layout/list1"/>
    <dgm:cxn modelId="{41E9F128-B15D-4DC3-B939-110A7046B098}" type="presParOf" srcId="{8681436E-E1DF-4C50-B9D8-1563C81A3CEA}" destId="{5CE5D33B-57A5-4249-8E99-06101C7E104E}" srcOrd="11" destOrd="0" presId="urn:microsoft.com/office/officeart/2005/8/layout/list1"/>
    <dgm:cxn modelId="{D7E1B785-55DA-45B4-ACAB-B42F8195E4EF}" type="presParOf" srcId="{8681436E-E1DF-4C50-B9D8-1563C81A3CEA}" destId="{F34A795B-DCFE-4E57-A3E8-8B35EEA9AAE5}" srcOrd="12" destOrd="0" presId="urn:microsoft.com/office/officeart/2005/8/layout/list1"/>
    <dgm:cxn modelId="{9ACFAE78-2417-492F-A1C8-963EF8571562}" type="presParOf" srcId="{F34A795B-DCFE-4E57-A3E8-8B35EEA9AAE5}" destId="{322DD492-2793-4980-839D-4C04C4431A1A}" srcOrd="0" destOrd="0" presId="urn:microsoft.com/office/officeart/2005/8/layout/list1"/>
    <dgm:cxn modelId="{9AB5E3AA-D2FC-49DE-AD1C-3847FAE31EFC}" type="presParOf" srcId="{F34A795B-DCFE-4E57-A3E8-8B35EEA9AAE5}" destId="{6F09B486-266A-4F1B-9DC7-F94557302E4C}" srcOrd="1" destOrd="0" presId="urn:microsoft.com/office/officeart/2005/8/layout/list1"/>
    <dgm:cxn modelId="{77AAD3E8-5D4A-4C7F-9FC1-AB152BE83D4D}" type="presParOf" srcId="{8681436E-E1DF-4C50-B9D8-1563C81A3CEA}" destId="{7C1A50FE-3C69-4222-BD44-DD8EFD20DF3B}" srcOrd="13" destOrd="0" presId="urn:microsoft.com/office/officeart/2005/8/layout/list1"/>
    <dgm:cxn modelId="{F9A5772E-D87A-4471-B85B-15F9753FDECE}" type="presParOf" srcId="{8681436E-E1DF-4C50-B9D8-1563C81A3CEA}" destId="{EDFB375A-BF3D-4347-A5D9-5569F2784B55}" srcOrd="14" destOrd="0" presId="urn:microsoft.com/office/officeart/2005/8/layout/list1"/>
    <dgm:cxn modelId="{E351A633-9A5D-4013-A9DE-9CA0A676F719}" type="presParOf" srcId="{8681436E-E1DF-4C50-B9D8-1563C81A3CEA}" destId="{ABE19AB0-BA0A-4A84-9CA9-D4F1263BBF22}" srcOrd="15" destOrd="0" presId="urn:microsoft.com/office/officeart/2005/8/layout/list1"/>
    <dgm:cxn modelId="{8AC26619-D6A9-433E-8BFA-D59EC5C08B32}" type="presParOf" srcId="{8681436E-E1DF-4C50-B9D8-1563C81A3CEA}" destId="{251909BF-2EB5-48D3-ADDA-996D0621D245}" srcOrd="16" destOrd="0" presId="urn:microsoft.com/office/officeart/2005/8/layout/list1"/>
    <dgm:cxn modelId="{EBA2829A-319A-489E-8A51-42F9B3D1DB13}" type="presParOf" srcId="{251909BF-2EB5-48D3-ADDA-996D0621D245}" destId="{1A5B8E44-2705-4FE5-B6D8-9601EF0A2DA5}" srcOrd="0" destOrd="0" presId="urn:microsoft.com/office/officeart/2005/8/layout/list1"/>
    <dgm:cxn modelId="{D52E677D-B9CE-4046-81BD-109F4B3B1AC8}" type="presParOf" srcId="{251909BF-2EB5-48D3-ADDA-996D0621D245}" destId="{B32755F6-C198-4845-9214-3A6D4D00C74F}" srcOrd="1" destOrd="0" presId="urn:microsoft.com/office/officeart/2005/8/layout/list1"/>
    <dgm:cxn modelId="{9781D177-C0FA-4A27-B954-DFE077E5FF90}" type="presParOf" srcId="{8681436E-E1DF-4C50-B9D8-1563C81A3CEA}" destId="{44B15BA6-7952-42CF-AD20-B3982D876BE1}" srcOrd="17" destOrd="0" presId="urn:microsoft.com/office/officeart/2005/8/layout/list1"/>
    <dgm:cxn modelId="{D894E709-E583-4D97-9FC4-F16CAE780020}" type="presParOf" srcId="{8681436E-E1DF-4C50-B9D8-1563C81A3CEA}" destId="{6E34F1E0-4A7A-4E88-BC56-CBB1333F2A51}" srcOrd="18" destOrd="0" presId="urn:microsoft.com/office/officeart/2005/8/layout/list1"/>
    <dgm:cxn modelId="{E9D821BD-DD81-418F-8BCC-25C60BAE3FFB}" type="presParOf" srcId="{8681436E-E1DF-4C50-B9D8-1563C81A3CEA}" destId="{84F8490D-C49E-4D6E-9731-CEC386B66183}" srcOrd="19" destOrd="0" presId="urn:microsoft.com/office/officeart/2005/8/layout/list1"/>
    <dgm:cxn modelId="{A1379A29-15FE-4F5B-ABD6-76C74699A367}" type="presParOf" srcId="{8681436E-E1DF-4C50-B9D8-1563C81A3CEA}" destId="{D18EF25A-6B99-480F-BCF7-8CFDC1117FA8}" srcOrd="20" destOrd="0" presId="urn:microsoft.com/office/officeart/2005/8/layout/list1"/>
    <dgm:cxn modelId="{58153B1C-0C06-4EDA-BFD5-B3EE5D4D0E46}" type="presParOf" srcId="{D18EF25A-6B99-480F-BCF7-8CFDC1117FA8}" destId="{1892678B-1953-4527-810E-04CB09A00CCB}" srcOrd="0" destOrd="0" presId="urn:microsoft.com/office/officeart/2005/8/layout/list1"/>
    <dgm:cxn modelId="{01D393AC-9BED-4D19-9070-7D7A6BA24F89}" type="presParOf" srcId="{D18EF25A-6B99-480F-BCF7-8CFDC1117FA8}" destId="{8DABD898-E84E-4749-9EF8-784B3CA86722}" srcOrd="1" destOrd="0" presId="urn:microsoft.com/office/officeart/2005/8/layout/list1"/>
    <dgm:cxn modelId="{C5073582-C40E-449E-9803-2203BA0DCE33}" type="presParOf" srcId="{8681436E-E1DF-4C50-B9D8-1563C81A3CEA}" destId="{C58621FD-9102-4861-A73C-2C628B99EAD0}" srcOrd="21" destOrd="0" presId="urn:microsoft.com/office/officeart/2005/8/layout/list1"/>
    <dgm:cxn modelId="{93372015-CC8D-452A-ADF0-AE1765E7669B}" type="presParOf" srcId="{8681436E-E1DF-4C50-B9D8-1563C81A3CEA}" destId="{0CFFFE17-A640-415E-BA63-9862780B443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F932E-2A82-4431-85A1-9BDD93EA62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82F8FBD3-70DF-45C3-AE0D-F8472941B70F}">
      <dgm:prSet phldrT="[Text]" custT="1"/>
      <dgm:spPr>
        <a:solidFill>
          <a:schemeClr val="bg1">
            <a:lumMod val="85000"/>
          </a:schemeClr>
        </a:solidFill>
        <a:ln>
          <a:solidFill>
            <a:srgbClr val="0070C0"/>
          </a:solidFill>
        </a:ln>
      </dgm:spPr>
      <dgm:t>
        <a:bodyPr/>
        <a:lstStyle/>
        <a:p>
          <a:r>
            <a:rPr lang="en-IN" sz="1200" dirty="0" smtClean="0">
              <a:solidFill>
                <a:schemeClr val="tx1"/>
              </a:solidFill>
            </a:rPr>
            <a:t>Rupture</a:t>
          </a:r>
          <a:r>
            <a:rPr lang="en-IN" sz="1400" dirty="0" smtClean="0">
              <a:solidFill>
                <a:schemeClr val="tx1"/>
              </a:solidFill>
            </a:rPr>
            <a:t> of penis </a:t>
          </a:r>
          <a:endParaRPr lang="en-IN" sz="1400" dirty="0">
            <a:solidFill>
              <a:schemeClr val="tx1"/>
            </a:solidFill>
          </a:endParaRPr>
        </a:p>
      </dgm:t>
    </dgm:pt>
    <dgm:pt modelId="{850D0CA5-833C-47B0-A11E-9BDD7313492D}" type="parTrans" cxnId="{611FEA1B-67C2-4B80-84A7-A7F0F6AF8709}">
      <dgm:prSet/>
      <dgm:spPr/>
      <dgm:t>
        <a:bodyPr/>
        <a:lstStyle/>
        <a:p>
          <a:endParaRPr lang="en-IN"/>
        </a:p>
      </dgm:t>
    </dgm:pt>
    <dgm:pt modelId="{E850F07D-AF0F-4CD9-B51A-87584925F74A}" type="sibTrans" cxnId="{611FEA1B-67C2-4B80-84A7-A7F0F6AF8709}">
      <dgm:prSet/>
      <dgm:spPr/>
      <dgm:t>
        <a:bodyPr/>
        <a:lstStyle/>
        <a:p>
          <a:endParaRPr lang="en-IN"/>
        </a:p>
      </dgm:t>
    </dgm:pt>
    <dgm:pt modelId="{56B9AF75-5B48-4A3D-9C84-B1202415587D}">
      <dgm:prSet phldrT="[Text]" custT="1"/>
      <dgm:spPr>
        <a:solidFill>
          <a:schemeClr val="bg1">
            <a:lumMod val="85000"/>
          </a:schemeClr>
        </a:solidFill>
        <a:ln>
          <a:solidFill>
            <a:srgbClr val="0070C0"/>
          </a:solidFill>
        </a:ln>
      </dgm:spPr>
      <dgm:t>
        <a:bodyPr/>
        <a:lstStyle/>
        <a:p>
          <a:r>
            <a:rPr lang="en-IN" sz="1200" dirty="0" smtClean="0">
              <a:solidFill>
                <a:schemeClr val="tx1"/>
              </a:solidFill>
            </a:rPr>
            <a:t>Deviation</a:t>
          </a:r>
          <a:r>
            <a:rPr lang="en-IN" sz="1400" dirty="0" smtClean="0">
              <a:solidFill>
                <a:schemeClr val="tx1"/>
              </a:solidFill>
            </a:rPr>
            <a:t> of Penis </a:t>
          </a:r>
          <a:endParaRPr lang="en-IN" sz="1400" dirty="0">
            <a:solidFill>
              <a:schemeClr val="tx1"/>
            </a:solidFill>
          </a:endParaRPr>
        </a:p>
      </dgm:t>
    </dgm:pt>
    <dgm:pt modelId="{D3E54E41-180F-45CC-91DC-78A2B058FB70}" type="parTrans" cxnId="{687560FF-E8F3-4085-BE06-CAB47402195B}">
      <dgm:prSet/>
      <dgm:spPr/>
      <dgm:t>
        <a:bodyPr/>
        <a:lstStyle/>
        <a:p>
          <a:endParaRPr lang="en-IN"/>
        </a:p>
      </dgm:t>
    </dgm:pt>
    <dgm:pt modelId="{D5E4CE65-492F-41F3-B374-0184468A73CE}" type="sibTrans" cxnId="{687560FF-E8F3-4085-BE06-CAB47402195B}">
      <dgm:prSet/>
      <dgm:spPr/>
      <dgm:t>
        <a:bodyPr/>
        <a:lstStyle/>
        <a:p>
          <a:endParaRPr lang="en-IN"/>
        </a:p>
      </dgm:t>
    </dgm:pt>
    <dgm:pt modelId="{820BAB98-B5DD-4209-8170-47D6259EC3DB}">
      <dgm:prSet phldrT="[Text]" custT="1"/>
      <dgm:spPr>
        <a:solidFill>
          <a:schemeClr val="bg1">
            <a:lumMod val="85000"/>
          </a:schemeClr>
        </a:solidFill>
        <a:ln>
          <a:solidFill>
            <a:srgbClr val="0070C0"/>
          </a:solidFill>
        </a:ln>
      </dgm:spPr>
      <dgm:t>
        <a:bodyPr/>
        <a:lstStyle/>
        <a:p>
          <a:r>
            <a:rPr lang="en-IN" sz="1200" dirty="0" smtClean="0">
              <a:solidFill>
                <a:schemeClr val="tx1"/>
              </a:solidFill>
            </a:rPr>
            <a:t>Balanoprothitis</a:t>
          </a:r>
          <a:r>
            <a:rPr lang="en-IN" sz="1400" dirty="0" smtClean="0"/>
            <a:t> </a:t>
          </a:r>
          <a:endParaRPr lang="en-IN" sz="1400" dirty="0"/>
        </a:p>
      </dgm:t>
    </dgm:pt>
    <dgm:pt modelId="{9CD352CF-4391-4102-B11B-BF01A7D99FA5}" type="parTrans" cxnId="{8EFE404C-1AE6-4B57-9D15-543333336D9C}">
      <dgm:prSet/>
      <dgm:spPr/>
      <dgm:t>
        <a:bodyPr/>
        <a:lstStyle/>
        <a:p>
          <a:endParaRPr lang="en-IN"/>
        </a:p>
      </dgm:t>
    </dgm:pt>
    <dgm:pt modelId="{760659DE-6915-4EC4-B832-E35F71057D0C}" type="sibTrans" cxnId="{8EFE404C-1AE6-4B57-9D15-543333336D9C}">
      <dgm:prSet/>
      <dgm:spPr/>
      <dgm:t>
        <a:bodyPr/>
        <a:lstStyle/>
        <a:p>
          <a:endParaRPr lang="en-IN"/>
        </a:p>
      </dgm:t>
    </dgm:pt>
    <dgm:pt modelId="{28C590E2-23F6-4C35-AE14-3D820ABB9CD2}">
      <dgm:prSet phldrT="[Text]" custT="1"/>
      <dgm:spPr>
        <a:solidFill>
          <a:schemeClr val="bg1">
            <a:lumMod val="85000"/>
          </a:schemeClr>
        </a:solidFill>
        <a:ln>
          <a:solidFill>
            <a:srgbClr val="0070C0"/>
          </a:solidFill>
        </a:ln>
      </dgm:spPr>
      <dgm:t>
        <a:bodyPr/>
        <a:lstStyle/>
        <a:p>
          <a:r>
            <a:rPr lang="en-IN" sz="1200" dirty="0" smtClean="0">
              <a:solidFill>
                <a:schemeClr val="tx1"/>
              </a:solidFill>
            </a:rPr>
            <a:t>Pizzle rot</a:t>
          </a:r>
          <a:endParaRPr lang="en-IN" sz="1200" dirty="0">
            <a:solidFill>
              <a:schemeClr val="tx1"/>
            </a:solidFill>
          </a:endParaRPr>
        </a:p>
      </dgm:t>
    </dgm:pt>
    <dgm:pt modelId="{D4E3E91E-9657-4360-9EF9-9C62DB1322D0}" type="parTrans" cxnId="{81CA5FBF-5886-40E2-B1D7-7376A9D38019}">
      <dgm:prSet/>
      <dgm:spPr/>
      <dgm:t>
        <a:bodyPr/>
        <a:lstStyle/>
        <a:p>
          <a:endParaRPr lang="en-IN"/>
        </a:p>
      </dgm:t>
    </dgm:pt>
    <dgm:pt modelId="{173B3FD9-AEBE-4B19-8D46-3B2F795351C1}" type="sibTrans" cxnId="{81CA5FBF-5886-40E2-B1D7-7376A9D38019}">
      <dgm:prSet/>
      <dgm:spPr/>
      <dgm:t>
        <a:bodyPr/>
        <a:lstStyle/>
        <a:p>
          <a:endParaRPr lang="en-IN"/>
        </a:p>
      </dgm:t>
    </dgm:pt>
    <dgm:pt modelId="{BE37BD3E-8FC7-4226-9042-53499C9049B7}">
      <dgm:prSet phldrT="[Text]" custT="1"/>
      <dgm:spPr>
        <a:solidFill>
          <a:schemeClr val="bg1">
            <a:lumMod val="85000"/>
          </a:schemeClr>
        </a:solidFill>
        <a:ln>
          <a:solidFill>
            <a:srgbClr val="0070C0"/>
          </a:solidFill>
        </a:ln>
      </dgm:spPr>
      <dgm:t>
        <a:bodyPr/>
        <a:lstStyle/>
        <a:p>
          <a:r>
            <a:rPr lang="en-IN" sz="1400" dirty="0" smtClean="0">
              <a:solidFill>
                <a:schemeClr val="tx1"/>
              </a:solidFill>
            </a:rPr>
            <a:t>Phimosis</a:t>
          </a:r>
          <a:endParaRPr lang="en-IN" sz="1400" dirty="0">
            <a:solidFill>
              <a:schemeClr val="tx1"/>
            </a:solidFill>
          </a:endParaRPr>
        </a:p>
      </dgm:t>
    </dgm:pt>
    <dgm:pt modelId="{66875A39-9F9D-4E9E-AC77-3F9185DAC79B}" type="parTrans" cxnId="{9C1686DC-67F5-427A-9DAF-743AA81E08A1}">
      <dgm:prSet/>
      <dgm:spPr/>
      <dgm:t>
        <a:bodyPr/>
        <a:lstStyle/>
        <a:p>
          <a:endParaRPr lang="en-IN"/>
        </a:p>
      </dgm:t>
    </dgm:pt>
    <dgm:pt modelId="{ACA1E1F4-4CB0-423F-A3C7-17DA24BB528D}" type="sibTrans" cxnId="{9C1686DC-67F5-427A-9DAF-743AA81E08A1}">
      <dgm:prSet/>
      <dgm:spPr/>
      <dgm:t>
        <a:bodyPr/>
        <a:lstStyle/>
        <a:p>
          <a:endParaRPr lang="en-IN"/>
        </a:p>
      </dgm:t>
    </dgm:pt>
    <dgm:pt modelId="{C1F3A3BB-7425-4379-B34B-0571E8AE38A1}">
      <dgm:prSet phldrT="[Text]" custT="1"/>
      <dgm:spPr>
        <a:solidFill>
          <a:schemeClr val="bg1">
            <a:lumMod val="85000"/>
          </a:schemeClr>
        </a:solidFill>
        <a:ln>
          <a:solidFill>
            <a:srgbClr val="0070C0"/>
          </a:solidFill>
        </a:ln>
      </dgm:spPr>
      <dgm:t>
        <a:bodyPr/>
        <a:lstStyle/>
        <a:p>
          <a:r>
            <a:rPr lang="en-IN" sz="1400" dirty="0" smtClean="0">
              <a:solidFill>
                <a:schemeClr val="tx1"/>
              </a:solidFill>
            </a:rPr>
            <a:t>Para </a:t>
          </a:r>
          <a:r>
            <a:rPr lang="en-IN" sz="1200" dirty="0" smtClean="0">
              <a:solidFill>
                <a:schemeClr val="tx1"/>
              </a:solidFill>
            </a:rPr>
            <a:t>phimosis</a:t>
          </a:r>
          <a:endParaRPr lang="en-IN" sz="1200" dirty="0">
            <a:solidFill>
              <a:schemeClr val="tx1"/>
            </a:solidFill>
          </a:endParaRPr>
        </a:p>
      </dgm:t>
    </dgm:pt>
    <dgm:pt modelId="{807E6296-2F94-46F8-8322-927083148E87}" type="parTrans" cxnId="{542BEC2B-DF61-4568-BA95-2575F81D6DB6}">
      <dgm:prSet/>
      <dgm:spPr/>
      <dgm:t>
        <a:bodyPr/>
        <a:lstStyle/>
        <a:p>
          <a:endParaRPr lang="en-IN"/>
        </a:p>
      </dgm:t>
    </dgm:pt>
    <dgm:pt modelId="{F0BE1A6E-5E9D-4B16-A67C-0603BAC2C18E}" type="sibTrans" cxnId="{542BEC2B-DF61-4568-BA95-2575F81D6DB6}">
      <dgm:prSet/>
      <dgm:spPr/>
      <dgm:t>
        <a:bodyPr/>
        <a:lstStyle/>
        <a:p>
          <a:endParaRPr lang="en-IN"/>
        </a:p>
      </dgm:t>
    </dgm:pt>
    <dgm:pt modelId="{FAE04783-8A70-44BF-B5D3-D0C2FA002881}">
      <dgm:prSet phldrT="[Text]" custT="1"/>
      <dgm:spPr>
        <a:solidFill>
          <a:schemeClr val="bg1">
            <a:lumMod val="85000"/>
          </a:schemeClr>
        </a:solidFill>
        <a:ln>
          <a:solidFill>
            <a:srgbClr val="0070C0"/>
          </a:solidFill>
        </a:ln>
      </dgm:spPr>
      <dgm:t>
        <a:bodyPr/>
        <a:lstStyle/>
        <a:p>
          <a:r>
            <a:rPr lang="en-IN" sz="1200" dirty="0" smtClean="0">
              <a:solidFill>
                <a:schemeClr val="tx1"/>
              </a:solidFill>
            </a:rPr>
            <a:t>Diphallus</a:t>
          </a:r>
          <a:endParaRPr lang="en-IN" sz="1200" dirty="0">
            <a:solidFill>
              <a:schemeClr val="tx1"/>
            </a:solidFill>
          </a:endParaRPr>
        </a:p>
      </dgm:t>
    </dgm:pt>
    <dgm:pt modelId="{50CF3766-CA34-491E-8E6D-A1155099E2C9}" type="parTrans" cxnId="{7393CB66-FB8F-417B-93C0-604439BF0CB7}">
      <dgm:prSet/>
      <dgm:spPr/>
      <dgm:t>
        <a:bodyPr/>
        <a:lstStyle/>
        <a:p>
          <a:endParaRPr lang="en-IN"/>
        </a:p>
      </dgm:t>
    </dgm:pt>
    <dgm:pt modelId="{B664B6F6-F9C3-444B-A981-A0F829D657CC}" type="sibTrans" cxnId="{7393CB66-FB8F-417B-93C0-604439BF0CB7}">
      <dgm:prSet/>
      <dgm:spPr/>
      <dgm:t>
        <a:bodyPr/>
        <a:lstStyle/>
        <a:p>
          <a:endParaRPr lang="en-IN"/>
        </a:p>
      </dgm:t>
    </dgm:pt>
    <dgm:pt modelId="{DF8C3126-3F2E-44F9-BAAC-6C28AFB0FC7B}">
      <dgm:prSet phldrT="[Text]" custT="1"/>
      <dgm:spPr>
        <a:solidFill>
          <a:schemeClr val="bg1">
            <a:lumMod val="85000"/>
          </a:schemeClr>
        </a:solidFill>
        <a:ln>
          <a:solidFill>
            <a:srgbClr val="0070C0"/>
          </a:solidFill>
        </a:ln>
      </dgm:spPr>
      <dgm:t>
        <a:bodyPr/>
        <a:lstStyle/>
        <a:p>
          <a:r>
            <a:rPr lang="en-IN" sz="1200" dirty="0" smtClean="0">
              <a:solidFill>
                <a:schemeClr val="tx1"/>
              </a:solidFill>
            </a:rPr>
            <a:t>Priapism</a:t>
          </a:r>
          <a:endParaRPr lang="en-IN" sz="1200" dirty="0">
            <a:solidFill>
              <a:schemeClr val="tx1"/>
            </a:solidFill>
          </a:endParaRPr>
        </a:p>
      </dgm:t>
    </dgm:pt>
    <dgm:pt modelId="{3656FA6D-54BA-4A8B-8FE4-8A54EDF69872}" type="parTrans" cxnId="{BA5A7657-7FC6-470A-9E75-DA7DFD75274F}">
      <dgm:prSet/>
      <dgm:spPr/>
      <dgm:t>
        <a:bodyPr/>
        <a:lstStyle/>
        <a:p>
          <a:endParaRPr lang="en-IN"/>
        </a:p>
      </dgm:t>
    </dgm:pt>
    <dgm:pt modelId="{CE987915-050E-4B88-93C1-317C0053E6B6}" type="sibTrans" cxnId="{BA5A7657-7FC6-470A-9E75-DA7DFD75274F}">
      <dgm:prSet/>
      <dgm:spPr/>
      <dgm:t>
        <a:bodyPr/>
        <a:lstStyle/>
        <a:p>
          <a:endParaRPr lang="en-IN"/>
        </a:p>
      </dgm:t>
    </dgm:pt>
    <dgm:pt modelId="{DF0EC68C-2661-404E-8330-010F19FE3625}">
      <dgm:prSet phldrT="[Text]" custT="1"/>
      <dgm:spPr>
        <a:solidFill>
          <a:schemeClr val="bg1">
            <a:lumMod val="85000"/>
          </a:schemeClr>
        </a:solidFill>
        <a:ln>
          <a:solidFill>
            <a:srgbClr val="0070C0"/>
          </a:solidFill>
        </a:ln>
      </dgm:spPr>
      <dgm:t>
        <a:bodyPr/>
        <a:lstStyle/>
        <a:p>
          <a:r>
            <a:rPr lang="en-IN" sz="1400" dirty="0" smtClean="0">
              <a:solidFill>
                <a:schemeClr val="tx1"/>
              </a:solidFill>
            </a:rPr>
            <a:t>Hypospadias and </a:t>
          </a:r>
          <a:r>
            <a:rPr lang="en-IN" sz="1200" dirty="0" smtClean="0">
              <a:solidFill>
                <a:schemeClr val="tx1"/>
              </a:solidFill>
            </a:rPr>
            <a:t>Epispadias</a:t>
          </a:r>
          <a:endParaRPr lang="en-IN" sz="1200" dirty="0">
            <a:solidFill>
              <a:schemeClr val="tx1"/>
            </a:solidFill>
          </a:endParaRPr>
        </a:p>
      </dgm:t>
    </dgm:pt>
    <dgm:pt modelId="{14C75CFE-E739-4730-908F-0FFF153E12EE}" type="parTrans" cxnId="{CF999766-A962-4720-81F9-08BBC2CDB38B}">
      <dgm:prSet/>
      <dgm:spPr/>
      <dgm:t>
        <a:bodyPr/>
        <a:lstStyle/>
        <a:p>
          <a:endParaRPr lang="en-IN"/>
        </a:p>
      </dgm:t>
    </dgm:pt>
    <dgm:pt modelId="{F132DDA6-ADDE-4E35-B5F8-F979FD4A4D0F}" type="sibTrans" cxnId="{CF999766-A962-4720-81F9-08BBC2CDB38B}">
      <dgm:prSet/>
      <dgm:spPr/>
      <dgm:t>
        <a:bodyPr/>
        <a:lstStyle/>
        <a:p>
          <a:endParaRPr lang="en-IN"/>
        </a:p>
      </dgm:t>
    </dgm:pt>
    <dgm:pt modelId="{82649F05-8D5C-45BE-8F88-F12405828793}" type="pres">
      <dgm:prSet presAssocID="{FD3F932E-2A82-4431-85A1-9BDD93EA6285}" presName="linear" presStyleCnt="0">
        <dgm:presLayoutVars>
          <dgm:dir/>
          <dgm:animLvl val="lvl"/>
          <dgm:resizeHandles val="exact"/>
        </dgm:presLayoutVars>
      </dgm:prSet>
      <dgm:spPr/>
      <dgm:t>
        <a:bodyPr/>
        <a:lstStyle/>
        <a:p>
          <a:endParaRPr lang="en-IN"/>
        </a:p>
      </dgm:t>
    </dgm:pt>
    <dgm:pt modelId="{68F09141-4058-4564-9DCC-3A5FF8D4768C}" type="pres">
      <dgm:prSet presAssocID="{82F8FBD3-70DF-45C3-AE0D-F8472941B70F}" presName="parentLin" presStyleCnt="0"/>
      <dgm:spPr/>
    </dgm:pt>
    <dgm:pt modelId="{264CED47-C922-49BF-B8DA-D2F66B92B269}" type="pres">
      <dgm:prSet presAssocID="{82F8FBD3-70DF-45C3-AE0D-F8472941B70F}" presName="parentLeftMargin" presStyleLbl="node1" presStyleIdx="0" presStyleCnt="9"/>
      <dgm:spPr/>
      <dgm:t>
        <a:bodyPr/>
        <a:lstStyle/>
        <a:p>
          <a:endParaRPr lang="en-IN"/>
        </a:p>
      </dgm:t>
    </dgm:pt>
    <dgm:pt modelId="{FE3D3315-B223-43B7-9882-275DBFA2E366}" type="pres">
      <dgm:prSet presAssocID="{82F8FBD3-70DF-45C3-AE0D-F8472941B70F}" presName="parentText" presStyleLbl="node1" presStyleIdx="0" presStyleCnt="9">
        <dgm:presLayoutVars>
          <dgm:chMax val="0"/>
          <dgm:bulletEnabled val="1"/>
        </dgm:presLayoutVars>
      </dgm:prSet>
      <dgm:spPr/>
      <dgm:t>
        <a:bodyPr/>
        <a:lstStyle/>
        <a:p>
          <a:endParaRPr lang="en-IN"/>
        </a:p>
      </dgm:t>
    </dgm:pt>
    <dgm:pt modelId="{FE036056-CD2F-4CF0-8444-11C4238AC5FC}" type="pres">
      <dgm:prSet presAssocID="{82F8FBD3-70DF-45C3-AE0D-F8472941B70F}" presName="negativeSpace" presStyleCnt="0"/>
      <dgm:spPr/>
    </dgm:pt>
    <dgm:pt modelId="{7963ABA2-52FC-48B5-8C1E-F1CE72C80748}" type="pres">
      <dgm:prSet presAssocID="{82F8FBD3-70DF-45C3-AE0D-F8472941B70F}" presName="childText" presStyleLbl="conFgAcc1" presStyleIdx="0" presStyleCnt="9">
        <dgm:presLayoutVars>
          <dgm:bulletEnabled val="1"/>
        </dgm:presLayoutVars>
      </dgm:prSet>
      <dgm:spPr/>
    </dgm:pt>
    <dgm:pt modelId="{4DB08D3C-5C30-409F-ADDF-84A2123F171B}" type="pres">
      <dgm:prSet presAssocID="{E850F07D-AF0F-4CD9-B51A-87584925F74A}" presName="spaceBetweenRectangles" presStyleCnt="0"/>
      <dgm:spPr/>
    </dgm:pt>
    <dgm:pt modelId="{DF053ED8-39E4-425D-9CDF-6EB2C539DFD9}" type="pres">
      <dgm:prSet presAssocID="{56B9AF75-5B48-4A3D-9C84-B1202415587D}" presName="parentLin" presStyleCnt="0"/>
      <dgm:spPr/>
    </dgm:pt>
    <dgm:pt modelId="{8A13E50A-235B-4F95-86D1-637B46EF6CAC}" type="pres">
      <dgm:prSet presAssocID="{56B9AF75-5B48-4A3D-9C84-B1202415587D}" presName="parentLeftMargin" presStyleLbl="node1" presStyleIdx="0" presStyleCnt="9"/>
      <dgm:spPr/>
      <dgm:t>
        <a:bodyPr/>
        <a:lstStyle/>
        <a:p>
          <a:endParaRPr lang="en-IN"/>
        </a:p>
      </dgm:t>
    </dgm:pt>
    <dgm:pt modelId="{CECA4230-6CBD-44C5-AEFA-384A0FE68DAD}" type="pres">
      <dgm:prSet presAssocID="{56B9AF75-5B48-4A3D-9C84-B1202415587D}" presName="parentText" presStyleLbl="node1" presStyleIdx="1" presStyleCnt="9">
        <dgm:presLayoutVars>
          <dgm:chMax val="0"/>
          <dgm:bulletEnabled val="1"/>
        </dgm:presLayoutVars>
      </dgm:prSet>
      <dgm:spPr/>
      <dgm:t>
        <a:bodyPr/>
        <a:lstStyle/>
        <a:p>
          <a:endParaRPr lang="en-IN"/>
        </a:p>
      </dgm:t>
    </dgm:pt>
    <dgm:pt modelId="{75B31600-155C-47A2-A7AC-61B3F8369737}" type="pres">
      <dgm:prSet presAssocID="{56B9AF75-5B48-4A3D-9C84-B1202415587D}" presName="negativeSpace" presStyleCnt="0"/>
      <dgm:spPr/>
    </dgm:pt>
    <dgm:pt modelId="{26A223AB-1D38-470C-B8F5-232274FCFDB5}" type="pres">
      <dgm:prSet presAssocID="{56B9AF75-5B48-4A3D-9C84-B1202415587D}" presName="childText" presStyleLbl="conFgAcc1" presStyleIdx="1" presStyleCnt="9">
        <dgm:presLayoutVars>
          <dgm:bulletEnabled val="1"/>
        </dgm:presLayoutVars>
      </dgm:prSet>
      <dgm:spPr/>
    </dgm:pt>
    <dgm:pt modelId="{D29B70DC-B7BF-4D2B-A915-72561F4481D8}" type="pres">
      <dgm:prSet presAssocID="{D5E4CE65-492F-41F3-B374-0184468A73CE}" presName="spaceBetweenRectangles" presStyleCnt="0"/>
      <dgm:spPr/>
    </dgm:pt>
    <dgm:pt modelId="{84A87E9A-DA2E-4858-B650-B3B7CB1CFE9B}" type="pres">
      <dgm:prSet presAssocID="{820BAB98-B5DD-4209-8170-47D6259EC3DB}" presName="parentLin" presStyleCnt="0"/>
      <dgm:spPr/>
    </dgm:pt>
    <dgm:pt modelId="{5E6D5894-13FC-4A70-A763-406704AAB883}" type="pres">
      <dgm:prSet presAssocID="{820BAB98-B5DD-4209-8170-47D6259EC3DB}" presName="parentLeftMargin" presStyleLbl="node1" presStyleIdx="1" presStyleCnt="9"/>
      <dgm:spPr/>
      <dgm:t>
        <a:bodyPr/>
        <a:lstStyle/>
        <a:p>
          <a:endParaRPr lang="en-IN"/>
        </a:p>
      </dgm:t>
    </dgm:pt>
    <dgm:pt modelId="{D246066A-D2E1-44A0-902E-71EB478737EF}" type="pres">
      <dgm:prSet presAssocID="{820BAB98-B5DD-4209-8170-47D6259EC3DB}" presName="parentText" presStyleLbl="node1" presStyleIdx="2" presStyleCnt="9">
        <dgm:presLayoutVars>
          <dgm:chMax val="0"/>
          <dgm:bulletEnabled val="1"/>
        </dgm:presLayoutVars>
      </dgm:prSet>
      <dgm:spPr/>
      <dgm:t>
        <a:bodyPr/>
        <a:lstStyle/>
        <a:p>
          <a:endParaRPr lang="en-IN"/>
        </a:p>
      </dgm:t>
    </dgm:pt>
    <dgm:pt modelId="{E58C9BD8-4375-41BD-9A5E-A8741E89DF3B}" type="pres">
      <dgm:prSet presAssocID="{820BAB98-B5DD-4209-8170-47D6259EC3DB}" presName="negativeSpace" presStyleCnt="0"/>
      <dgm:spPr/>
    </dgm:pt>
    <dgm:pt modelId="{B3CC47FE-8637-4461-BFA1-76D532A0276A}" type="pres">
      <dgm:prSet presAssocID="{820BAB98-B5DD-4209-8170-47D6259EC3DB}" presName="childText" presStyleLbl="conFgAcc1" presStyleIdx="2" presStyleCnt="9">
        <dgm:presLayoutVars>
          <dgm:bulletEnabled val="1"/>
        </dgm:presLayoutVars>
      </dgm:prSet>
      <dgm:spPr/>
    </dgm:pt>
    <dgm:pt modelId="{CA444141-9187-4CC4-96F7-688DB9233150}" type="pres">
      <dgm:prSet presAssocID="{760659DE-6915-4EC4-B832-E35F71057D0C}" presName="spaceBetweenRectangles" presStyleCnt="0"/>
      <dgm:spPr/>
    </dgm:pt>
    <dgm:pt modelId="{C9A5C5F2-44A1-4A4E-A7BF-A379382105D7}" type="pres">
      <dgm:prSet presAssocID="{28C590E2-23F6-4C35-AE14-3D820ABB9CD2}" presName="parentLin" presStyleCnt="0"/>
      <dgm:spPr/>
    </dgm:pt>
    <dgm:pt modelId="{8083D23B-22C7-469C-8192-9621F718E8D1}" type="pres">
      <dgm:prSet presAssocID="{28C590E2-23F6-4C35-AE14-3D820ABB9CD2}" presName="parentLeftMargin" presStyleLbl="node1" presStyleIdx="2" presStyleCnt="9"/>
      <dgm:spPr/>
      <dgm:t>
        <a:bodyPr/>
        <a:lstStyle/>
        <a:p>
          <a:endParaRPr lang="en-IN"/>
        </a:p>
      </dgm:t>
    </dgm:pt>
    <dgm:pt modelId="{3F91165A-42DB-4C26-A3E6-D7D8862A525F}" type="pres">
      <dgm:prSet presAssocID="{28C590E2-23F6-4C35-AE14-3D820ABB9CD2}" presName="parentText" presStyleLbl="node1" presStyleIdx="3" presStyleCnt="9">
        <dgm:presLayoutVars>
          <dgm:chMax val="0"/>
          <dgm:bulletEnabled val="1"/>
        </dgm:presLayoutVars>
      </dgm:prSet>
      <dgm:spPr/>
      <dgm:t>
        <a:bodyPr/>
        <a:lstStyle/>
        <a:p>
          <a:endParaRPr lang="en-IN"/>
        </a:p>
      </dgm:t>
    </dgm:pt>
    <dgm:pt modelId="{4A70C87E-9294-471B-9E21-2D68F363A14E}" type="pres">
      <dgm:prSet presAssocID="{28C590E2-23F6-4C35-AE14-3D820ABB9CD2}" presName="negativeSpace" presStyleCnt="0"/>
      <dgm:spPr/>
    </dgm:pt>
    <dgm:pt modelId="{582E2B86-A242-44B3-A5F0-BF1C3F51D3C5}" type="pres">
      <dgm:prSet presAssocID="{28C590E2-23F6-4C35-AE14-3D820ABB9CD2}" presName="childText" presStyleLbl="conFgAcc1" presStyleIdx="3" presStyleCnt="9">
        <dgm:presLayoutVars>
          <dgm:bulletEnabled val="1"/>
        </dgm:presLayoutVars>
      </dgm:prSet>
      <dgm:spPr/>
    </dgm:pt>
    <dgm:pt modelId="{EF1FB698-76F1-4525-8F71-EE3CA7C3C752}" type="pres">
      <dgm:prSet presAssocID="{173B3FD9-AEBE-4B19-8D46-3B2F795351C1}" presName="spaceBetweenRectangles" presStyleCnt="0"/>
      <dgm:spPr/>
    </dgm:pt>
    <dgm:pt modelId="{CD1B3AAB-1C34-4C1F-BF27-1145DD46B4DA}" type="pres">
      <dgm:prSet presAssocID="{BE37BD3E-8FC7-4226-9042-53499C9049B7}" presName="parentLin" presStyleCnt="0"/>
      <dgm:spPr/>
    </dgm:pt>
    <dgm:pt modelId="{05D570B8-F6B9-415E-861C-CA6A9D5888ED}" type="pres">
      <dgm:prSet presAssocID="{BE37BD3E-8FC7-4226-9042-53499C9049B7}" presName="parentLeftMargin" presStyleLbl="node1" presStyleIdx="3" presStyleCnt="9"/>
      <dgm:spPr/>
      <dgm:t>
        <a:bodyPr/>
        <a:lstStyle/>
        <a:p>
          <a:endParaRPr lang="en-IN"/>
        </a:p>
      </dgm:t>
    </dgm:pt>
    <dgm:pt modelId="{526B9256-9570-40F6-8A77-79EF3C219FD5}" type="pres">
      <dgm:prSet presAssocID="{BE37BD3E-8FC7-4226-9042-53499C9049B7}" presName="parentText" presStyleLbl="node1" presStyleIdx="4" presStyleCnt="9">
        <dgm:presLayoutVars>
          <dgm:chMax val="0"/>
          <dgm:bulletEnabled val="1"/>
        </dgm:presLayoutVars>
      </dgm:prSet>
      <dgm:spPr/>
      <dgm:t>
        <a:bodyPr/>
        <a:lstStyle/>
        <a:p>
          <a:endParaRPr lang="en-IN"/>
        </a:p>
      </dgm:t>
    </dgm:pt>
    <dgm:pt modelId="{9D7E35B1-5BAD-4639-AF94-77E5622052F5}" type="pres">
      <dgm:prSet presAssocID="{BE37BD3E-8FC7-4226-9042-53499C9049B7}" presName="negativeSpace" presStyleCnt="0"/>
      <dgm:spPr/>
    </dgm:pt>
    <dgm:pt modelId="{3F1DF7ED-1ECD-4111-B11A-8BC4FBFA09D0}" type="pres">
      <dgm:prSet presAssocID="{BE37BD3E-8FC7-4226-9042-53499C9049B7}" presName="childText" presStyleLbl="conFgAcc1" presStyleIdx="4" presStyleCnt="9">
        <dgm:presLayoutVars>
          <dgm:bulletEnabled val="1"/>
        </dgm:presLayoutVars>
      </dgm:prSet>
      <dgm:spPr/>
    </dgm:pt>
    <dgm:pt modelId="{EBF75459-9410-4FE1-BE09-5819C226257D}" type="pres">
      <dgm:prSet presAssocID="{ACA1E1F4-4CB0-423F-A3C7-17DA24BB528D}" presName="spaceBetweenRectangles" presStyleCnt="0"/>
      <dgm:spPr/>
    </dgm:pt>
    <dgm:pt modelId="{1B8A4B06-D060-4365-A6DB-2D182075F766}" type="pres">
      <dgm:prSet presAssocID="{C1F3A3BB-7425-4379-B34B-0571E8AE38A1}" presName="parentLin" presStyleCnt="0"/>
      <dgm:spPr/>
    </dgm:pt>
    <dgm:pt modelId="{EBCB7A21-A69E-4880-96CC-5ADD9015DE5F}" type="pres">
      <dgm:prSet presAssocID="{C1F3A3BB-7425-4379-B34B-0571E8AE38A1}" presName="parentLeftMargin" presStyleLbl="node1" presStyleIdx="4" presStyleCnt="9"/>
      <dgm:spPr/>
      <dgm:t>
        <a:bodyPr/>
        <a:lstStyle/>
        <a:p>
          <a:endParaRPr lang="en-IN"/>
        </a:p>
      </dgm:t>
    </dgm:pt>
    <dgm:pt modelId="{BD444EBB-033C-479F-888C-1D18BFA9AE55}" type="pres">
      <dgm:prSet presAssocID="{C1F3A3BB-7425-4379-B34B-0571E8AE38A1}" presName="parentText" presStyleLbl="node1" presStyleIdx="5" presStyleCnt="9">
        <dgm:presLayoutVars>
          <dgm:chMax val="0"/>
          <dgm:bulletEnabled val="1"/>
        </dgm:presLayoutVars>
      </dgm:prSet>
      <dgm:spPr/>
      <dgm:t>
        <a:bodyPr/>
        <a:lstStyle/>
        <a:p>
          <a:endParaRPr lang="en-IN"/>
        </a:p>
      </dgm:t>
    </dgm:pt>
    <dgm:pt modelId="{8F2932C0-73B1-47F9-941A-5A014037CD0C}" type="pres">
      <dgm:prSet presAssocID="{C1F3A3BB-7425-4379-B34B-0571E8AE38A1}" presName="negativeSpace" presStyleCnt="0"/>
      <dgm:spPr/>
    </dgm:pt>
    <dgm:pt modelId="{A75C9451-1310-4137-989A-11205F44BCD8}" type="pres">
      <dgm:prSet presAssocID="{C1F3A3BB-7425-4379-B34B-0571E8AE38A1}" presName="childText" presStyleLbl="conFgAcc1" presStyleIdx="5" presStyleCnt="9">
        <dgm:presLayoutVars>
          <dgm:bulletEnabled val="1"/>
        </dgm:presLayoutVars>
      </dgm:prSet>
      <dgm:spPr/>
    </dgm:pt>
    <dgm:pt modelId="{92B261A7-63E2-4DCD-AA89-7A41E6644237}" type="pres">
      <dgm:prSet presAssocID="{F0BE1A6E-5E9D-4B16-A67C-0603BAC2C18E}" presName="spaceBetweenRectangles" presStyleCnt="0"/>
      <dgm:spPr/>
    </dgm:pt>
    <dgm:pt modelId="{99C8B00A-B1AC-4D87-8E74-265AEA28AC23}" type="pres">
      <dgm:prSet presAssocID="{FAE04783-8A70-44BF-B5D3-D0C2FA002881}" presName="parentLin" presStyleCnt="0"/>
      <dgm:spPr/>
    </dgm:pt>
    <dgm:pt modelId="{44012966-D917-453A-BBB9-0370C5DB0452}" type="pres">
      <dgm:prSet presAssocID="{FAE04783-8A70-44BF-B5D3-D0C2FA002881}" presName="parentLeftMargin" presStyleLbl="node1" presStyleIdx="5" presStyleCnt="9"/>
      <dgm:spPr/>
      <dgm:t>
        <a:bodyPr/>
        <a:lstStyle/>
        <a:p>
          <a:endParaRPr lang="en-IN"/>
        </a:p>
      </dgm:t>
    </dgm:pt>
    <dgm:pt modelId="{B10A96B4-BA85-4204-96FF-191EFF202F7A}" type="pres">
      <dgm:prSet presAssocID="{FAE04783-8A70-44BF-B5D3-D0C2FA002881}" presName="parentText" presStyleLbl="node1" presStyleIdx="6" presStyleCnt="9">
        <dgm:presLayoutVars>
          <dgm:chMax val="0"/>
          <dgm:bulletEnabled val="1"/>
        </dgm:presLayoutVars>
      </dgm:prSet>
      <dgm:spPr/>
      <dgm:t>
        <a:bodyPr/>
        <a:lstStyle/>
        <a:p>
          <a:endParaRPr lang="en-IN"/>
        </a:p>
      </dgm:t>
    </dgm:pt>
    <dgm:pt modelId="{19FBC321-9009-438C-9696-CCDAAF163303}" type="pres">
      <dgm:prSet presAssocID="{FAE04783-8A70-44BF-B5D3-D0C2FA002881}" presName="negativeSpace" presStyleCnt="0"/>
      <dgm:spPr/>
    </dgm:pt>
    <dgm:pt modelId="{0BA60CC4-A9B2-498B-AF4E-806A1C46CF33}" type="pres">
      <dgm:prSet presAssocID="{FAE04783-8A70-44BF-B5D3-D0C2FA002881}" presName="childText" presStyleLbl="conFgAcc1" presStyleIdx="6" presStyleCnt="9">
        <dgm:presLayoutVars>
          <dgm:bulletEnabled val="1"/>
        </dgm:presLayoutVars>
      </dgm:prSet>
      <dgm:spPr/>
    </dgm:pt>
    <dgm:pt modelId="{02FA03B4-BDA2-42A1-A5BD-B2CA8AD5FC74}" type="pres">
      <dgm:prSet presAssocID="{B664B6F6-F9C3-444B-A981-A0F829D657CC}" presName="spaceBetweenRectangles" presStyleCnt="0"/>
      <dgm:spPr/>
    </dgm:pt>
    <dgm:pt modelId="{877C4265-7F4A-4DF0-83F3-5D6D0A260742}" type="pres">
      <dgm:prSet presAssocID="{DF8C3126-3F2E-44F9-BAAC-6C28AFB0FC7B}" presName="parentLin" presStyleCnt="0"/>
      <dgm:spPr/>
    </dgm:pt>
    <dgm:pt modelId="{91E9DDBB-E624-4DEA-92FB-CD5AF9AFBF2D}" type="pres">
      <dgm:prSet presAssocID="{DF8C3126-3F2E-44F9-BAAC-6C28AFB0FC7B}" presName="parentLeftMargin" presStyleLbl="node1" presStyleIdx="6" presStyleCnt="9"/>
      <dgm:spPr/>
      <dgm:t>
        <a:bodyPr/>
        <a:lstStyle/>
        <a:p>
          <a:endParaRPr lang="en-IN"/>
        </a:p>
      </dgm:t>
    </dgm:pt>
    <dgm:pt modelId="{2240FE25-137D-41EB-8DB7-4E2639580820}" type="pres">
      <dgm:prSet presAssocID="{DF8C3126-3F2E-44F9-BAAC-6C28AFB0FC7B}" presName="parentText" presStyleLbl="node1" presStyleIdx="7" presStyleCnt="9">
        <dgm:presLayoutVars>
          <dgm:chMax val="0"/>
          <dgm:bulletEnabled val="1"/>
        </dgm:presLayoutVars>
      </dgm:prSet>
      <dgm:spPr/>
      <dgm:t>
        <a:bodyPr/>
        <a:lstStyle/>
        <a:p>
          <a:endParaRPr lang="en-IN"/>
        </a:p>
      </dgm:t>
    </dgm:pt>
    <dgm:pt modelId="{0E570286-D8E1-4649-891B-41B36D8DF7B5}" type="pres">
      <dgm:prSet presAssocID="{DF8C3126-3F2E-44F9-BAAC-6C28AFB0FC7B}" presName="negativeSpace" presStyleCnt="0"/>
      <dgm:spPr/>
    </dgm:pt>
    <dgm:pt modelId="{55838327-0D7F-4A09-980D-1EB33F3CC294}" type="pres">
      <dgm:prSet presAssocID="{DF8C3126-3F2E-44F9-BAAC-6C28AFB0FC7B}" presName="childText" presStyleLbl="conFgAcc1" presStyleIdx="7" presStyleCnt="9">
        <dgm:presLayoutVars>
          <dgm:bulletEnabled val="1"/>
        </dgm:presLayoutVars>
      </dgm:prSet>
      <dgm:spPr/>
    </dgm:pt>
    <dgm:pt modelId="{24C43E31-0C4D-42FF-92E9-9339590F3546}" type="pres">
      <dgm:prSet presAssocID="{CE987915-050E-4B88-93C1-317C0053E6B6}" presName="spaceBetweenRectangles" presStyleCnt="0"/>
      <dgm:spPr/>
    </dgm:pt>
    <dgm:pt modelId="{807AC57D-CB5A-476D-89FC-704495E7B1CF}" type="pres">
      <dgm:prSet presAssocID="{DF0EC68C-2661-404E-8330-010F19FE3625}" presName="parentLin" presStyleCnt="0"/>
      <dgm:spPr/>
    </dgm:pt>
    <dgm:pt modelId="{ED350746-4989-4101-99D8-3EF575C4F51E}" type="pres">
      <dgm:prSet presAssocID="{DF0EC68C-2661-404E-8330-010F19FE3625}" presName="parentLeftMargin" presStyleLbl="node1" presStyleIdx="7" presStyleCnt="9"/>
      <dgm:spPr/>
      <dgm:t>
        <a:bodyPr/>
        <a:lstStyle/>
        <a:p>
          <a:endParaRPr lang="en-IN"/>
        </a:p>
      </dgm:t>
    </dgm:pt>
    <dgm:pt modelId="{9B507E7C-75A4-426A-BDBF-CF52D9168E61}" type="pres">
      <dgm:prSet presAssocID="{DF0EC68C-2661-404E-8330-010F19FE3625}" presName="parentText" presStyleLbl="node1" presStyleIdx="8" presStyleCnt="9" custScaleX="140319" custScaleY="73944">
        <dgm:presLayoutVars>
          <dgm:chMax val="0"/>
          <dgm:bulletEnabled val="1"/>
        </dgm:presLayoutVars>
      </dgm:prSet>
      <dgm:spPr/>
      <dgm:t>
        <a:bodyPr/>
        <a:lstStyle/>
        <a:p>
          <a:endParaRPr lang="en-IN"/>
        </a:p>
      </dgm:t>
    </dgm:pt>
    <dgm:pt modelId="{A2C9F6A9-8D33-447F-8343-EC9948FAEE3D}" type="pres">
      <dgm:prSet presAssocID="{DF0EC68C-2661-404E-8330-010F19FE3625}" presName="negativeSpace" presStyleCnt="0"/>
      <dgm:spPr/>
    </dgm:pt>
    <dgm:pt modelId="{BF0F1432-CC9E-4DDB-ADFE-AA817F689F36}" type="pres">
      <dgm:prSet presAssocID="{DF0EC68C-2661-404E-8330-010F19FE3625}" presName="childText" presStyleLbl="conFgAcc1" presStyleIdx="8" presStyleCnt="9">
        <dgm:presLayoutVars>
          <dgm:bulletEnabled val="1"/>
        </dgm:presLayoutVars>
      </dgm:prSet>
      <dgm:spPr/>
    </dgm:pt>
  </dgm:ptLst>
  <dgm:cxnLst>
    <dgm:cxn modelId="{9C1686DC-67F5-427A-9DAF-743AA81E08A1}" srcId="{FD3F932E-2A82-4431-85A1-9BDD93EA6285}" destId="{BE37BD3E-8FC7-4226-9042-53499C9049B7}" srcOrd="4" destOrd="0" parTransId="{66875A39-9F9D-4E9E-AC77-3F9185DAC79B}" sibTransId="{ACA1E1F4-4CB0-423F-A3C7-17DA24BB528D}"/>
    <dgm:cxn modelId="{3FC332B7-BF41-4EF3-B789-439B0BF961F4}" type="presOf" srcId="{28C590E2-23F6-4C35-AE14-3D820ABB9CD2}" destId="{8083D23B-22C7-469C-8192-9621F718E8D1}" srcOrd="0" destOrd="0" presId="urn:microsoft.com/office/officeart/2005/8/layout/list1"/>
    <dgm:cxn modelId="{F79B44CF-DDFA-478E-8EE6-63505BA6B3C0}" type="presOf" srcId="{DF0EC68C-2661-404E-8330-010F19FE3625}" destId="{ED350746-4989-4101-99D8-3EF575C4F51E}" srcOrd="0" destOrd="0" presId="urn:microsoft.com/office/officeart/2005/8/layout/list1"/>
    <dgm:cxn modelId="{2A7D9777-E836-4D65-B9EF-4D0BA9A623AD}" type="presOf" srcId="{FAE04783-8A70-44BF-B5D3-D0C2FA002881}" destId="{B10A96B4-BA85-4204-96FF-191EFF202F7A}" srcOrd="1" destOrd="0" presId="urn:microsoft.com/office/officeart/2005/8/layout/list1"/>
    <dgm:cxn modelId="{687560FF-E8F3-4085-BE06-CAB47402195B}" srcId="{FD3F932E-2A82-4431-85A1-9BDD93EA6285}" destId="{56B9AF75-5B48-4A3D-9C84-B1202415587D}" srcOrd="1" destOrd="0" parTransId="{D3E54E41-180F-45CC-91DC-78A2B058FB70}" sibTransId="{D5E4CE65-492F-41F3-B374-0184468A73CE}"/>
    <dgm:cxn modelId="{DB1A5740-2CD9-4E6E-8E20-8A9D798F428C}" type="presOf" srcId="{FD3F932E-2A82-4431-85A1-9BDD93EA6285}" destId="{82649F05-8D5C-45BE-8F88-F12405828793}" srcOrd="0" destOrd="0" presId="urn:microsoft.com/office/officeart/2005/8/layout/list1"/>
    <dgm:cxn modelId="{46A756B6-B818-4AFE-BA38-B8A2261445E1}" type="presOf" srcId="{BE37BD3E-8FC7-4226-9042-53499C9049B7}" destId="{05D570B8-F6B9-415E-861C-CA6A9D5888ED}" srcOrd="0" destOrd="0" presId="urn:microsoft.com/office/officeart/2005/8/layout/list1"/>
    <dgm:cxn modelId="{0C825025-DE86-4244-AB1F-02E7E71B742A}" type="presOf" srcId="{DF8C3126-3F2E-44F9-BAAC-6C28AFB0FC7B}" destId="{91E9DDBB-E624-4DEA-92FB-CD5AF9AFBF2D}" srcOrd="0" destOrd="0" presId="urn:microsoft.com/office/officeart/2005/8/layout/list1"/>
    <dgm:cxn modelId="{92C7BF45-904F-43EF-80C9-B5217FE06A9A}" type="presOf" srcId="{82F8FBD3-70DF-45C3-AE0D-F8472941B70F}" destId="{FE3D3315-B223-43B7-9882-275DBFA2E366}" srcOrd="1" destOrd="0" presId="urn:microsoft.com/office/officeart/2005/8/layout/list1"/>
    <dgm:cxn modelId="{611FEA1B-67C2-4B80-84A7-A7F0F6AF8709}" srcId="{FD3F932E-2A82-4431-85A1-9BDD93EA6285}" destId="{82F8FBD3-70DF-45C3-AE0D-F8472941B70F}" srcOrd="0" destOrd="0" parTransId="{850D0CA5-833C-47B0-A11E-9BDD7313492D}" sibTransId="{E850F07D-AF0F-4CD9-B51A-87584925F74A}"/>
    <dgm:cxn modelId="{C97F9233-849D-49A7-A6BD-B0042A4AB2B2}" type="presOf" srcId="{56B9AF75-5B48-4A3D-9C84-B1202415587D}" destId="{CECA4230-6CBD-44C5-AEFA-384A0FE68DAD}" srcOrd="1" destOrd="0" presId="urn:microsoft.com/office/officeart/2005/8/layout/list1"/>
    <dgm:cxn modelId="{8F97C5F7-5090-4D18-ABD6-464A2C65CB3C}" type="presOf" srcId="{28C590E2-23F6-4C35-AE14-3D820ABB9CD2}" destId="{3F91165A-42DB-4C26-A3E6-D7D8862A525F}" srcOrd="1" destOrd="0" presId="urn:microsoft.com/office/officeart/2005/8/layout/list1"/>
    <dgm:cxn modelId="{3F9FF00E-7B2B-40D5-A2BA-EBC04FCBA3FD}" type="presOf" srcId="{C1F3A3BB-7425-4379-B34B-0571E8AE38A1}" destId="{EBCB7A21-A69E-4880-96CC-5ADD9015DE5F}" srcOrd="0" destOrd="0" presId="urn:microsoft.com/office/officeart/2005/8/layout/list1"/>
    <dgm:cxn modelId="{542BEC2B-DF61-4568-BA95-2575F81D6DB6}" srcId="{FD3F932E-2A82-4431-85A1-9BDD93EA6285}" destId="{C1F3A3BB-7425-4379-B34B-0571E8AE38A1}" srcOrd="5" destOrd="0" parTransId="{807E6296-2F94-46F8-8322-927083148E87}" sibTransId="{F0BE1A6E-5E9D-4B16-A67C-0603BAC2C18E}"/>
    <dgm:cxn modelId="{C53D6B22-12F6-4409-BE19-B4DFD6197F2D}" type="presOf" srcId="{FAE04783-8A70-44BF-B5D3-D0C2FA002881}" destId="{44012966-D917-453A-BBB9-0370C5DB0452}" srcOrd="0" destOrd="0" presId="urn:microsoft.com/office/officeart/2005/8/layout/list1"/>
    <dgm:cxn modelId="{BA5A7657-7FC6-470A-9E75-DA7DFD75274F}" srcId="{FD3F932E-2A82-4431-85A1-9BDD93EA6285}" destId="{DF8C3126-3F2E-44F9-BAAC-6C28AFB0FC7B}" srcOrd="7" destOrd="0" parTransId="{3656FA6D-54BA-4A8B-8FE4-8A54EDF69872}" sibTransId="{CE987915-050E-4B88-93C1-317C0053E6B6}"/>
    <dgm:cxn modelId="{7393CB66-FB8F-417B-93C0-604439BF0CB7}" srcId="{FD3F932E-2A82-4431-85A1-9BDD93EA6285}" destId="{FAE04783-8A70-44BF-B5D3-D0C2FA002881}" srcOrd="6" destOrd="0" parTransId="{50CF3766-CA34-491E-8E6D-A1155099E2C9}" sibTransId="{B664B6F6-F9C3-444B-A981-A0F829D657CC}"/>
    <dgm:cxn modelId="{3B23E29C-4D12-4849-97B5-57231ECC3562}" type="presOf" srcId="{820BAB98-B5DD-4209-8170-47D6259EC3DB}" destId="{5E6D5894-13FC-4A70-A763-406704AAB883}" srcOrd="0" destOrd="0" presId="urn:microsoft.com/office/officeart/2005/8/layout/list1"/>
    <dgm:cxn modelId="{9854FD5B-EEA5-4980-A3DA-38F9357AE1C4}" type="presOf" srcId="{DF8C3126-3F2E-44F9-BAAC-6C28AFB0FC7B}" destId="{2240FE25-137D-41EB-8DB7-4E2639580820}" srcOrd="1" destOrd="0" presId="urn:microsoft.com/office/officeart/2005/8/layout/list1"/>
    <dgm:cxn modelId="{45973B41-57CD-4476-8CD1-6D36F0A70845}" type="presOf" srcId="{820BAB98-B5DD-4209-8170-47D6259EC3DB}" destId="{D246066A-D2E1-44A0-902E-71EB478737EF}" srcOrd="1" destOrd="0" presId="urn:microsoft.com/office/officeart/2005/8/layout/list1"/>
    <dgm:cxn modelId="{CF999766-A962-4720-81F9-08BBC2CDB38B}" srcId="{FD3F932E-2A82-4431-85A1-9BDD93EA6285}" destId="{DF0EC68C-2661-404E-8330-010F19FE3625}" srcOrd="8" destOrd="0" parTransId="{14C75CFE-E739-4730-908F-0FFF153E12EE}" sibTransId="{F132DDA6-ADDE-4E35-B5F8-F979FD4A4D0F}"/>
    <dgm:cxn modelId="{6013D8E5-398C-4B3B-BE04-EA04C3F4270F}" type="presOf" srcId="{56B9AF75-5B48-4A3D-9C84-B1202415587D}" destId="{8A13E50A-235B-4F95-86D1-637B46EF6CAC}" srcOrd="0" destOrd="0" presId="urn:microsoft.com/office/officeart/2005/8/layout/list1"/>
    <dgm:cxn modelId="{81CA5FBF-5886-40E2-B1D7-7376A9D38019}" srcId="{FD3F932E-2A82-4431-85A1-9BDD93EA6285}" destId="{28C590E2-23F6-4C35-AE14-3D820ABB9CD2}" srcOrd="3" destOrd="0" parTransId="{D4E3E91E-9657-4360-9EF9-9C62DB1322D0}" sibTransId="{173B3FD9-AEBE-4B19-8D46-3B2F795351C1}"/>
    <dgm:cxn modelId="{11800341-5C23-498B-BE8D-AFAD7878C532}" type="presOf" srcId="{DF0EC68C-2661-404E-8330-010F19FE3625}" destId="{9B507E7C-75A4-426A-BDBF-CF52D9168E61}" srcOrd="1" destOrd="0" presId="urn:microsoft.com/office/officeart/2005/8/layout/list1"/>
    <dgm:cxn modelId="{8EFE404C-1AE6-4B57-9D15-543333336D9C}" srcId="{FD3F932E-2A82-4431-85A1-9BDD93EA6285}" destId="{820BAB98-B5DD-4209-8170-47D6259EC3DB}" srcOrd="2" destOrd="0" parTransId="{9CD352CF-4391-4102-B11B-BF01A7D99FA5}" sibTransId="{760659DE-6915-4EC4-B832-E35F71057D0C}"/>
    <dgm:cxn modelId="{9BE26CD3-8560-41AF-BF69-71936D521A64}" type="presOf" srcId="{C1F3A3BB-7425-4379-B34B-0571E8AE38A1}" destId="{BD444EBB-033C-479F-888C-1D18BFA9AE55}" srcOrd="1" destOrd="0" presId="urn:microsoft.com/office/officeart/2005/8/layout/list1"/>
    <dgm:cxn modelId="{CBA5268F-900C-4ACE-9D02-FDA341ECBA87}" type="presOf" srcId="{82F8FBD3-70DF-45C3-AE0D-F8472941B70F}" destId="{264CED47-C922-49BF-B8DA-D2F66B92B269}" srcOrd="0" destOrd="0" presId="urn:microsoft.com/office/officeart/2005/8/layout/list1"/>
    <dgm:cxn modelId="{4714A35C-6353-4B9D-AB3D-A48C8EFBF478}" type="presOf" srcId="{BE37BD3E-8FC7-4226-9042-53499C9049B7}" destId="{526B9256-9570-40F6-8A77-79EF3C219FD5}" srcOrd="1" destOrd="0" presId="urn:microsoft.com/office/officeart/2005/8/layout/list1"/>
    <dgm:cxn modelId="{1ABF3E56-B290-4154-8E18-71467802D3D6}" type="presParOf" srcId="{82649F05-8D5C-45BE-8F88-F12405828793}" destId="{68F09141-4058-4564-9DCC-3A5FF8D4768C}" srcOrd="0" destOrd="0" presId="urn:microsoft.com/office/officeart/2005/8/layout/list1"/>
    <dgm:cxn modelId="{E2F9AE19-74CB-46F4-934C-0D52A2BB359C}" type="presParOf" srcId="{68F09141-4058-4564-9DCC-3A5FF8D4768C}" destId="{264CED47-C922-49BF-B8DA-D2F66B92B269}" srcOrd="0" destOrd="0" presId="urn:microsoft.com/office/officeart/2005/8/layout/list1"/>
    <dgm:cxn modelId="{C69951FA-EA35-40CF-A0C1-5EC1BB3385BD}" type="presParOf" srcId="{68F09141-4058-4564-9DCC-3A5FF8D4768C}" destId="{FE3D3315-B223-43B7-9882-275DBFA2E366}" srcOrd="1" destOrd="0" presId="urn:microsoft.com/office/officeart/2005/8/layout/list1"/>
    <dgm:cxn modelId="{2810532D-90C8-431C-BD24-D07123891B86}" type="presParOf" srcId="{82649F05-8D5C-45BE-8F88-F12405828793}" destId="{FE036056-CD2F-4CF0-8444-11C4238AC5FC}" srcOrd="1" destOrd="0" presId="urn:microsoft.com/office/officeart/2005/8/layout/list1"/>
    <dgm:cxn modelId="{023D2936-CB86-4B24-8C1B-007B04971522}" type="presParOf" srcId="{82649F05-8D5C-45BE-8F88-F12405828793}" destId="{7963ABA2-52FC-48B5-8C1E-F1CE72C80748}" srcOrd="2" destOrd="0" presId="urn:microsoft.com/office/officeart/2005/8/layout/list1"/>
    <dgm:cxn modelId="{DB7BA603-06B8-4A89-8D0F-37408243BA72}" type="presParOf" srcId="{82649F05-8D5C-45BE-8F88-F12405828793}" destId="{4DB08D3C-5C30-409F-ADDF-84A2123F171B}" srcOrd="3" destOrd="0" presId="urn:microsoft.com/office/officeart/2005/8/layout/list1"/>
    <dgm:cxn modelId="{092B2DF1-DCA3-47A2-B570-3EEA2311CFC4}" type="presParOf" srcId="{82649F05-8D5C-45BE-8F88-F12405828793}" destId="{DF053ED8-39E4-425D-9CDF-6EB2C539DFD9}" srcOrd="4" destOrd="0" presId="urn:microsoft.com/office/officeart/2005/8/layout/list1"/>
    <dgm:cxn modelId="{1D384562-7391-4446-AE2E-0A3815B23280}" type="presParOf" srcId="{DF053ED8-39E4-425D-9CDF-6EB2C539DFD9}" destId="{8A13E50A-235B-4F95-86D1-637B46EF6CAC}" srcOrd="0" destOrd="0" presId="urn:microsoft.com/office/officeart/2005/8/layout/list1"/>
    <dgm:cxn modelId="{871F0558-A58C-4931-863B-58F206CB344B}" type="presParOf" srcId="{DF053ED8-39E4-425D-9CDF-6EB2C539DFD9}" destId="{CECA4230-6CBD-44C5-AEFA-384A0FE68DAD}" srcOrd="1" destOrd="0" presId="urn:microsoft.com/office/officeart/2005/8/layout/list1"/>
    <dgm:cxn modelId="{D68354AF-BA69-434E-853D-09782C5BB728}" type="presParOf" srcId="{82649F05-8D5C-45BE-8F88-F12405828793}" destId="{75B31600-155C-47A2-A7AC-61B3F8369737}" srcOrd="5" destOrd="0" presId="urn:microsoft.com/office/officeart/2005/8/layout/list1"/>
    <dgm:cxn modelId="{BCF888F6-FD18-48FC-ADE1-39BE5E3CE9C8}" type="presParOf" srcId="{82649F05-8D5C-45BE-8F88-F12405828793}" destId="{26A223AB-1D38-470C-B8F5-232274FCFDB5}" srcOrd="6" destOrd="0" presId="urn:microsoft.com/office/officeart/2005/8/layout/list1"/>
    <dgm:cxn modelId="{D709F902-FAE4-4C7C-9A3C-09552AC56CCE}" type="presParOf" srcId="{82649F05-8D5C-45BE-8F88-F12405828793}" destId="{D29B70DC-B7BF-4D2B-A915-72561F4481D8}" srcOrd="7" destOrd="0" presId="urn:microsoft.com/office/officeart/2005/8/layout/list1"/>
    <dgm:cxn modelId="{156E7C5C-853B-41A0-B10E-AD2D99E6B719}" type="presParOf" srcId="{82649F05-8D5C-45BE-8F88-F12405828793}" destId="{84A87E9A-DA2E-4858-B650-B3B7CB1CFE9B}" srcOrd="8" destOrd="0" presId="urn:microsoft.com/office/officeart/2005/8/layout/list1"/>
    <dgm:cxn modelId="{5002F8C5-CE25-44A9-BC0A-A7BC8A8BEF18}" type="presParOf" srcId="{84A87E9A-DA2E-4858-B650-B3B7CB1CFE9B}" destId="{5E6D5894-13FC-4A70-A763-406704AAB883}" srcOrd="0" destOrd="0" presId="urn:microsoft.com/office/officeart/2005/8/layout/list1"/>
    <dgm:cxn modelId="{C0E65541-1FCB-401B-934D-5B9E68B8096B}" type="presParOf" srcId="{84A87E9A-DA2E-4858-B650-B3B7CB1CFE9B}" destId="{D246066A-D2E1-44A0-902E-71EB478737EF}" srcOrd="1" destOrd="0" presId="urn:microsoft.com/office/officeart/2005/8/layout/list1"/>
    <dgm:cxn modelId="{8E1AF5E5-59A6-4776-8BF7-7007356E6632}" type="presParOf" srcId="{82649F05-8D5C-45BE-8F88-F12405828793}" destId="{E58C9BD8-4375-41BD-9A5E-A8741E89DF3B}" srcOrd="9" destOrd="0" presId="urn:microsoft.com/office/officeart/2005/8/layout/list1"/>
    <dgm:cxn modelId="{3A5AE036-F5DD-4ECA-803F-8FFEFD311387}" type="presParOf" srcId="{82649F05-8D5C-45BE-8F88-F12405828793}" destId="{B3CC47FE-8637-4461-BFA1-76D532A0276A}" srcOrd="10" destOrd="0" presId="urn:microsoft.com/office/officeart/2005/8/layout/list1"/>
    <dgm:cxn modelId="{6D34F6C4-A2C9-4AF4-8F8F-D2D1A80A53DB}" type="presParOf" srcId="{82649F05-8D5C-45BE-8F88-F12405828793}" destId="{CA444141-9187-4CC4-96F7-688DB9233150}" srcOrd="11" destOrd="0" presId="urn:microsoft.com/office/officeart/2005/8/layout/list1"/>
    <dgm:cxn modelId="{FCE1D930-B53B-43EC-A0B4-0A2DDDC5E6F8}" type="presParOf" srcId="{82649F05-8D5C-45BE-8F88-F12405828793}" destId="{C9A5C5F2-44A1-4A4E-A7BF-A379382105D7}" srcOrd="12" destOrd="0" presId="urn:microsoft.com/office/officeart/2005/8/layout/list1"/>
    <dgm:cxn modelId="{147F5C01-DE1E-44F4-9BC6-CA4BA7BE91AC}" type="presParOf" srcId="{C9A5C5F2-44A1-4A4E-A7BF-A379382105D7}" destId="{8083D23B-22C7-469C-8192-9621F718E8D1}" srcOrd="0" destOrd="0" presId="urn:microsoft.com/office/officeart/2005/8/layout/list1"/>
    <dgm:cxn modelId="{16B7D93C-5029-4F0C-8CD4-114744CA2FDF}" type="presParOf" srcId="{C9A5C5F2-44A1-4A4E-A7BF-A379382105D7}" destId="{3F91165A-42DB-4C26-A3E6-D7D8862A525F}" srcOrd="1" destOrd="0" presId="urn:microsoft.com/office/officeart/2005/8/layout/list1"/>
    <dgm:cxn modelId="{5855C146-5B6A-47C3-9CE8-8CA769570025}" type="presParOf" srcId="{82649F05-8D5C-45BE-8F88-F12405828793}" destId="{4A70C87E-9294-471B-9E21-2D68F363A14E}" srcOrd="13" destOrd="0" presId="urn:microsoft.com/office/officeart/2005/8/layout/list1"/>
    <dgm:cxn modelId="{42112B24-A0F9-4C36-8494-C09789828D46}" type="presParOf" srcId="{82649F05-8D5C-45BE-8F88-F12405828793}" destId="{582E2B86-A242-44B3-A5F0-BF1C3F51D3C5}" srcOrd="14" destOrd="0" presId="urn:microsoft.com/office/officeart/2005/8/layout/list1"/>
    <dgm:cxn modelId="{0061B160-663B-4775-8350-E2CD3E023A40}" type="presParOf" srcId="{82649F05-8D5C-45BE-8F88-F12405828793}" destId="{EF1FB698-76F1-4525-8F71-EE3CA7C3C752}" srcOrd="15" destOrd="0" presId="urn:microsoft.com/office/officeart/2005/8/layout/list1"/>
    <dgm:cxn modelId="{58687810-A7B8-4927-9293-2BB59764215F}" type="presParOf" srcId="{82649F05-8D5C-45BE-8F88-F12405828793}" destId="{CD1B3AAB-1C34-4C1F-BF27-1145DD46B4DA}" srcOrd="16" destOrd="0" presId="urn:microsoft.com/office/officeart/2005/8/layout/list1"/>
    <dgm:cxn modelId="{18F534E0-D7E1-4A2B-886F-03F8514432B0}" type="presParOf" srcId="{CD1B3AAB-1C34-4C1F-BF27-1145DD46B4DA}" destId="{05D570B8-F6B9-415E-861C-CA6A9D5888ED}" srcOrd="0" destOrd="0" presId="urn:microsoft.com/office/officeart/2005/8/layout/list1"/>
    <dgm:cxn modelId="{6487B0B0-B1F6-42A1-BC17-887BE50858CC}" type="presParOf" srcId="{CD1B3AAB-1C34-4C1F-BF27-1145DD46B4DA}" destId="{526B9256-9570-40F6-8A77-79EF3C219FD5}" srcOrd="1" destOrd="0" presId="urn:microsoft.com/office/officeart/2005/8/layout/list1"/>
    <dgm:cxn modelId="{6E70B139-4777-435F-9A94-9454717CA3B9}" type="presParOf" srcId="{82649F05-8D5C-45BE-8F88-F12405828793}" destId="{9D7E35B1-5BAD-4639-AF94-77E5622052F5}" srcOrd="17" destOrd="0" presId="urn:microsoft.com/office/officeart/2005/8/layout/list1"/>
    <dgm:cxn modelId="{43058BE7-8BFF-4F43-9F63-284579FD7D95}" type="presParOf" srcId="{82649F05-8D5C-45BE-8F88-F12405828793}" destId="{3F1DF7ED-1ECD-4111-B11A-8BC4FBFA09D0}" srcOrd="18" destOrd="0" presId="urn:microsoft.com/office/officeart/2005/8/layout/list1"/>
    <dgm:cxn modelId="{77AC7BA8-5E79-484E-9BAF-7EFBEDA25987}" type="presParOf" srcId="{82649F05-8D5C-45BE-8F88-F12405828793}" destId="{EBF75459-9410-4FE1-BE09-5819C226257D}" srcOrd="19" destOrd="0" presId="urn:microsoft.com/office/officeart/2005/8/layout/list1"/>
    <dgm:cxn modelId="{E11A41F5-0233-4D6D-8401-5346FE4E067F}" type="presParOf" srcId="{82649F05-8D5C-45BE-8F88-F12405828793}" destId="{1B8A4B06-D060-4365-A6DB-2D182075F766}" srcOrd="20" destOrd="0" presId="urn:microsoft.com/office/officeart/2005/8/layout/list1"/>
    <dgm:cxn modelId="{E2986043-C169-41ED-A147-1F7F961B3A14}" type="presParOf" srcId="{1B8A4B06-D060-4365-A6DB-2D182075F766}" destId="{EBCB7A21-A69E-4880-96CC-5ADD9015DE5F}" srcOrd="0" destOrd="0" presId="urn:microsoft.com/office/officeart/2005/8/layout/list1"/>
    <dgm:cxn modelId="{5583163B-580B-401F-BF44-E0F53DFE82E6}" type="presParOf" srcId="{1B8A4B06-D060-4365-A6DB-2D182075F766}" destId="{BD444EBB-033C-479F-888C-1D18BFA9AE55}" srcOrd="1" destOrd="0" presId="urn:microsoft.com/office/officeart/2005/8/layout/list1"/>
    <dgm:cxn modelId="{D571C3DF-30C9-4EF1-B552-16C9F6697323}" type="presParOf" srcId="{82649F05-8D5C-45BE-8F88-F12405828793}" destId="{8F2932C0-73B1-47F9-941A-5A014037CD0C}" srcOrd="21" destOrd="0" presId="urn:microsoft.com/office/officeart/2005/8/layout/list1"/>
    <dgm:cxn modelId="{9B63723A-4B86-40BC-8BF0-F5DDDC0BB2E3}" type="presParOf" srcId="{82649F05-8D5C-45BE-8F88-F12405828793}" destId="{A75C9451-1310-4137-989A-11205F44BCD8}" srcOrd="22" destOrd="0" presId="urn:microsoft.com/office/officeart/2005/8/layout/list1"/>
    <dgm:cxn modelId="{C1F45FAB-C743-4D71-A38B-9AC0955BC698}" type="presParOf" srcId="{82649F05-8D5C-45BE-8F88-F12405828793}" destId="{92B261A7-63E2-4DCD-AA89-7A41E6644237}" srcOrd="23" destOrd="0" presId="urn:microsoft.com/office/officeart/2005/8/layout/list1"/>
    <dgm:cxn modelId="{773A8FDE-4E09-40DC-859B-FD0DE51461DA}" type="presParOf" srcId="{82649F05-8D5C-45BE-8F88-F12405828793}" destId="{99C8B00A-B1AC-4D87-8E74-265AEA28AC23}" srcOrd="24" destOrd="0" presId="urn:microsoft.com/office/officeart/2005/8/layout/list1"/>
    <dgm:cxn modelId="{B1382C58-3730-4010-BF55-EEEF9850FFEA}" type="presParOf" srcId="{99C8B00A-B1AC-4D87-8E74-265AEA28AC23}" destId="{44012966-D917-453A-BBB9-0370C5DB0452}" srcOrd="0" destOrd="0" presId="urn:microsoft.com/office/officeart/2005/8/layout/list1"/>
    <dgm:cxn modelId="{5B920EF4-3B1D-4795-A15B-D456F53E9223}" type="presParOf" srcId="{99C8B00A-B1AC-4D87-8E74-265AEA28AC23}" destId="{B10A96B4-BA85-4204-96FF-191EFF202F7A}" srcOrd="1" destOrd="0" presId="urn:microsoft.com/office/officeart/2005/8/layout/list1"/>
    <dgm:cxn modelId="{EB858C71-593A-4E72-A1E9-615EF7A24799}" type="presParOf" srcId="{82649F05-8D5C-45BE-8F88-F12405828793}" destId="{19FBC321-9009-438C-9696-CCDAAF163303}" srcOrd="25" destOrd="0" presId="urn:microsoft.com/office/officeart/2005/8/layout/list1"/>
    <dgm:cxn modelId="{3B2B3161-5E44-4629-BBDC-17F1064AA666}" type="presParOf" srcId="{82649F05-8D5C-45BE-8F88-F12405828793}" destId="{0BA60CC4-A9B2-498B-AF4E-806A1C46CF33}" srcOrd="26" destOrd="0" presId="urn:microsoft.com/office/officeart/2005/8/layout/list1"/>
    <dgm:cxn modelId="{3CA44C64-C5BB-4F0A-B656-271915F0C75C}" type="presParOf" srcId="{82649F05-8D5C-45BE-8F88-F12405828793}" destId="{02FA03B4-BDA2-42A1-A5BD-B2CA8AD5FC74}" srcOrd="27" destOrd="0" presId="urn:microsoft.com/office/officeart/2005/8/layout/list1"/>
    <dgm:cxn modelId="{E5F3A467-C103-4A4B-A6D0-81FF6CB5BF12}" type="presParOf" srcId="{82649F05-8D5C-45BE-8F88-F12405828793}" destId="{877C4265-7F4A-4DF0-83F3-5D6D0A260742}" srcOrd="28" destOrd="0" presId="urn:microsoft.com/office/officeart/2005/8/layout/list1"/>
    <dgm:cxn modelId="{05CBA8FD-8D2E-4571-B2C8-7D13A50CC5A4}" type="presParOf" srcId="{877C4265-7F4A-4DF0-83F3-5D6D0A260742}" destId="{91E9DDBB-E624-4DEA-92FB-CD5AF9AFBF2D}" srcOrd="0" destOrd="0" presId="urn:microsoft.com/office/officeart/2005/8/layout/list1"/>
    <dgm:cxn modelId="{582130CD-7CFA-4FB4-A921-087A2829C81B}" type="presParOf" srcId="{877C4265-7F4A-4DF0-83F3-5D6D0A260742}" destId="{2240FE25-137D-41EB-8DB7-4E2639580820}" srcOrd="1" destOrd="0" presId="urn:microsoft.com/office/officeart/2005/8/layout/list1"/>
    <dgm:cxn modelId="{D829AB70-91CE-4E77-9007-2956CB7C4A91}" type="presParOf" srcId="{82649F05-8D5C-45BE-8F88-F12405828793}" destId="{0E570286-D8E1-4649-891B-41B36D8DF7B5}" srcOrd="29" destOrd="0" presId="urn:microsoft.com/office/officeart/2005/8/layout/list1"/>
    <dgm:cxn modelId="{C4B3E9CF-520A-4308-9174-5F5FA7CFBF0C}" type="presParOf" srcId="{82649F05-8D5C-45BE-8F88-F12405828793}" destId="{55838327-0D7F-4A09-980D-1EB33F3CC294}" srcOrd="30" destOrd="0" presId="urn:microsoft.com/office/officeart/2005/8/layout/list1"/>
    <dgm:cxn modelId="{FDDE68A8-0ADF-4E13-A25C-40F8167934C8}" type="presParOf" srcId="{82649F05-8D5C-45BE-8F88-F12405828793}" destId="{24C43E31-0C4D-42FF-92E9-9339590F3546}" srcOrd="31" destOrd="0" presId="urn:microsoft.com/office/officeart/2005/8/layout/list1"/>
    <dgm:cxn modelId="{D8425438-6F89-49AB-9D4D-9EB2CE9778E7}" type="presParOf" srcId="{82649F05-8D5C-45BE-8F88-F12405828793}" destId="{807AC57D-CB5A-476D-89FC-704495E7B1CF}" srcOrd="32" destOrd="0" presId="urn:microsoft.com/office/officeart/2005/8/layout/list1"/>
    <dgm:cxn modelId="{7C4E3891-71F5-4ABE-BD1E-5A3984E1E846}" type="presParOf" srcId="{807AC57D-CB5A-476D-89FC-704495E7B1CF}" destId="{ED350746-4989-4101-99D8-3EF575C4F51E}" srcOrd="0" destOrd="0" presId="urn:microsoft.com/office/officeart/2005/8/layout/list1"/>
    <dgm:cxn modelId="{10AA8FF9-67F7-4936-AC29-72C5C0038909}" type="presParOf" srcId="{807AC57D-CB5A-476D-89FC-704495E7B1CF}" destId="{9B507E7C-75A4-426A-BDBF-CF52D9168E61}" srcOrd="1" destOrd="0" presId="urn:microsoft.com/office/officeart/2005/8/layout/list1"/>
    <dgm:cxn modelId="{3528409C-F217-48DF-83D0-4EA56B0CE77C}" type="presParOf" srcId="{82649F05-8D5C-45BE-8F88-F12405828793}" destId="{A2C9F6A9-8D33-447F-8343-EC9948FAEE3D}" srcOrd="33" destOrd="0" presId="urn:microsoft.com/office/officeart/2005/8/layout/list1"/>
    <dgm:cxn modelId="{2D69CE21-A5CA-499A-96F6-3E2971A406EE}" type="presParOf" srcId="{82649F05-8D5C-45BE-8F88-F12405828793}" destId="{BF0F1432-CC9E-4DDB-ADFE-AA817F689F36}" srcOrd="3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7BA831-3CC4-4336-B2CC-18960A4FB1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DEF06911-4217-401F-B965-7766AA72B911}">
      <dgm:prSet phldrT="[Text]" custT="1"/>
      <dgm:spPr>
        <a:solidFill>
          <a:schemeClr val="bg1">
            <a:lumMod val="85000"/>
          </a:schemeClr>
        </a:solidFill>
        <a:ln>
          <a:solidFill>
            <a:schemeClr val="tx1"/>
          </a:solidFill>
        </a:ln>
      </dgm:spPr>
      <dgm:t>
        <a:bodyPr/>
        <a:lstStyle/>
        <a:p>
          <a:r>
            <a:rPr lang="en-IN" sz="1200" b="0" dirty="0" smtClean="0">
              <a:solidFill>
                <a:schemeClr val="tx1"/>
              </a:solidFill>
              <a:latin typeface="+mn-lt"/>
            </a:rPr>
            <a:t>Hernia</a:t>
          </a:r>
          <a:endParaRPr lang="en-IN" sz="1200" b="0" dirty="0">
            <a:solidFill>
              <a:schemeClr val="tx1"/>
            </a:solidFill>
            <a:latin typeface="+mn-lt"/>
          </a:endParaRPr>
        </a:p>
      </dgm:t>
    </dgm:pt>
    <dgm:pt modelId="{27F68E8F-13EE-4E41-AFFB-21DA9565DBAF}" type="parTrans" cxnId="{D04FE977-A0DC-4D1A-A6A0-0E6AB8A2FC44}">
      <dgm:prSet/>
      <dgm:spPr/>
      <dgm:t>
        <a:bodyPr/>
        <a:lstStyle/>
        <a:p>
          <a:endParaRPr lang="en-IN"/>
        </a:p>
      </dgm:t>
    </dgm:pt>
    <dgm:pt modelId="{A50D18BB-15CE-490F-A354-8B45BB566878}" type="sibTrans" cxnId="{D04FE977-A0DC-4D1A-A6A0-0E6AB8A2FC44}">
      <dgm:prSet/>
      <dgm:spPr/>
      <dgm:t>
        <a:bodyPr/>
        <a:lstStyle/>
        <a:p>
          <a:endParaRPr lang="en-IN"/>
        </a:p>
      </dgm:t>
    </dgm:pt>
    <dgm:pt modelId="{5FF3AB90-25A7-479B-B625-1F34CF76F85B}">
      <dgm:prSet phldrT="[Text]" custT="1"/>
      <dgm:spPr>
        <a:solidFill>
          <a:schemeClr val="bg1">
            <a:lumMod val="85000"/>
          </a:schemeClr>
        </a:solidFill>
        <a:ln>
          <a:solidFill>
            <a:schemeClr val="tx1"/>
          </a:solidFill>
        </a:ln>
      </dgm:spPr>
      <dgm:t>
        <a:bodyPr/>
        <a:lstStyle/>
        <a:p>
          <a:r>
            <a:rPr lang="en-IN" sz="1200" b="0" dirty="0" smtClean="0">
              <a:solidFill>
                <a:schemeClr val="tx1"/>
              </a:solidFill>
              <a:latin typeface="+mn-lt"/>
            </a:rPr>
            <a:t>Premature erection</a:t>
          </a:r>
          <a:endParaRPr lang="en-IN" sz="1200" b="0" dirty="0">
            <a:solidFill>
              <a:schemeClr val="tx1"/>
            </a:solidFill>
            <a:latin typeface="+mn-lt"/>
          </a:endParaRPr>
        </a:p>
      </dgm:t>
    </dgm:pt>
    <dgm:pt modelId="{5B141CD5-78F5-4D5C-8B37-B1E57D32070F}" type="parTrans" cxnId="{514A2C26-62C0-46ED-922C-2863B8F66866}">
      <dgm:prSet/>
      <dgm:spPr/>
      <dgm:t>
        <a:bodyPr/>
        <a:lstStyle/>
        <a:p>
          <a:endParaRPr lang="en-IN"/>
        </a:p>
      </dgm:t>
    </dgm:pt>
    <dgm:pt modelId="{6A9E3147-3C7C-48D5-B1A7-FF54D5A26E0B}" type="sibTrans" cxnId="{514A2C26-62C0-46ED-922C-2863B8F66866}">
      <dgm:prSet/>
      <dgm:spPr/>
      <dgm:t>
        <a:bodyPr/>
        <a:lstStyle/>
        <a:p>
          <a:endParaRPr lang="en-IN"/>
        </a:p>
      </dgm:t>
    </dgm:pt>
    <dgm:pt modelId="{C962EC4C-FF17-4973-A931-03DEEC767BCD}">
      <dgm:prSet phldrT="[Text]" custT="1"/>
      <dgm:spPr>
        <a:solidFill>
          <a:schemeClr val="bg1">
            <a:lumMod val="85000"/>
          </a:schemeClr>
        </a:solidFill>
        <a:ln>
          <a:solidFill>
            <a:schemeClr val="tx1"/>
          </a:solidFill>
        </a:ln>
      </dgm:spPr>
      <dgm:t>
        <a:bodyPr/>
        <a:lstStyle/>
        <a:p>
          <a:r>
            <a:rPr lang="en-IN" sz="1200" b="0" dirty="0" smtClean="0">
              <a:solidFill>
                <a:schemeClr val="tx1"/>
              </a:solidFill>
              <a:latin typeface="+mn-lt"/>
            </a:rPr>
            <a:t>Loss of sensory innervation of the glans  penis</a:t>
          </a:r>
          <a:endParaRPr lang="en-IN" sz="1200" b="0" dirty="0">
            <a:solidFill>
              <a:schemeClr val="tx1"/>
            </a:solidFill>
            <a:latin typeface="+mn-lt"/>
          </a:endParaRPr>
        </a:p>
      </dgm:t>
    </dgm:pt>
    <dgm:pt modelId="{A033A5F8-EB95-4A3B-B658-93BE77F972F2}" type="parTrans" cxnId="{8AC004E6-0366-4610-AF58-29D02747F029}">
      <dgm:prSet/>
      <dgm:spPr/>
      <dgm:t>
        <a:bodyPr/>
        <a:lstStyle/>
        <a:p>
          <a:endParaRPr lang="en-IN"/>
        </a:p>
      </dgm:t>
    </dgm:pt>
    <dgm:pt modelId="{238EE14A-FF6A-4376-A4AD-4A2B31DC5375}" type="sibTrans" cxnId="{8AC004E6-0366-4610-AF58-29D02747F029}">
      <dgm:prSet/>
      <dgm:spPr/>
      <dgm:t>
        <a:bodyPr/>
        <a:lstStyle/>
        <a:p>
          <a:endParaRPr lang="en-IN"/>
        </a:p>
      </dgm:t>
    </dgm:pt>
    <dgm:pt modelId="{091656A9-2FCF-4F27-87EF-21D3321C2F36}" type="pres">
      <dgm:prSet presAssocID="{177BA831-3CC4-4336-B2CC-18960A4FB1DE}" presName="linear" presStyleCnt="0">
        <dgm:presLayoutVars>
          <dgm:dir/>
          <dgm:animLvl val="lvl"/>
          <dgm:resizeHandles val="exact"/>
        </dgm:presLayoutVars>
      </dgm:prSet>
      <dgm:spPr/>
      <dgm:t>
        <a:bodyPr/>
        <a:lstStyle/>
        <a:p>
          <a:endParaRPr lang="en-IN"/>
        </a:p>
      </dgm:t>
    </dgm:pt>
    <dgm:pt modelId="{CC5F9529-3F40-4B6E-ADC6-3FF1E36A62F6}" type="pres">
      <dgm:prSet presAssocID="{DEF06911-4217-401F-B965-7766AA72B911}" presName="parentLin" presStyleCnt="0"/>
      <dgm:spPr/>
    </dgm:pt>
    <dgm:pt modelId="{19CDDE84-13EA-4627-8DC1-743B6FB40A89}" type="pres">
      <dgm:prSet presAssocID="{DEF06911-4217-401F-B965-7766AA72B911}" presName="parentLeftMargin" presStyleLbl="node1" presStyleIdx="0" presStyleCnt="3"/>
      <dgm:spPr/>
      <dgm:t>
        <a:bodyPr/>
        <a:lstStyle/>
        <a:p>
          <a:endParaRPr lang="en-IN"/>
        </a:p>
      </dgm:t>
    </dgm:pt>
    <dgm:pt modelId="{81899ABE-706C-4802-9793-62754B5C1283}" type="pres">
      <dgm:prSet presAssocID="{DEF06911-4217-401F-B965-7766AA72B911}" presName="parentText" presStyleLbl="node1" presStyleIdx="0" presStyleCnt="3">
        <dgm:presLayoutVars>
          <dgm:chMax val="0"/>
          <dgm:bulletEnabled val="1"/>
        </dgm:presLayoutVars>
      </dgm:prSet>
      <dgm:spPr/>
      <dgm:t>
        <a:bodyPr/>
        <a:lstStyle/>
        <a:p>
          <a:endParaRPr lang="en-IN"/>
        </a:p>
      </dgm:t>
    </dgm:pt>
    <dgm:pt modelId="{9F5180E3-7D4C-44D8-AC79-F1F178758AE0}" type="pres">
      <dgm:prSet presAssocID="{DEF06911-4217-401F-B965-7766AA72B911}" presName="negativeSpace" presStyleCnt="0"/>
      <dgm:spPr/>
    </dgm:pt>
    <dgm:pt modelId="{DB8CAB01-265C-44BE-826F-5500C510098B}" type="pres">
      <dgm:prSet presAssocID="{DEF06911-4217-401F-B965-7766AA72B911}" presName="childText" presStyleLbl="conFgAcc1" presStyleIdx="0" presStyleCnt="3">
        <dgm:presLayoutVars>
          <dgm:bulletEnabled val="1"/>
        </dgm:presLayoutVars>
      </dgm:prSet>
      <dgm:spPr/>
    </dgm:pt>
    <dgm:pt modelId="{B222F0D4-13F7-4CA8-BD11-D74432DE71A5}" type="pres">
      <dgm:prSet presAssocID="{A50D18BB-15CE-490F-A354-8B45BB566878}" presName="spaceBetweenRectangles" presStyleCnt="0"/>
      <dgm:spPr/>
    </dgm:pt>
    <dgm:pt modelId="{C2451A06-0732-4903-968E-3B4BE4BEA40D}" type="pres">
      <dgm:prSet presAssocID="{5FF3AB90-25A7-479B-B625-1F34CF76F85B}" presName="parentLin" presStyleCnt="0"/>
      <dgm:spPr/>
    </dgm:pt>
    <dgm:pt modelId="{4E0F5E21-A38D-48DF-B416-969A0C454B7A}" type="pres">
      <dgm:prSet presAssocID="{5FF3AB90-25A7-479B-B625-1F34CF76F85B}" presName="parentLeftMargin" presStyleLbl="node1" presStyleIdx="0" presStyleCnt="3"/>
      <dgm:spPr/>
      <dgm:t>
        <a:bodyPr/>
        <a:lstStyle/>
        <a:p>
          <a:endParaRPr lang="en-IN"/>
        </a:p>
      </dgm:t>
    </dgm:pt>
    <dgm:pt modelId="{BDBFF736-3F7E-44F9-9E54-5BCA3A5CB7D7}" type="pres">
      <dgm:prSet presAssocID="{5FF3AB90-25A7-479B-B625-1F34CF76F85B}" presName="parentText" presStyleLbl="node1" presStyleIdx="1" presStyleCnt="3">
        <dgm:presLayoutVars>
          <dgm:chMax val="0"/>
          <dgm:bulletEnabled val="1"/>
        </dgm:presLayoutVars>
      </dgm:prSet>
      <dgm:spPr/>
      <dgm:t>
        <a:bodyPr/>
        <a:lstStyle/>
        <a:p>
          <a:endParaRPr lang="en-IN"/>
        </a:p>
      </dgm:t>
    </dgm:pt>
    <dgm:pt modelId="{73C1F1A6-643A-4A42-AC9D-EFCFFE2F8F27}" type="pres">
      <dgm:prSet presAssocID="{5FF3AB90-25A7-479B-B625-1F34CF76F85B}" presName="negativeSpace" presStyleCnt="0"/>
      <dgm:spPr/>
    </dgm:pt>
    <dgm:pt modelId="{840E0239-8396-4195-8025-C0E723245376}" type="pres">
      <dgm:prSet presAssocID="{5FF3AB90-25A7-479B-B625-1F34CF76F85B}" presName="childText" presStyleLbl="conFgAcc1" presStyleIdx="1" presStyleCnt="3">
        <dgm:presLayoutVars>
          <dgm:bulletEnabled val="1"/>
        </dgm:presLayoutVars>
      </dgm:prSet>
      <dgm:spPr/>
    </dgm:pt>
    <dgm:pt modelId="{79C65E7A-A13A-4073-BFB1-F6F35F85BED8}" type="pres">
      <dgm:prSet presAssocID="{6A9E3147-3C7C-48D5-B1A7-FF54D5A26E0B}" presName="spaceBetweenRectangles" presStyleCnt="0"/>
      <dgm:spPr/>
    </dgm:pt>
    <dgm:pt modelId="{A4ECC9DD-47C2-4A01-96B9-10FE256DAFEE}" type="pres">
      <dgm:prSet presAssocID="{C962EC4C-FF17-4973-A931-03DEEC767BCD}" presName="parentLin" presStyleCnt="0"/>
      <dgm:spPr/>
    </dgm:pt>
    <dgm:pt modelId="{DADC7A0F-C9D7-4B4D-8A25-6E651279611E}" type="pres">
      <dgm:prSet presAssocID="{C962EC4C-FF17-4973-A931-03DEEC767BCD}" presName="parentLeftMargin" presStyleLbl="node1" presStyleIdx="1" presStyleCnt="3"/>
      <dgm:spPr/>
      <dgm:t>
        <a:bodyPr/>
        <a:lstStyle/>
        <a:p>
          <a:endParaRPr lang="en-IN"/>
        </a:p>
      </dgm:t>
    </dgm:pt>
    <dgm:pt modelId="{CDCD0B1B-EC79-46C4-B844-E8CF32ED74AF}" type="pres">
      <dgm:prSet presAssocID="{C962EC4C-FF17-4973-A931-03DEEC767BCD}" presName="parentText" presStyleLbl="node1" presStyleIdx="2" presStyleCnt="3" custScaleX="137384" custScaleY="180765">
        <dgm:presLayoutVars>
          <dgm:chMax val="0"/>
          <dgm:bulletEnabled val="1"/>
        </dgm:presLayoutVars>
      </dgm:prSet>
      <dgm:spPr/>
      <dgm:t>
        <a:bodyPr/>
        <a:lstStyle/>
        <a:p>
          <a:endParaRPr lang="en-IN"/>
        </a:p>
      </dgm:t>
    </dgm:pt>
    <dgm:pt modelId="{E1A5DB29-8FD0-47D9-A58C-C570C535D5C5}" type="pres">
      <dgm:prSet presAssocID="{C962EC4C-FF17-4973-A931-03DEEC767BCD}" presName="negativeSpace" presStyleCnt="0"/>
      <dgm:spPr/>
    </dgm:pt>
    <dgm:pt modelId="{202E558B-36EA-4CA4-B7F1-FDCC9A7F8F6E}" type="pres">
      <dgm:prSet presAssocID="{C962EC4C-FF17-4973-A931-03DEEC767BCD}" presName="childText" presStyleLbl="conFgAcc1" presStyleIdx="2" presStyleCnt="3">
        <dgm:presLayoutVars>
          <dgm:bulletEnabled val="1"/>
        </dgm:presLayoutVars>
      </dgm:prSet>
      <dgm:spPr/>
    </dgm:pt>
  </dgm:ptLst>
  <dgm:cxnLst>
    <dgm:cxn modelId="{21D90FCA-CA8A-4AC2-A947-4828A2B106BC}" type="presOf" srcId="{177BA831-3CC4-4336-B2CC-18960A4FB1DE}" destId="{091656A9-2FCF-4F27-87EF-21D3321C2F36}" srcOrd="0" destOrd="0" presId="urn:microsoft.com/office/officeart/2005/8/layout/list1"/>
    <dgm:cxn modelId="{8AC004E6-0366-4610-AF58-29D02747F029}" srcId="{177BA831-3CC4-4336-B2CC-18960A4FB1DE}" destId="{C962EC4C-FF17-4973-A931-03DEEC767BCD}" srcOrd="2" destOrd="0" parTransId="{A033A5F8-EB95-4A3B-B658-93BE77F972F2}" sibTransId="{238EE14A-FF6A-4376-A4AD-4A2B31DC5375}"/>
    <dgm:cxn modelId="{9ACE77BD-9877-485F-8C30-81254A49BD09}" type="presOf" srcId="{5FF3AB90-25A7-479B-B625-1F34CF76F85B}" destId="{4E0F5E21-A38D-48DF-B416-969A0C454B7A}" srcOrd="0" destOrd="0" presId="urn:microsoft.com/office/officeart/2005/8/layout/list1"/>
    <dgm:cxn modelId="{49CBE525-2C22-46B3-BAE3-ACA817E21C67}" type="presOf" srcId="{DEF06911-4217-401F-B965-7766AA72B911}" destId="{19CDDE84-13EA-4627-8DC1-743B6FB40A89}" srcOrd="0" destOrd="0" presId="urn:microsoft.com/office/officeart/2005/8/layout/list1"/>
    <dgm:cxn modelId="{D04FE977-A0DC-4D1A-A6A0-0E6AB8A2FC44}" srcId="{177BA831-3CC4-4336-B2CC-18960A4FB1DE}" destId="{DEF06911-4217-401F-B965-7766AA72B911}" srcOrd="0" destOrd="0" parTransId="{27F68E8F-13EE-4E41-AFFB-21DA9565DBAF}" sibTransId="{A50D18BB-15CE-490F-A354-8B45BB566878}"/>
    <dgm:cxn modelId="{514A2C26-62C0-46ED-922C-2863B8F66866}" srcId="{177BA831-3CC4-4336-B2CC-18960A4FB1DE}" destId="{5FF3AB90-25A7-479B-B625-1F34CF76F85B}" srcOrd="1" destOrd="0" parTransId="{5B141CD5-78F5-4D5C-8B37-B1E57D32070F}" sibTransId="{6A9E3147-3C7C-48D5-B1A7-FF54D5A26E0B}"/>
    <dgm:cxn modelId="{230717F7-6EAD-446D-9346-22346FF0C4A0}" type="presOf" srcId="{5FF3AB90-25A7-479B-B625-1F34CF76F85B}" destId="{BDBFF736-3F7E-44F9-9E54-5BCA3A5CB7D7}" srcOrd="1" destOrd="0" presId="urn:microsoft.com/office/officeart/2005/8/layout/list1"/>
    <dgm:cxn modelId="{565A3A5E-6F0C-4C9E-996A-8E229004FF51}" type="presOf" srcId="{DEF06911-4217-401F-B965-7766AA72B911}" destId="{81899ABE-706C-4802-9793-62754B5C1283}" srcOrd="1" destOrd="0" presId="urn:microsoft.com/office/officeart/2005/8/layout/list1"/>
    <dgm:cxn modelId="{0AE5B047-57D2-4D05-A2ED-1ECE5826FBE3}" type="presOf" srcId="{C962EC4C-FF17-4973-A931-03DEEC767BCD}" destId="{CDCD0B1B-EC79-46C4-B844-E8CF32ED74AF}" srcOrd="1" destOrd="0" presId="urn:microsoft.com/office/officeart/2005/8/layout/list1"/>
    <dgm:cxn modelId="{E89F5B19-E01E-4DB8-A5F1-83D4386F9273}" type="presOf" srcId="{C962EC4C-FF17-4973-A931-03DEEC767BCD}" destId="{DADC7A0F-C9D7-4B4D-8A25-6E651279611E}" srcOrd="0" destOrd="0" presId="urn:microsoft.com/office/officeart/2005/8/layout/list1"/>
    <dgm:cxn modelId="{4BE3BC8C-8931-4506-916F-A738495727D3}" type="presParOf" srcId="{091656A9-2FCF-4F27-87EF-21D3321C2F36}" destId="{CC5F9529-3F40-4B6E-ADC6-3FF1E36A62F6}" srcOrd="0" destOrd="0" presId="urn:microsoft.com/office/officeart/2005/8/layout/list1"/>
    <dgm:cxn modelId="{D9F194B7-CF1D-479F-99E8-1F0F9A243AF4}" type="presParOf" srcId="{CC5F9529-3F40-4B6E-ADC6-3FF1E36A62F6}" destId="{19CDDE84-13EA-4627-8DC1-743B6FB40A89}" srcOrd="0" destOrd="0" presId="urn:microsoft.com/office/officeart/2005/8/layout/list1"/>
    <dgm:cxn modelId="{126F497C-019D-45C5-B1FE-DCBE59B4A280}" type="presParOf" srcId="{CC5F9529-3F40-4B6E-ADC6-3FF1E36A62F6}" destId="{81899ABE-706C-4802-9793-62754B5C1283}" srcOrd="1" destOrd="0" presId="urn:microsoft.com/office/officeart/2005/8/layout/list1"/>
    <dgm:cxn modelId="{660DEFD3-75F6-40D0-BA86-D71D4623A074}" type="presParOf" srcId="{091656A9-2FCF-4F27-87EF-21D3321C2F36}" destId="{9F5180E3-7D4C-44D8-AC79-F1F178758AE0}" srcOrd="1" destOrd="0" presId="urn:microsoft.com/office/officeart/2005/8/layout/list1"/>
    <dgm:cxn modelId="{3B495672-EF54-4E1A-810F-B17462B792F2}" type="presParOf" srcId="{091656A9-2FCF-4F27-87EF-21D3321C2F36}" destId="{DB8CAB01-265C-44BE-826F-5500C510098B}" srcOrd="2" destOrd="0" presId="urn:microsoft.com/office/officeart/2005/8/layout/list1"/>
    <dgm:cxn modelId="{07ABFF5D-8E01-45C7-84A1-F8F38B4906A9}" type="presParOf" srcId="{091656A9-2FCF-4F27-87EF-21D3321C2F36}" destId="{B222F0D4-13F7-4CA8-BD11-D74432DE71A5}" srcOrd="3" destOrd="0" presId="urn:microsoft.com/office/officeart/2005/8/layout/list1"/>
    <dgm:cxn modelId="{70CBEAA0-706E-493B-9967-764E12CCA85C}" type="presParOf" srcId="{091656A9-2FCF-4F27-87EF-21D3321C2F36}" destId="{C2451A06-0732-4903-968E-3B4BE4BEA40D}" srcOrd="4" destOrd="0" presId="urn:microsoft.com/office/officeart/2005/8/layout/list1"/>
    <dgm:cxn modelId="{E9DCDFA1-D5B1-49B0-ADAA-6A756997D541}" type="presParOf" srcId="{C2451A06-0732-4903-968E-3B4BE4BEA40D}" destId="{4E0F5E21-A38D-48DF-B416-969A0C454B7A}" srcOrd="0" destOrd="0" presId="urn:microsoft.com/office/officeart/2005/8/layout/list1"/>
    <dgm:cxn modelId="{09EB45BA-1024-4920-BDA7-23FE85E1B818}" type="presParOf" srcId="{C2451A06-0732-4903-968E-3B4BE4BEA40D}" destId="{BDBFF736-3F7E-44F9-9E54-5BCA3A5CB7D7}" srcOrd="1" destOrd="0" presId="urn:microsoft.com/office/officeart/2005/8/layout/list1"/>
    <dgm:cxn modelId="{ED807104-1535-4ACC-9C05-8047AB42B6AC}" type="presParOf" srcId="{091656A9-2FCF-4F27-87EF-21D3321C2F36}" destId="{73C1F1A6-643A-4A42-AC9D-EFCFFE2F8F27}" srcOrd="5" destOrd="0" presId="urn:microsoft.com/office/officeart/2005/8/layout/list1"/>
    <dgm:cxn modelId="{9715AA78-06CE-47CE-9557-C81ADB71AE6B}" type="presParOf" srcId="{091656A9-2FCF-4F27-87EF-21D3321C2F36}" destId="{840E0239-8396-4195-8025-C0E723245376}" srcOrd="6" destOrd="0" presId="urn:microsoft.com/office/officeart/2005/8/layout/list1"/>
    <dgm:cxn modelId="{F6B62350-4404-47F5-9698-FE70A5D9318B}" type="presParOf" srcId="{091656A9-2FCF-4F27-87EF-21D3321C2F36}" destId="{79C65E7A-A13A-4073-BFB1-F6F35F85BED8}" srcOrd="7" destOrd="0" presId="urn:microsoft.com/office/officeart/2005/8/layout/list1"/>
    <dgm:cxn modelId="{41A8EAB4-50E4-461A-A951-545D1D7F7F7D}" type="presParOf" srcId="{091656A9-2FCF-4F27-87EF-21D3321C2F36}" destId="{A4ECC9DD-47C2-4A01-96B9-10FE256DAFEE}" srcOrd="8" destOrd="0" presId="urn:microsoft.com/office/officeart/2005/8/layout/list1"/>
    <dgm:cxn modelId="{5501E8B4-BB07-4E3F-829D-E64630773B33}" type="presParOf" srcId="{A4ECC9DD-47C2-4A01-96B9-10FE256DAFEE}" destId="{DADC7A0F-C9D7-4B4D-8A25-6E651279611E}" srcOrd="0" destOrd="0" presId="urn:microsoft.com/office/officeart/2005/8/layout/list1"/>
    <dgm:cxn modelId="{B515BFDA-981C-4063-A477-AC20A548CEE7}" type="presParOf" srcId="{A4ECC9DD-47C2-4A01-96B9-10FE256DAFEE}" destId="{CDCD0B1B-EC79-46C4-B844-E8CF32ED74AF}" srcOrd="1" destOrd="0" presId="urn:microsoft.com/office/officeart/2005/8/layout/list1"/>
    <dgm:cxn modelId="{FE174200-D920-422A-8F3F-F0CE678FFD3A}" type="presParOf" srcId="{091656A9-2FCF-4F27-87EF-21D3321C2F36}" destId="{E1A5DB29-8FD0-47D9-A58C-C570C535D5C5}" srcOrd="9" destOrd="0" presId="urn:microsoft.com/office/officeart/2005/8/layout/list1"/>
    <dgm:cxn modelId="{6266E544-6645-485E-BA23-384B9FEB3BAE}" type="presParOf" srcId="{091656A9-2FCF-4F27-87EF-21D3321C2F36}" destId="{202E558B-36EA-4CA4-B7F1-FDCC9A7F8F6E}"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D3299F-1EEC-44AA-997C-C0FA1787A5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108D71CD-207B-4C21-B7EC-ABDF70AFECE7}">
      <dgm:prSet phldrT="[Text]" custT="1"/>
      <dgm:spPr>
        <a:solidFill>
          <a:schemeClr val="bg1">
            <a:lumMod val="85000"/>
          </a:schemeClr>
        </a:solidFill>
        <a:ln>
          <a:solidFill>
            <a:schemeClr val="tx1"/>
          </a:solidFill>
        </a:ln>
      </dgm:spPr>
      <dgm:t>
        <a:bodyPr/>
        <a:lstStyle/>
        <a:p>
          <a:r>
            <a:rPr lang="en-IN" sz="1500" dirty="0" smtClean="0">
              <a:solidFill>
                <a:schemeClr val="tx1"/>
              </a:solidFill>
            </a:rPr>
            <a:t>With apparently normal semen </a:t>
          </a:r>
          <a:endParaRPr lang="en-IN" sz="1500" dirty="0">
            <a:solidFill>
              <a:schemeClr val="tx1"/>
            </a:solidFill>
          </a:endParaRPr>
        </a:p>
      </dgm:t>
    </dgm:pt>
    <dgm:pt modelId="{1733E300-B077-4C6C-B053-36007CC9F503}" type="parTrans" cxnId="{09723797-B2FC-4DE4-884E-549DEDB04B40}">
      <dgm:prSet/>
      <dgm:spPr/>
      <dgm:t>
        <a:bodyPr/>
        <a:lstStyle/>
        <a:p>
          <a:endParaRPr lang="en-IN"/>
        </a:p>
      </dgm:t>
    </dgm:pt>
    <dgm:pt modelId="{391DFF1A-A4A1-4027-8D3C-0A9777C51F82}" type="sibTrans" cxnId="{09723797-B2FC-4DE4-884E-549DEDB04B40}">
      <dgm:prSet/>
      <dgm:spPr/>
      <dgm:t>
        <a:bodyPr/>
        <a:lstStyle/>
        <a:p>
          <a:endParaRPr lang="en-IN"/>
        </a:p>
      </dgm:t>
    </dgm:pt>
    <dgm:pt modelId="{F8720261-CE6C-4F20-B8AA-3206F1D84957}">
      <dgm:prSet custT="1"/>
      <dgm:spPr>
        <a:solidFill>
          <a:schemeClr val="bg1">
            <a:lumMod val="85000"/>
          </a:schemeClr>
        </a:solidFill>
        <a:ln>
          <a:solidFill>
            <a:schemeClr val="tx1"/>
          </a:solidFill>
        </a:ln>
      </dgm:spPr>
      <dgm:t>
        <a:bodyPr/>
        <a:lstStyle/>
        <a:p>
          <a:r>
            <a:rPr lang="en-IN" sz="1500" dirty="0" smtClean="0">
              <a:solidFill>
                <a:schemeClr val="tx1"/>
              </a:solidFill>
            </a:rPr>
            <a:t>With apparently  abnormal semen </a:t>
          </a:r>
          <a:endParaRPr lang="en-IN" sz="1500" dirty="0">
            <a:solidFill>
              <a:schemeClr val="tx1"/>
            </a:solidFill>
          </a:endParaRPr>
        </a:p>
      </dgm:t>
    </dgm:pt>
    <dgm:pt modelId="{A86D4B4E-582B-459A-B707-FEE633B35229}" type="parTrans" cxnId="{23D0DEF1-951E-49E6-8B76-2DA1FA927604}">
      <dgm:prSet/>
      <dgm:spPr/>
      <dgm:t>
        <a:bodyPr/>
        <a:lstStyle/>
        <a:p>
          <a:endParaRPr lang="en-IN"/>
        </a:p>
      </dgm:t>
    </dgm:pt>
    <dgm:pt modelId="{14B537AB-D0C1-405C-8B86-D290FBAF2EF9}" type="sibTrans" cxnId="{23D0DEF1-951E-49E6-8B76-2DA1FA927604}">
      <dgm:prSet/>
      <dgm:spPr/>
      <dgm:t>
        <a:bodyPr/>
        <a:lstStyle/>
        <a:p>
          <a:endParaRPr lang="en-IN"/>
        </a:p>
      </dgm:t>
    </dgm:pt>
    <dgm:pt modelId="{46893457-9D34-4A82-A337-8696E7CA1D74}" type="pres">
      <dgm:prSet presAssocID="{0AD3299F-1EEC-44AA-997C-C0FA1787A501}" presName="linear" presStyleCnt="0">
        <dgm:presLayoutVars>
          <dgm:dir/>
          <dgm:animLvl val="lvl"/>
          <dgm:resizeHandles val="exact"/>
        </dgm:presLayoutVars>
      </dgm:prSet>
      <dgm:spPr/>
      <dgm:t>
        <a:bodyPr/>
        <a:lstStyle/>
        <a:p>
          <a:endParaRPr lang="en-IN"/>
        </a:p>
      </dgm:t>
    </dgm:pt>
    <dgm:pt modelId="{729D8E9D-BF64-4FAB-810B-36D59F003BBB}" type="pres">
      <dgm:prSet presAssocID="{108D71CD-207B-4C21-B7EC-ABDF70AFECE7}" presName="parentLin" presStyleCnt="0"/>
      <dgm:spPr/>
    </dgm:pt>
    <dgm:pt modelId="{BB8E4543-E428-49D3-A157-FC2208CCCF87}" type="pres">
      <dgm:prSet presAssocID="{108D71CD-207B-4C21-B7EC-ABDF70AFECE7}" presName="parentLeftMargin" presStyleLbl="node1" presStyleIdx="0" presStyleCnt="2"/>
      <dgm:spPr/>
      <dgm:t>
        <a:bodyPr/>
        <a:lstStyle/>
        <a:p>
          <a:endParaRPr lang="en-IN"/>
        </a:p>
      </dgm:t>
    </dgm:pt>
    <dgm:pt modelId="{812FA92C-AF60-4322-A523-96F0A1C2CBA7}" type="pres">
      <dgm:prSet presAssocID="{108D71CD-207B-4C21-B7EC-ABDF70AFECE7}" presName="parentText" presStyleLbl="node1" presStyleIdx="0" presStyleCnt="2" custScaleX="142857" custScaleY="30079">
        <dgm:presLayoutVars>
          <dgm:chMax val="0"/>
          <dgm:bulletEnabled val="1"/>
        </dgm:presLayoutVars>
      </dgm:prSet>
      <dgm:spPr/>
      <dgm:t>
        <a:bodyPr/>
        <a:lstStyle/>
        <a:p>
          <a:endParaRPr lang="en-IN"/>
        </a:p>
      </dgm:t>
    </dgm:pt>
    <dgm:pt modelId="{2C999873-8D92-4615-A71C-FF7E71E31183}" type="pres">
      <dgm:prSet presAssocID="{108D71CD-207B-4C21-B7EC-ABDF70AFECE7}" presName="negativeSpace" presStyleCnt="0"/>
      <dgm:spPr/>
    </dgm:pt>
    <dgm:pt modelId="{BED5DAAD-78E3-48AB-B914-5B2E555E11BC}" type="pres">
      <dgm:prSet presAssocID="{108D71CD-207B-4C21-B7EC-ABDF70AFECE7}" presName="childText" presStyleLbl="conFgAcc1" presStyleIdx="0" presStyleCnt="2" custLinFactY="-53454" custLinFactNeighborX="7868" custLinFactNeighborY="-100000">
        <dgm:presLayoutVars>
          <dgm:bulletEnabled val="1"/>
        </dgm:presLayoutVars>
      </dgm:prSet>
      <dgm:spPr/>
    </dgm:pt>
    <dgm:pt modelId="{677AD1BC-537D-479A-955E-5850824342F8}" type="pres">
      <dgm:prSet presAssocID="{391DFF1A-A4A1-4027-8D3C-0A9777C51F82}" presName="spaceBetweenRectangles" presStyleCnt="0"/>
      <dgm:spPr/>
    </dgm:pt>
    <dgm:pt modelId="{66DD8174-B3B7-459F-B969-D9F737C9DDBF}" type="pres">
      <dgm:prSet presAssocID="{F8720261-CE6C-4F20-B8AA-3206F1D84957}" presName="parentLin" presStyleCnt="0"/>
      <dgm:spPr/>
    </dgm:pt>
    <dgm:pt modelId="{E80CC92A-F404-4384-BF37-E260EE993F71}" type="pres">
      <dgm:prSet presAssocID="{F8720261-CE6C-4F20-B8AA-3206F1D84957}" presName="parentLeftMargin" presStyleLbl="node1" presStyleIdx="0" presStyleCnt="2"/>
      <dgm:spPr/>
      <dgm:t>
        <a:bodyPr/>
        <a:lstStyle/>
        <a:p>
          <a:endParaRPr lang="en-IN"/>
        </a:p>
      </dgm:t>
    </dgm:pt>
    <dgm:pt modelId="{F7C8D18B-77E4-4BA2-A189-AB77269C3054}" type="pres">
      <dgm:prSet presAssocID="{F8720261-CE6C-4F20-B8AA-3206F1D84957}" presName="parentText" presStyleLbl="node1" presStyleIdx="1" presStyleCnt="2" custScaleX="142857" custScaleY="36461" custLinFactNeighborY="18285">
        <dgm:presLayoutVars>
          <dgm:chMax val="0"/>
          <dgm:bulletEnabled val="1"/>
        </dgm:presLayoutVars>
      </dgm:prSet>
      <dgm:spPr/>
      <dgm:t>
        <a:bodyPr/>
        <a:lstStyle/>
        <a:p>
          <a:endParaRPr lang="en-IN"/>
        </a:p>
      </dgm:t>
    </dgm:pt>
    <dgm:pt modelId="{3C2FE752-CC60-46DE-B5FA-A12544CC0750}" type="pres">
      <dgm:prSet presAssocID="{F8720261-CE6C-4F20-B8AA-3206F1D84957}" presName="negativeSpace" presStyleCnt="0"/>
      <dgm:spPr/>
    </dgm:pt>
    <dgm:pt modelId="{FE6E5164-52AD-4584-A8E2-2EF79A2C3F53}" type="pres">
      <dgm:prSet presAssocID="{F8720261-CE6C-4F20-B8AA-3206F1D84957}" presName="childText" presStyleLbl="conFgAcc1" presStyleIdx="1" presStyleCnt="2" custLinFactNeighborX="-3299" custLinFactNeighborY="76799">
        <dgm:presLayoutVars>
          <dgm:bulletEnabled val="1"/>
        </dgm:presLayoutVars>
      </dgm:prSet>
      <dgm:spPr/>
    </dgm:pt>
  </dgm:ptLst>
  <dgm:cxnLst>
    <dgm:cxn modelId="{CB555753-0B07-4ACC-B60A-D274CABD72A4}" type="presOf" srcId="{108D71CD-207B-4C21-B7EC-ABDF70AFECE7}" destId="{812FA92C-AF60-4322-A523-96F0A1C2CBA7}" srcOrd="1" destOrd="0" presId="urn:microsoft.com/office/officeart/2005/8/layout/list1"/>
    <dgm:cxn modelId="{09723797-B2FC-4DE4-884E-549DEDB04B40}" srcId="{0AD3299F-1EEC-44AA-997C-C0FA1787A501}" destId="{108D71CD-207B-4C21-B7EC-ABDF70AFECE7}" srcOrd="0" destOrd="0" parTransId="{1733E300-B077-4C6C-B053-36007CC9F503}" sibTransId="{391DFF1A-A4A1-4027-8D3C-0A9777C51F82}"/>
    <dgm:cxn modelId="{E60BC625-F394-4EE1-A3DF-E56EA738CCE2}" type="presOf" srcId="{F8720261-CE6C-4F20-B8AA-3206F1D84957}" destId="{F7C8D18B-77E4-4BA2-A189-AB77269C3054}" srcOrd="1" destOrd="0" presId="urn:microsoft.com/office/officeart/2005/8/layout/list1"/>
    <dgm:cxn modelId="{C72120B3-AF70-49CE-A7F6-50F211B976A6}" type="presOf" srcId="{F8720261-CE6C-4F20-B8AA-3206F1D84957}" destId="{E80CC92A-F404-4384-BF37-E260EE993F71}" srcOrd="0" destOrd="0" presId="urn:microsoft.com/office/officeart/2005/8/layout/list1"/>
    <dgm:cxn modelId="{23D0DEF1-951E-49E6-8B76-2DA1FA927604}" srcId="{0AD3299F-1EEC-44AA-997C-C0FA1787A501}" destId="{F8720261-CE6C-4F20-B8AA-3206F1D84957}" srcOrd="1" destOrd="0" parTransId="{A86D4B4E-582B-459A-B707-FEE633B35229}" sibTransId="{14B537AB-D0C1-405C-8B86-D290FBAF2EF9}"/>
    <dgm:cxn modelId="{DDA708C0-4970-4808-993C-6A9D9AD7417F}" type="presOf" srcId="{0AD3299F-1EEC-44AA-997C-C0FA1787A501}" destId="{46893457-9D34-4A82-A337-8696E7CA1D74}" srcOrd="0" destOrd="0" presId="urn:microsoft.com/office/officeart/2005/8/layout/list1"/>
    <dgm:cxn modelId="{C41434F7-4520-4900-BE78-83AD0E0A7A06}" type="presOf" srcId="{108D71CD-207B-4C21-B7EC-ABDF70AFECE7}" destId="{BB8E4543-E428-49D3-A157-FC2208CCCF87}" srcOrd="0" destOrd="0" presId="urn:microsoft.com/office/officeart/2005/8/layout/list1"/>
    <dgm:cxn modelId="{65A687B9-84FB-43CE-80B3-812FF14DCF0F}" type="presParOf" srcId="{46893457-9D34-4A82-A337-8696E7CA1D74}" destId="{729D8E9D-BF64-4FAB-810B-36D59F003BBB}" srcOrd="0" destOrd="0" presId="urn:microsoft.com/office/officeart/2005/8/layout/list1"/>
    <dgm:cxn modelId="{628D50C4-F89E-4A67-B38B-2A34485FD0F8}" type="presParOf" srcId="{729D8E9D-BF64-4FAB-810B-36D59F003BBB}" destId="{BB8E4543-E428-49D3-A157-FC2208CCCF87}" srcOrd="0" destOrd="0" presId="urn:microsoft.com/office/officeart/2005/8/layout/list1"/>
    <dgm:cxn modelId="{83196495-1F7D-463A-9450-D19659F72E60}" type="presParOf" srcId="{729D8E9D-BF64-4FAB-810B-36D59F003BBB}" destId="{812FA92C-AF60-4322-A523-96F0A1C2CBA7}" srcOrd="1" destOrd="0" presId="urn:microsoft.com/office/officeart/2005/8/layout/list1"/>
    <dgm:cxn modelId="{E4E1CB44-82F0-4304-A3B6-A285108BA105}" type="presParOf" srcId="{46893457-9D34-4A82-A337-8696E7CA1D74}" destId="{2C999873-8D92-4615-A71C-FF7E71E31183}" srcOrd="1" destOrd="0" presId="urn:microsoft.com/office/officeart/2005/8/layout/list1"/>
    <dgm:cxn modelId="{FFDBD4A1-0552-44FB-B40F-952F412363B4}" type="presParOf" srcId="{46893457-9D34-4A82-A337-8696E7CA1D74}" destId="{BED5DAAD-78E3-48AB-B914-5B2E555E11BC}" srcOrd="2" destOrd="0" presId="urn:microsoft.com/office/officeart/2005/8/layout/list1"/>
    <dgm:cxn modelId="{B0A8D2C5-2AC6-479C-A269-7C8CAAAF58E0}" type="presParOf" srcId="{46893457-9D34-4A82-A337-8696E7CA1D74}" destId="{677AD1BC-537D-479A-955E-5850824342F8}" srcOrd="3" destOrd="0" presId="urn:microsoft.com/office/officeart/2005/8/layout/list1"/>
    <dgm:cxn modelId="{3CAD7556-EFFC-44BF-8876-90985D90E12A}" type="presParOf" srcId="{46893457-9D34-4A82-A337-8696E7CA1D74}" destId="{66DD8174-B3B7-459F-B969-D9F737C9DDBF}" srcOrd="4" destOrd="0" presId="urn:microsoft.com/office/officeart/2005/8/layout/list1"/>
    <dgm:cxn modelId="{88FB2283-C7BB-48D3-BA4C-4F81EEBB0DE5}" type="presParOf" srcId="{66DD8174-B3B7-459F-B969-D9F737C9DDBF}" destId="{E80CC92A-F404-4384-BF37-E260EE993F71}" srcOrd="0" destOrd="0" presId="urn:microsoft.com/office/officeart/2005/8/layout/list1"/>
    <dgm:cxn modelId="{ACF0BF54-D5D1-437B-A912-E3FC3C0D0692}" type="presParOf" srcId="{66DD8174-B3B7-459F-B969-D9F737C9DDBF}" destId="{F7C8D18B-77E4-4BA2-A189-AB77269C3054}" srcOrd="1" destOrd="0" presId="urn:microsoft.com/office/officeart/2005/8/layout/list1"/>
    <dgm:cxn modelId="{9ADAC8C5-EA5F-416F-8C7A-BE1CC8683FEA}" type="presParOf" srcId="{46893457-9D34-4A82-A337-8696E7CA1D74}" destId="{3C2FE752-CC60-46DE-B5FA-A12544CC0750}" srcOrd="5" destOrd="0" presId="urn:microsoft.com/office/officeart/2005/8/layout/list1"/>
    <dgm:cxn modelId="{B76662C1-0C66-4879-8E4E-DD85975B16B8}" type="presParOf" srcId="{46893457-9D34-4A82-A337-8696E7CA1D74}" destId="{FE6E5164-52AD-4584-A8E2-2EF79A2C3F53}"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AFA0CB-41AC-4AE3-9C04-8EDD9A80980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C663624B-036F-4E43-9DAE-C5571A4B00BC}">
      <dgm:prSet phldrT="[Text]" custT="1"/>
      <dgm:spPr>
        <a:solidFill>
          <a:schemeClr val="bg1">
            <a:lumMod val="85000"/>
          </a:schemeClr>
        </a:solidFill>
        <a:ln>
          <a:solidFill>
            <a:schemeClr val="tx1"/>
          </a:solidFill>
        </a:ln>
      </dgm:spPr>
      <dgm:t>
        <a:bodyPr/>
        <a:lstStyle/>
        <a:p>
          <a:r>
            <a:rPr lang="en-IN" sz="1200" dirty="0" smtClean="0">
              <a:solidFill>
                <a:schemeClr val="tx1"/>
              </a:solidFill>
            </a:rPr>
            <a:t>Inherited sperm defects </a:t>
          </a:r>
          <a:endParaRPr lang="en-IN" sz="1200" dirty="0">
            <a:solidFill>
              <a:schemeClr val="tx1"/>
            </a:solidFill>
          </a:endParaRPr>
        </a:p>
      </dgm:t>
    </dgm:pt>
    <dgm:pt modelId="{72C561FF-5109-4B82-B409-0ACFD770C327}" type="parTrans" cxnId="{8B1E75F7-9D2C-4786-A508-6B2CE69E672C}">
      <dgm:prSet/>
      <dgm:spPr/>
      <dgm:t>
        <a:bodyPr/>
        <a:lstStyle/>
        <a:p>
          <a:endParaRPr lang="en-IN"/>
        </a:p>
      </dgm:t>
    </dgm:pt>
    <dgm:pt modelId="{86BA40AF-DB26-4C17-B151-CA989700D3FD}" type="sibTrans" cxnId="{8B1E75F7-9D2C-4786-A508-6B2CE69E672C}">
      <dgm:prSet/>
      <dgm:spPr/>
      <dgm:t>
        <a:bodyPr/>
        <a:lstStyle/>
        <a:p>
          <a:endParaRPr lang="en-IN"/>
        </a:p>
      </dgm:t>
    </dgm:pt>
    <dgm:pt modelId="{03F3C3D1-2EB7-4CE3-95A2-68D42574D9AE}">
      <dgm:prSet phldrT="[Text]" custT="1"/>
      <dgm:spPr>
        <a:solidFill>
          <a:schemeClr val="bg1">
            <a:lumMod val="85000"/>
          </a:schemeClr>
        </a:solidFill>
        <a:ln>
          <a:solidFill>
            <a:schemeClr val="tx1"/>
          </a:solidFill>
        </a:ln>
      </dgm:spPr>
      <dgm:t>
        <a:bodyPr/>
        <a:lstStyle/>
        <a:p>
          <a:r>
            <a:rPr lang="en-IN" sz="1200" dirty="0" smtClean="0">
              <a:solidFill>
                <a:schemeClr val="tx1"/>
              </a:solidFill>
            </a:rPr>
            <a:t>Infectious diseases </a:t>
          </a:r>
          <a:endParaRPr lang="en-IN" sz="1200" dirty="0">
            <a:solidFill>
              <a:schemeClr val="tx1"/>
            </a:solidFill>
          </a:endParaRPr>
        </a:p>
      </dgm:t>
    </dgm:pt>
    <dgm:pt modelId="{C6239EFF-FCE3-4D7E-9CBF-201133C0878F}" type="parTrans" cxnId="{8494C448-50D6-4C91-B16E-250139A70B65}">
      <dgm:prSet/>
      <dgm:spPr/>
      <dgm:t>
        <a:bodyPr/>
        <a:lstStyle/>
        <a:p>
          <a:endParaRPr lang="en-IN"/>
        </a:p>
      </dgm:t>
    </dgm:pt>
    <dgm:pt modelId="{9DDA8613-DC86-47E5-BD3E-832D6934C528}" type="sibTrans" cxnId="{8494C448-50D6-4C91-B16E-250139A70B65}">
      <dgm:prSet/>
      <dgm:spPr/>
      <dgm:t>
        <a:bodyPr/>
        <a:lstStyle/>
        <a:p>
          <a:endParaRPr lang="en-IN"/>
        </a:p>
      </dgm:t>
    </dgm:pt>
    <dgm:pt modelId="{20FCE4B0-7726-4AF4-AA3F-5FC1B322EEB8}" type="pres">
      <dgm:prSet presAssocID="{E5AFA0CB-41AC-4AE3-9C04-8EDD9A80980E}" presName="linear" presStyleCnt="0">
        <dgm:presLayoutVars>
          <dgm:dir/>
          <dgm:animLvl val="lvl"/>
          <dgm:resizeHandles val="exact"/>
        </dgm:presLayoutVars>
      </dgm:prSet>
      <dgm:spPr/>
      <dgm:t>
        <a:bodyPr/>
        <a:lstStyle/>
        <a:p>
          <a:endParaRPr lang="en-IN"/>
        </a:p>
      </dgm:t>
    </dgm:pt>
    <dgm:pt modelId="{701720F7-EE33-465F-853F-96D79CC873B1}" type="pres">
      <dgm:prSet presAssocID="{C663624B-036F-4E43-9DAE-C5571A4B00BC}" presName="parentLin" presStyleCnt="0"/>
      <dgm:spPr/>
    </dgm:pt>
    <dgm:pt modelId="{5B0D7F3A-12B5-44DE-A461-D072A4E3E2B8}" type="pres">
      <dgm:prSet presAssocID="{C663624B-036F-4E43-9DAE-C5571A4B00BC}" presName="parentLeftMargin" presStyleLbl="node1" presStyleIdx="0" presStyleCnt="2"/>
      <dgm:spPr/>
      <dgm:t>
        <a:bodyPr/>
        <a:lstStyle/>
        <a:p>
          <a:endParaRPr lang="en-IN"/>
        </a:p>
      </dgm:t>
    </dgm:pt>
    <dgm:pt modelId="{4223DCB5-59B8-4214-8471-1D2939527CFD}" type="pres">
      <dgm:prSet presAssocID="{C663624B-036F-4E43-9DAE-C5571A4B00BC}" presName="parentText" presStyleLbl="node1" presStyleIdx="0" presStyleCnt="2" custScaleX="112595" custScaleY="70822" custLinFactNeighborX="34050" custLinFactNeighborY="26488">
        <dgm:presLayoutVars>
          <dgm:chMax val="0"/>
          <dgm:bulletEnabled val="1"/>
        </dgm:presLayoutVars>
      </dgm:prSet>
      <dgm:spPr/>
      <dgm:t>
        <a:bodyPr/>
        <a:lstStyle/>
        <a:p>
          <a:endParaRPr lang="en-IN"/>
        </a:p>
      </dgm:t>
    </dgm:pt>
    <dgm:pt modelId="{340C8EA1-97C8-4BCE-9F23-61DCDBB31212}" type="pres">
      <dgm:prSet presAssocID="{C663624B-036F-4E43-9DAE-C5571A4B00BC}" presName="negativeSpace" presStyleCnt="0"/>
      <dgm:spPr/>
    </dgm:pt>
    <dgm:pt modelId="{683C3FDB-79A3-43C1-9C01-2177BC600515}" type="pres">
      <dgm:prSet presAssocID="{C663624B-036F-4E43-9DAE-C5571A4B00BC}" presName="childText" presStyleLbl="conFgAcc1" presStyleIdx="0" presStyleCnt="2">
        <dgm:presLayoutVars>
          <dgm:bulletEnabled val="1"/>
        </dgm:presLayoutVars>
      </dgm:prSet>
      <dgm:spPr/>
      <dgm:t>
        <a:bodyPr/>
        <a:lstStyle/>
        <a:p>
          <a:endParaRPr lang="en-IN"/>
        </a:p>
      </dgm:t>
    </dgm:pt>
    <dgm:pt modelId="{A01645C5-BD3B-4A67-89CA-9F8E81E94F85}" type="pres">
      <dgm:prSet presAssocID="{86BA40AF-DB26-4C17-B151-CA989700D3FD}" presName="spaceBetweenRectangles" presStyleCnt="0"/>
      <dgm:spPr/>
    </dgm:pt>
    <dgm:pt modelId="{15B47396-017B-43EB-AC37-03330B9228A8}" type="pres">
      <dgm:prSet presAssocID="{03F3C3D1-2EB7-4CE3-95A2-68D42574D9AE}" presName="parentLin" presStyleCnt="0"/>
      <dgm:spPr/>
    </dgm:pt>
    <dgm:pt modelId="{23836C5E-DD6F-4C20-A70A-D4548262DEFE}" type="pres">
      <dgm:prSet presAssocID="{03F3C3D1-2EB7-4CE3-95A2-68D42574D9AE}" presName="parentLeftMargin" presStyleLbl="node1" presStyleIdx="0" presStyleCnt="2"/>
      <dgm:spPr/>
      <dgm:t>
        <a:bodyPr/>
        <a:lstStyle/>
        <a:p>
          <a:endParaRPr lang="en-IN"/>
        </a:p>
      </dgm:t>
    </dgm:pt>
    <dgm:pt modelId="{DEAFBD15-0899-48FF-9D35-15C5F7A03854}" type="pres">
      <dgm:prSet presAssocID="{03F3C3D1-2EB7-4CE3-95A2-68D42574D9AE}" presName="parentText" presStyleLbl="node1" presStyleIdx="1" presStyleCnt="2" custScaleX="127808" custScaleY="120966" custLinFactNeighborX="9244" custLinFactNeighborY="28131">
        <dgm:presLayoutVars>
          <dgm:chMax val="0"/>
          <dgm:bulletEnabled val="1"/>
        </dgm:presLayoutVars>
      </dgm:prSet>
      <dgm:spPr/>
      <dgm:t>
        <a:bodyPr/>
        <a:lstStyle/>
        <a:p>
          <a:endParaRPr lang="en-IN"/>
        </a:p>
      </dgm:t>
    </dgm:pt>
    <dgm:pt modelId="{F66ACEC1-967C-4BEB-A985-5F443495EFA3}" type="pres">
      <dgm:prSet presAssocID="{03F3C3D1-2EB7-4CE3-95A2-68D42574D9AE}" presName="negativeSpace" presStyleCnt="0"/>
      <dgm:spPr/>
    </dgm:pt>
    <dgm:pt modelId="{12E90772-01CE-4173-9F68-0F79C33B5DB0}" type="pres">
      <dgm:prSet presAssocID="{03F3C3D1-2EB7-4CE3-95A2-68D42574D9AE}" presName="childText" presStyleLbl="conFgAcc1" presStyleIdx="1" presStyleCnt="2">
        <dgm:presLayoutVars>
          <dgm:bulletEnabled val="1"/>
        </dgm:presLayoutVars>
      </dgm:prSet>
      <dgm:spPr/>
    </dgm:pt>
  </dgm:ptLst>
  <dgm:cxnLst>
    <dgm:cxn modelId="{8B1E75F7-9D2C-4786-A508-6B2CE69E672C}" srcId="{E5AFA0CB-41AC-4AE3-9C04-8EDD9A80980E}" destId="{C663624B-036F-4E43-9DAE-C5571A4B00BC}" srcOrd="0" destOrd="0" parTransId="{72C561FF-5109-4B82-B409-0ACFD770C327}" sibTransId="{86BA40AF-DB26-4C17-B151-CA989700D3FD}"/>
    <dgm:cxn modelId="{BCB973E7-57F1-4B42-B133-F10A182143D6}" type="presOf" srcId="{03F3C3D1-2EB7-4CE3-95A2-68D42574D9AE}" destId="{DEAFBD15-0899-48FF-9D35-15C5F7A03854}" srcOrd="1" destOrd="0" presId="urn:microsoft.com/office/officeart/2005/8/layout/list1"/>
    <dgm:cxn modelId="{8494C448-50D6-4C91-B16E-250139A70B65}" srcId="{E5AFA0CB-41AC-4AE3-9C04-8EDD9A80980E}" destId="{03F3C3D1-2EB7-4CE3-95A2-68D42574D9AE}" srcOrd="1" destOrd="0" parTransId="{C6239EFF-FCE3-4D7E-9CBF-201133C0878F}" sibTransId="{9DDA8613-DC86-47E5-BD3E-832D6934C528}"/>
    <dgm:cxn modelId="{32C06E80-EE55-48FB-9F5E-96F24288C160}" type="presOf" srcId="{C663624B-036F-4E43-9DAE-C5571A4B00BC}" destId="{4223DCB5-59B8-4214-8471-1D2939527CFD}" srcOrd="1" destOrd="0" presId="urn:microsoft.com/office/officeart/2005/8/layout/list1"/>
    <dgm:cxn modelId="{E0A3FBE2-D798-4B38-AF00-17004DFD46A5}" type="presOf" srcId="{C663624B-036F-4E43-9DAE-C5571A4B00BC}" destId="{5B0D7F3A-12B5-44DE-A461-D072A4E3E2B8}" srcOrd="0" destOrd="0" presId="urn:microsoft.com/office/officeart/2005/8/layout/list1"/>
    <dgm:cxn modelId="{782AF77B-DE3C-476B-90D9-6C8D42CD403C}" type="presOf" srcId="{03F3C3D1-2EB7-4CE3-95A2-68D42574D9AE}" destId="{23836C5E-DD6F-4C20-A70A-D4548262DEFE}" srcOrd="0" destOrd="0" presId="urn:microsoft.com/office/officeart/2005/8/layout/list1"/>
    <dgm:cxn modelId="{4ABA6702-6420-44B7-BE4C-AA1B2EA181B6}" type="presOf" srcId="{E5AFA0CB-41AC-4AE3-9C04-8EDD9A80980E}" destId="{20FCE4B0-7726-4AF4-AA3F-5FC1B322EEB8}" srcOrd="0" destOrd="0" presId="urn:microsoft.com/office/officeart/2005/8/layout/list1"/>
    <dgm:cxn modelId="{D6481A41-B672-441E-A3B9-51AE8EEA3B63}" type="presParOf" srcId="{20FCE4B0-7726-4AF4-AA3F-5FC1B322EEB8}" destId="{701720F7-EE33-465F-853F-96D79CC873B1}" srcOrd="0" destOrd="0" presId="urn:microsoft.com/office/officeart/2005/8/layout/list1"/>
    <dgm:cxn modelId="{C08B8048-E953-4018-8E80-CB57CA524912}" type="presParOf" srcId="{701720F7-EE33-465F-853F-96D79CC873B1}" destId="{5B0D7F3A-12B5-44DE-A461-D072A4E3E2B8}" srcOrd="0" destOrd="0" presId="urn:microsoft.com/office/officeart/2005/8/layout/list1"/>
    <dgm:cxn modelId="{75155FEA-5B18-415D-AAC8-54002AB88B6B}" type="presParOf" srcId="{701720F7-EE33-465F-853F-96D79CC873B1}" destId="{4223DCB5-59B8-4214-8471-1D2939527CFD}" srcOrd="1" destOrd="0" presId="urn:microsoft.com/office/officeart/2005/8/layout/list1"/>
    <dgm:cxn modelId="{4A2AB821-2D1D-4C2E-BF76-F1B45D7782AF}" type="presParOf" srcId="{20FCE4B0-7726-4AF4-AA3F-5FC1B322EEB8}" destId="{340C8EA1-97C8-4BCE-9F23-61DCDBB31212}" srcOrd="1" destOrd="0" presId="urn:microsoft.com/office/officeart/2005/8/layout/list1"/>
    <dgm:cxn modelId="{3221641D-D33C-4526-9FAA-7946F6849453}" type="presParOf" srcId="{20FCE4B0-7726-4AF4-AA3F-5FC1B322EEB8}" destId="{683C3FDB-79A3-43C1-9C01-2177BC600515}" srcOrd="2" destOrd="0" presId="urn:microsoft.com/office/officeart/2005/8/layout/list1"/>
    <dgm:cxn modelId="{FF6AFB17-9ABC-463E-8B34-5D42EF37B959}" type="presParOf" srcId="{20FCE4B0-7726-4AF4-AA3F-5FC1B322EEB8}" destId="{A01645C5-BD3B-4A67-89CA-9F8E81E94F85}" srcOrd="3" destOrd="0" presId="urn:microsoft.com/office/officeart/2005/8/layout/list1"/>
    <dgm:cxn modelId="{7318B9F0-DED8-40A6-8CA0-FE4DC3F38980}" type="presParOf" srcId="{20FCE4B0-7726-4AF4-AA3F-5FC1B322EEB8}" destId="{15B47396-017B-43EB-AC37-03330B9228A8}" srcOrd="4" destOrd="0" presId="urn:microsoft.com/office/officeart/2005/8/layout/list1"/>
    <dgm:cxn modelId="{8713A752-2423-493A-B4BB-28F0CD9286F2}" type="presParOf" srcId="{15B47396-017B-43EB-AC37-03330B9228A8}" destId="{23836C5E-DD6F-4C20-A70A-D4548262DEFE}" srcOrd="0" destOrd="0" presId="urn:microsoft.com/office/officeart/2005/8/layout/list1"/>
    <dgm:cxn modelId="{8B152A69-D7C1-4014-AA24-89F1CA3A19C4}" type="presParOf" srcId="{15B47396-017B-43EB-AC37-03330B9228A8}" destId="{DEAFBD15-0899-48FF-9D35-15C5F7A03854}" srcOrd="1" destOrd="0" presId="urn:microsoft.com/office/officeart/2005/8/layout/list1"/>
    <dgm:cxn modelId="{6EFF3EB3-5CC6-40F9-8753-8B697A3FB768}" type="presParOf" srcId="{20FCE4B0-7726-4AF4-AA3F-5FC1B322EEB8}" destId="{F66ACEC1-967C-4BEB-A985-5F443495EFA3}" srcOrd="5" destOrd="0" presId="urn:microsoft.com/office/officeart/2005/8/layout/list1"/>
    <dgm:cxn modelId="{259C47D9-3A1D-4A43-96D1-36DCBA3D1632}" type="presParOf" srcId="{20FCE4B0-7726-4AF4-AA3F-5FC1B322EEB8}" destId="{12E90772-01CE-4173-9F68-0F79C33B5DB0}" srcOrd="6"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219A5A-26F0-40D2-AC64-0618B84AB1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B08BBD4B-EA8A-4E55-9333-77E2D81B0200}">
      <dgm:prSet phldrT="[Text]" custT="1"/>
      <dgm:spPr>
        <a:solidFill>
          <a:schemeClr val="bg1">
            <a:lumMod val="85000"/>
          </a:schemeClr>
        </a:solidFill>
        <a:ln>
          <a:solidFill>
            <a:schemeClr val="tx1"/>
          </a:solidFill>
        </a:ln>
      </dgm:spPr>
      <dgm:t>
        <a:bodyPr/>
        <a:lstStyle/>
        <a:p>
          <a:r>
            <a:rPr lang="en-IN" sz="1600" dirty="0" smtClean="0">
              <a:solidFill>
                <a:schemeClr val="tx1"/>
              </a:solidFill>
            </a:rPr>
            <a:t>Diadem defect</a:t>
          </a:r>
          <a:endParaRPr lang="en-IN" sz="1600" dirty="0">
            <a:solidFill>
              <a:schemeClr val="tx1"/>
            </a:solidFill>
          </a:endParaRPr>
        </a:p>
      </dgm:t>
    </dgm:pt>
    <dgm:pt modelId="{B1C442E1-97AA-4F3D-B386-6D79516D861B}" type="parTrans" cxnId="{66E16C1D-7EC7-492E-BD5B-B5376173DBCC}">
      <dgm:prSet/>
      <dgm:spPr/>
      <dgm:t>
        <a:bodyPr/>
        <a:lstStyle/>
        <a:p>
          <a:endParaRPr lang="en-IN"/>
        </a:p>
      </dgm:t>
    </dgm:pt>
    <dgm:pt modelId="{42F73114-84AC-4378-B55B-8CE2DE92FCFB}" type="sibTrans" cxnId="{66E16C1D-7EC7-492E-BD5B-B5376173DBCC}">
      <dgm:prSet/>
      <dgm:spPr/>
      <dgm:t>
        <a:bodyPr/>
        <a:lstStyle/>
        <a:p>
          <a:endParaRPr lang="en-IN"/>
        </a:p>
      </dgm:t>
    </dgm:pt>
    <dgm:pt modelId="{497241DB-9E80-48B3-97C6-785B03765C7F}">
      <dgm:prSet phldrT="[Text]" custT="1"/>
      <dgm:spPr>
        <a:solidFill>
          <a:schemeClr val="bg1">
            <a:lumMod val="85000"/>
          </a:schemeClr>
        </a:solidFill>
        <a:ln>
          <a:solidFill>
            <a:schemeClr val="tx1"/>
          </a:solidFill>
        </a:ln>
      </dgm:spPr>
      <dgm:t>
        <a:bodyPr/>
        <a:lstStyle/>
        <a:p>
          <a:r>
            <a:rPr lang="en-IN" sz="1600" dirty="0" smtClean="0">
              <a:solidFill>
                <a:schemeClr val="tx1"/>
              </a:solidFill>
            </a:rPr>
            <a:t>Knobbed sperm</a:t>
          </a:r>
          <a:endParaRPr lang="en-IN" sz="1600" dirty="0">
            <a:solidFill>
              <a:schemeClr val="tx1"/>
            </a:solidFill>
          </a:endParaRPr>
        </a:p>
      </dgm:t>
    </dgm:pt>
    <dgm:pt modelId="{03031308-99E7-4427-8F79-9554002A0FC7}" type="parTrans" cxnId="{EBD50823-B03F-42C9-99F3-96E93C084D0A}">
      <dgm:prSet/>
      <dgm:spPr/>
      <dgm:t>
        <a:bodyPr/>
        <a:lstStyle/>
        <a:p>
          <a:endParaRPr lang="en-IN"/>
        </a:p>
      </dgm:t>
    </dgm:pt>
    <dgm:pt modelId="{3092306C-A999-463E-B257-FB374C476F61}" type="sibTrans" cxnId="{EBD50823-B03F-42C9-99F3-96E93C084D0A}">
      <dgm:prSet/>
      <dgm:spPr/>
      <dgm:t>
        <a:bodyPr/>
        <a:lstStyle/>
        <a:p>
          <a:endParaRPr lang="en-IN"/>
        </a:p>
      </dgm:t>
    </dgm:pt>
    <dgm:pt modelId="{22AFE869-D3EC-4D68-BF10-E64A2758C8AD}">
      <dgm:prSet phldrT="[Text]" custT="1"/>
      <dgm:spPr>
        <a:solidFill>
          <a:schemeClr val="bg1">
            <a:lumMod val="85000"/>
          </a:schemeClr>
        </a:solidFill>
        <a:ln>
          <a:solidFill>
            <a:schemeClr val="tx1"/>
          </a:solidFill>
        </a:ln>
      </dgm:spPr>
      <dgm:t>
        <a:bodyPr/>
        <a:lstStyle/>
        <a:p>
          <a:r>
            <a:rPr lang="en-IN" sz="1600" dirty="0" smtClean="0">
              <a:solidFill>
                <a:schemeClr val="tx1"/>
              </a:solidFill>
            </a:rPr>
            <a:t>Chromosomal defect</a:t>
          </a:r>
          <a:endParaRPr lang="en-IN" sz="1600" dirty="0">
            <a:solidFill>
              <a:schemeClr val="tx1"/>
            </a:solidFill>
          </a:endParaRPr>
        </a:p>
      </dgm:t>
    </dgm:pt>
    <dgm:pt modelId="{B5AAE028-C56F-43BC-89EA-6E16C2BA647F}" type="parTrans" cxnId="{77F1B8A9-E982-4CB7-A0CD-02CE807F728E}">
      <dgm:prSet/>
      <dgm:spPr/>
      <dgm:t>
        <a:bodyPr/>
        <a:lstStyle/>
        <a:p>
          <a:endParaRPr lang="en-IN"/>
        </a:p>
      </dgm:t>
    </dgm:pt>
    <dgm:pt modelId="{0EDAFF78-7F23-43CE-A1B5-8156C9758A83}" type="sibTrans" cxnId="{77F1B8A9-E982-4CB7-A0CD-02CE807F728E}">
      <dgm:prSet/>
      <dgm:spPr/>
      <dgm:t>
        <a:bodyPr/>
        <a:lstStyle/>
        <a:p>
          <a:endParaRPr lang="en-IN"/>
        </a:p>
      </dgm:t>
    </dgm:pt>
    <dgm:pt modelId="{DCB3A46F-2E2F-433D-BAA7-DDC60137D295}" type="pres">
      <dgm:prSet presAssocID="{65219A5A-26F0-40D2-AC64-0618B84AB1F8}" presName="linear" presStyleCnt="0">
        <dgm:presLayoutVars>
          <dgm:dir/>
          <dgm:animLvl val="lvl"/>
          <dgm:resizeHandles val="exact"/>
        </dgm:presLayoutVars>
      </dgm:prSet>
      <dgm:spPr/>
      <dgm:t>
        <a:bodyPr/>
        <a:lstStyle/>
        <a:p>
          <a:endParaRPr lang="en-IN"/>
        </a:p>
      </dgm:t>
    </dgm:pt>
    <dgm:pt modelId="{9B3C0E4B-6960-41E4-8AD8-6E65D778CE21}" type="pres">
      <dgm:prSet presAssocID="{B08BBD4B-EA8A-4E55-9333-77E2D81B0200}" presName="parentLin" presStyleCnt="0"/>
      <dgm:spPr/>
    </dgm:pt>
    <dgm:pt modelId="{855188B7-CABD-4AB1-B022-E3F21F6DD8E7}" type="pres">
      <dgm:prSet presAssocID="{B08BBD4B-EA8A-4E55-9333-77E2D81B0200}" presName="parentLeftMargin" presStyleLbl="node1" presStyleIdx="0" presStyleCnt="3"/>
      <dgm:spPr/>
      <dgm:t>
        <a:bodyPr/>
        <a:lstStyle/>
        <a:p>
          <a:endParaRPr lang="en-IN"/>
        </a:p>
      </dgm:t>
    </dgm:pt>
    <dgm:pt modelId="{E9BE543A-4753-4786-8E9C-402828A22817}" type="pres">
      <dgm:prSet presAssocID="{B08BBD4B-EA8A-4E55-9333-77E2D81B0200}" presName="parentText" presStyleLbl="node1" presStyleIdx="0" presStyleCnt="3" custScaleY="50632" custLinFactNeighborX="14880" custLinFactNeighborY="-7216">
        <dgm:presLayoutVars>
          <dgm:chMax val="0"/>
          <dgm:bulletEnabled val="1"/>
        </dgm:presLayoutVars>
      </dgm:prSet>
      <dgm:spPr/>
      <dgm:t>
        <a:bodyPr/>
        <a:lstStyle/>
        <a:p>
          <a:endParaRPr lang="en-IN"/>
        </a:p>
      </dgm:t>
    </dgm:pt>
    <dgm:pt modelId="{06AD6EF0-9AEA-4C49-98FF-FC7FB43B91D6}" type="pres">
      <dgm:prSet presAssocID="{B08BBD4B-EA8A-4E55-9333-77E2D81B0200}" presName="negativeSpace" presStyleCnt="0"/>
      <dgm:spPr/>
    </dgm:pt>
    <dgm:pt modelId="{6C4154E0-A1C5-4E86-9187-0E4B1F1873A1}" type="pres">
      <dgm:prSet presAssocID="{B08BBD4B-EA8A-4E55-9333-77E2D81B0200}" presName="childText" presStyleLbl="conFgAcc1" presStyleIdx="0" presStyleCnt="3">
        <dgm:presLayoutVars>
          <dgm:bulletEnabled val="1"/>
        </dgm:presLayoutVars>
      </dgm:prSet>
      <dgm:spPr/>
    </dgm:pt>
    <dgm:pt modelId="{5C87F373-2248-46E7-97F4-9B388767DFD2}" type="pres">
      <dgm:prSet presAssocID="{42F73114-84AC-4378-B55B-8CE2DE92FCFB}" presName="spaceBetweenRectangles" presStyleCnt="0"/>
      <dgm:spPr/>
    </dgm:pt>
    <dgm:pt modelId="{C647663B-F0B3-429A-8815-8C4C389CB4B6}" type="pres">
      <dgm:prSet presAssocID="{497241DB-9E80-48B3-97C6-785B03765C7F}" presName="parentLin" presStyleCnt="0"/>
      <dgm:spPr/>
    </dgm:pt>
    <dgm:pt modelId="{D91C7BFC-7486-4A3F-A3B0-F3879CC55489}" type="pres">
      <dgm:prSet presAssocID="{497241DB-9E80-48B3-97C6-785B03765C7F}" presName="parentLeftMargin" presStyleLbl="node1" presStyleIdx="0" presStyleCnt="3"/>
      <dgm:spPr/>
      <dgm:t>
        <a:bodyPr/>
        <a:lstStyle/>
        <a:p>
          <a:endParaRPr lang="en-IN"/>
        </a:p>
      </dgm:t>
    </dgm:pt>
    <dgm:pt modelId="{8A2FABF3-23E8-46A6-BD18-771D680E1E4B}" type="pres">
      <dgm:prSet presAssocID="{497241DB-9E80-48B3-97C6-785B03765C7F}" presName="parentText" presStyleLbl="node1" presStyleIdx="1" presStyleCnt="3" custScaleY="35011">
        <dgm:presLayoutVars>
          <dgm:chMax val="0"/>
          <dgm:bulletEnabled val="1"/>
        </dgm:presLayoutVars>
      </dgm:prSet>
      <dgm:spPr/>
      <dgm:t>
        <a:bodyPr/>
        <a:lstStyle/>
        <a:p>
          <a:endParaRPr lang="en-IN"/>
        </a:p>
      </dgm:t>
    </dgm:pt>
    <dgm:pt modelId="{AFD0D755-266B-4EEC-B84A-A65EC6D44A6E}" type="pres">
      <dgm:prSet presAssocID="{497241DB-9E80-48B3-97C6-785B03765C7F}" presName="negativeSpace" presStyleCnt="0"/>
      <dgm:spPr/>
    </dgm:pt>
    <dgm:pt modelId="{C479FA30-2AF5-4637-918C-4D711A3732D3}" type="pres">
      <dgm:prSet presAssocID="{497241DB-9E80-48B3-97C6-785B03765C7F}" presName="childText" presStyleLbl="conFgAcc1" presStyleIdx="1" presStyleCnt="3">
        <dgm:presLayoutVars>
          <dgm:bulletEnabled val="1"/>
        </dgm:presLayoutVars>
      </dgm:prSet>
      <dgm:spPr/>
    </dgm:pt>
    <dgm:pt modelId="{07BE6BCA-6ACF-493C-8A2D-A635DCBE3B9D}" type="pres">
      <dgm:prSet presAssocID="{3092306C-A999-463E-B257-FB374C476F61}" presName="spaceBetweenRectangles" presStyleCnt="0"/>
      <dgm:spPr/>
    </dgm:pt>
    <dgm:pt modelId="{E187E32B-116A-4E0E-923F-881D1E5A97A6}" type="pres">
      <dgm:prSet presAssocID="{22AFE869-D3EC-4D68-BF10-E64A2758C8AD}" presName="parentLin" presStyleCnt="0"/>
      <dgm:spPr/>
    </dgm:pt>
    <dgm:pt modelId="{91CB2007-5F23-4BAA-9742-2BBB767840C1}" type="pres">
      <dgm:prSet presAssocID="{22AFE869-D3EC-4D68-BF10-E64A2758C8AD}" presName="parentLeftMargin" presStyleLbl="node1" presStyleIdx="1" presStyleCnt="3"/>
      <dgm:spPr/>
      <dgm:t>
        <a:bodyPr/>
        <a:lstStyle/>
        <a:p>
          <a:endParaRPr lang="en-IN"/>
        </a:p>
      </dgm:t>
    </dgm:pt>
    <dgm:pt modelId="{0CECE004-C410-421D-B3B0-3AD6CF43F410}" type="pres">
      <dgm:prSet presAssocID="{22AFE869-D3EC-4D68-BF10-E64A2758C8AD}" presName="parentText" presStyleLbl="node1" presStyleIdx="2" presStyleCnt="3" custScaleY="44574">
        <dgm:presLayoutVars>
          <dgm:chMax val="0"/>
          <dgm:bulletEnabled val="1"/>
        </dgm:presLayoutVars>
      </dgm:prSet>
      <dgm:spPr/>
      <dgm:t>
        <a:bodyPr/>
        <a:lstStyle/>
        <a:p>
          <a:endParaRPr lang="en-IN"/>
        </a:p>
      </dgm:t>
    </dgm:pt>
    <dgm:pt modelId="{C7C048D3-C850-4955-B376-DAF2CF631FAF}" type="pres">
      <dgm:prSet presAssocID="{22AFE869-D3EC-4D68-BF10-E64A2758C8AD}" presName="negativeSpace" presStyleCnt="0"/>
      <dgm:spPr/>
    </dgm:pt>
    <dgm:pt modelId="{A8BF48B9-0502-4845-9BA7-F5922B4D07B2}" type="pres">
      <dgm:prSet presAssocID="{22AFE869-D3EC-4D68-BF10-E64A2758C8AD}" presName="childText" presStyleLbl="conFgAcc1" presStyleIdx="2" presStyleCnt="3">
        <dgm:presLayoutVars>
          <dgm:bulletEnabled val="1"/>
        </dgm:presLayoutVars>
      </dgm:prSet>
      <dgm:spPr/>
    </dgm:pt>
  </dgm:ptLst>
  <dgm:cxnLst>
    <dgm:cxn modelId="{04C6A934-781D-42B4-BB56-852D7A28DA02}" type="presOf" srcId="{497241DB-9E80-48B3-97C6-785B03765C7F}" destId="{8A2FABF3-23E8-46A6-BD18-771D680E1E4B}" srcOrd="1" destOrd="0" presId="urn:microsoft.com/office/officeart/2005/8/layout/list1"/>
    <dgm:cxn modelId="{F28EDC86-FD8D-417D-AF81-CD713DC7ED12}" type="presOf" srcId="{B08BBD4B-EA8A-4E55-9333-77E2D81B0200}" destId="{E9BE543A-4753-4786-8E9C-402828A22817}" srcOrd="1" destOrd="0" presId="urn:microsoft.com/office/officeart/2005/8/layout/list1"/>
    <dgm:cxn modelId="{8FE1F055-B6C4-4D6C-ABA6-A9975A37E263}" type="presOf" srcId="{B08BBD4B-EA8A-4E55-9333-77E2D81B0200}" destId="{855188B7-CABD-4AB1-B022-E3F21F6DD8E7}" srcOrd="0" destOrd="0" presId="urn:microsoft.com/office/officeart/2005/8/layout/list1"/>
    <dgm:cxn modelId="{923BC85F-587B-4402-BC30-F1BBE05BB597}" type="presOf" srcId="{65219A5A-26F0-40D2-AC64-0618B84AB1F8}" destId="{DCB3A46F-2E2F-433D-BAA7-DDC60137D295}" srcOrd="0" destOrd="0" presId="urn:microsoft.com/office/officeart/2005/8/layout/list1"/>
    <dgm:cxn modelId="{EBD50823-B03F-42C9-99F3-96E93C084D0A}" srcId="{65219A5A-26F0-40D2-AC64-0618B84AB1F8}" destId="{497241DB-9E80-48B3-97C6-785B03765C7F}" srcOrd="1" destOrd="0" parTransId="{03031308-99E7-4427-8F79-9554002A0FC7}" sibTransId="{3092306C-A999-463E-B257-FB374C476F61}"/>
    <dgm:cxn modelId="{64C44054-F98E-418E-BAB8-E3168B77C776}" type="presOf" srcId="{22AFE869-D3EC-4D68-BF10-E64A2758C8AD}" destId="{0CECE004-C410-421D-B3B0-3AD6CF43F410}" srcOrd="1" destOrd="0" presId="urn:microsoft.com/office/officeart/2005/8/layout/list1"/>
    <dgm:cxn modelId="{66E16C1D-7EC7-492E-BD5B-B5376173DBCC}" srcId="{65219A5A-26F0-40D2-AC64-0618B84AB1F8}" destId="{B08BBD4B-EA8A-4E55-9333-77E2D81B0200}" srcOrd="0" destOrd="0" parTransId="{B1C442E1-97AA-4F3D-B386-6D79516D861B}" sibTransId="{42F73114-84AC-4378-B55B-8CE2DE92FCFB}"/>
    <dgm:cxn modelId="{77F1B8A9-E982-4CB7-A0CD-02CE807F728E}" srcId="{65219A5A-26F0-40D2-AC64-0618B84AB1F8}" destId="{22AFE869-D3EC-4D68-BF10-E64A2758C8AD}" srcOrd="2" destOrd="0" parTransId="{B5AAE028-C56F-43BC-89EA-6E16C2BA647F}" sibTransId="{0EDAFF78-7F23-43CE-A1B5-8156C9758A83}"/>
    <dgm:cxn modelId="{66C45F02-7182-4C10-9B6E-90511A6C21FF}" type="presOf" srcId="{22AFE869-D3EC-4D68-BF10-E64A2758C8AD}" destId="{91CB2007-5F23-4BAA-9742-2BBB767840C1}" srcOrd="0" destOrd="0" presId="urn:microsoft.com/office/officeart/2005/8/layout/list1"/>
    <dgm:cxn modelId="{F00B4D05-9CF0-440D-9730-AA05A994F237}" type="presOf" srcId="{497241DB-9E80-48B3-97C6-785B03765C7F}" destId="{D91C7BFC-7486-4A3F-A3B0-F3879CC55489}" srcOrd="0" destOrd="0" presId="urn:microsoft.com/office/officeart/2005/8/layout/list1"/>
    <dgm:cxn modelId="{F57E41EF-1C28-47F1-AF2E-AF88F8285684}" type="presParOf" srcId="{DCB3A46F-2E2F-433D-BAA7-DDC60137D295}" destId="{9B3C0E4B-6960-41E4-8AD8-6E65D778CE21}" srcOrd="0" destOrd="0" presId="urn:microsoft.com/office/officeart/2005/8/layout/list1"/>
    <dgm:cxn modelId="{4157D44A-BD2A-40DC-A844-ECA1D7B5D0D1}" type="presParOf" srcId="{9B3C0E4B-6960-41E4-8AD8-6E65D778CE21}" destId="{855188B7-CABD-4AB1-B022-E3F21F6DD8E7}" srcOrd="0" destOrd="0" presId="urn:microsoft.com/office/officeart/2005/8/layout/list1"/>
    <dgm:cxn modelId="{4E3B3592-F44F-4574-B3CF-5FF195244D4D}" type="presParOf" srcId="{9B3C0E4B-6960-41E4-8AD8-6E65D778CE21}" destId="{E9BE543A-4753-4786-8E9C-402828A22817}" srcOrd="1" destOrd="0" presId="urn:microsoft.com/office/officeart/2005/8/layout/list1"/>
    <dgm:cxn modelId="{5FE3BA9F-3BF7-406A-B9E7-A824D1E0E06C}" type="presParOf" srcId="{DCB3A46F-2E2F-433D-BAA7-DDC60137D295}" destId="{06AD6EF0-9AEA-4C49-98FF-FC7FB43B91D6}" srcOrd="1" destOrd="0" presId="urn:microsoft.com/office/officeart/2005/8/layout/list1"/>
    <dgm:cxn modelId="{3CD47550-869B-48AE-AF6D-A8FC4DFE0AE4}" type="presParOf" srcId="{DCB3A46F-2E2F-433D-BAA7-DDC60137D295}" destId="{6C4154E0-A1C5-4E86-9187-0E4B1F1873A1}" srcOrd="2" destOrd="0" presId="urn:microsoft.com/office/officeart/2005/8/layout/list1"/>
    <dgm:cxn modelId="{9216874D-41D4-4640-BB2F-A6A7150ACE4E}" type="presParOf" srcId="{DCB3A46F-2E2F-433D-BAA7-DDC60137D295}" destId="{5C87F373-2248-46E7-97F4-9B388767DFD2}" srcOrd="3" destOrd="0" presId="urn:microsoft.com/office/officeart/2005/8/layout/list1"/>
    <dgm:cxn modelId="{401083B1-C822-4B2E-967B-EFC92346B0A0}" type="presParOf" srcId="{DCB3A46F-2E2F-433D-BAA7-DDC60137D295}" destId="{C647663B-F0B3-429A-8815-8C4C389CB4B6}" srcOrd="4" destOrd="0" presId="urn:microsoft.com/office/officeart/2005/8/layout/list1"/>
    <dgm:cxn modelId="{46B0E9B2-0BDD-4129-AD7A-D9C2FE5763C8}" type="presParOf" srcId="{C647663B-F0B3-429A-8815-8C4C389CB4B6}" destId="{D91C7BFC-7486-4A3F-A3B0-F3879CC55489}" srcOrd="0" destOrd="0" presId="urn:microsoft.com/office/officeart/2005/8/layout/list1"/>
    <dgm:cxn modelId="{C07697C7-503D-4BA9-9E4B-63323AE586B0}" type="presParOf" srcId="{C647663B-F0B3-429A-8815-8C4C389CB4B6}" destId="{8A2FABF3-23E8-46A6-BD18-771D680E1E4B}" srcOrd="1" destOrd="0" presId="urn:microsoft.com/office/officeart/2005/8/layout/list1"/>
    <dgm:cxn modelId="{1E90D89A-11F7-47E5-8DE3-9FB1AC46A8E6}" type="presParOf" srcId="{DCB3A46F-2E2F-433D-BAA7-DDC60137D295}" destId="{AFD0D755-266B-4EEC-B84A-A65EC6D44A6E}" srcOrd="5" destOrd="0" presId="urn:microsoft.com/office/officeart/2005/8/layout/list1"/>
    <dgm:cxn modelId="{EF031864-E85C-4FDF-B945-B8E1BD8DC61C}" type="presParOf" srcId="{DCB3A46F-2E2F-433D-BAA7-DDC60137D295}" destId="{C479FA30-2AF5-4637-918C-4D711A3732D3}" srcOrd="6" destOrd="0" presId="urn:microsoft.com/office/officeart/2005/8/layout/list1"/>
    <dgm:cxn modelId="{E1D58E8E-E9E3-4C16-8C41-9A5796F1162E}" type="presParOf" srcId="{DCB3A46F-2E2F-433D-BAA7-DDC60137D295}" destId="{07BE6BCA-6ACF-493C-8A2D-A635DCBE3B9D}" srcOrd="7" destOrd="0" presId="urn:microsoft.com/office/officeart/2005/8/layout/list1"/>
    <dgm:cxn modelId="{720CCDB1-FD37-4A23-B89D-40259B5C357F}" type="presParOf" srcId="{DCB3A46F-2E2F-433D-BAA7-DDC60137D295}" destId="{E187E32B-116A-4E0E-923F-881D1E5A97A6}" srcOrd="8" destOrd="0" presId="urn:microsoft.com/office/officeart/2005/8/layout/list1"/>
    <dgm:cxn modelId="{1C1C6C99-3B8B-4E7C-9877-69B74E4B49ED}" type="presParOf" srcId="{E187E32B-116A-4E0E-923F-881D1E5A97A6}" destId="{91CB2007-5F23-4BAA-9742-2BBB767840C1}" srcOrd="0" destOrd="0" presId="urn:microsoft.com/office/officeart/2005/8/layout/list1"/>
    <dgm:cxn modelId="{26670AA4-2682-4D4E-9BA2-862B3E903A49}" type="presParOf" srcId="{E187E32B-116A-4E0E-923F-881D1E5A97A6}" destId="{0CECE004-C410-421D-B3B0-3AD6CF43F410}" srcOrd="1" destOrd="0" presId="urn:microsoft.com/office/officeart/2005/8/layout/list1"/>
    <dgm:cxn modelId="{30F0A815-B382-4B94-86D3-69F034C0DE17}" type="presParOf" srcId="{DCB3A46F-2E2F-433D-BAA7-DDC60137D295}" destId="{C7C048D3-C850-4955-B376-DAF2CF631FAF}" srcOrd="9" destOrd="0" presId="urn:microsoft.com/office/officeart/2005/8/layout/list1"/>
    <dgm:cxn modelId="{9BB19E18-13D4-44FA-B08A-3D8C4BF8DA80}" type="presParOf" srcId="{DCB3A46F-2E2F-433D-BAA7-DDC60137D295}" destId="{A8BF48B9-0502-4845-9BA7-F5922B4D07B2}" srcOrd="10" destOrd="0" presId="urn:microsoft.com/office/officeart/2005/8/layout/list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BDF68A-2A97-4627-A678-4E603618B2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8EB9E268-2FA4-45FD-95CA-B30E0574E47B}">
      <dgm:prSet phldrT="[Text]" custT="1"/>
      <dgm:spPr>
        <a:solidFill>
          <a:schemeClr val="bg1">
            <a:lumMod val="85000"/>
          </a:schemeClr>
        </a:solidFill>
        <a:ln>
          <a:solidFill>
            <a:schemeClr val="tx1"/>
          </a:solidFill>
        </a:ln>
      </dgm:spPr>
      <dgm:t>
        <a:bodyPr/>
        <a:lstStyle/>
        <a:p>
          <a:r>
            <a:rPr lang="en-IN" sz="1200" dirty="0" smtClean="0">
              <a:solidFill>
                <a:schemeClr val="tx1"/>
              </a:solidFill>
            </a:rPr>
            <a:t>Cryptorchidism</a:t>
          </a:r>
          <a:endParaRPr lang="en-IN" sz="1200" dirty="0">
            <a:solidFill>
              <a:schemeClr val="tx1"/>
            </a:solidFill>
          </a:endParaRPr>
        </a:p>
      </dgm:t>
    </dgm:pt>
    <dgm:pt modelId="{C4B60FC5-A7D8-44FF-B499-D05DDD16458F}" type="parTrans" cxnId="{931082DB-C1B4-437E-A291-F850684F89C4}">
      <dgm:prSet/>
      <dgm:spPr/>
      <dgm:t>
        <a:bodyPr/>
        <a:lstStyle/>
        <a:p>
          <a:endParaRPr lang="en-IN"/>
        </a:p>
      </dgm:t>
    </dgm:pt>
    <dgm:pt modelId="{D4C6C758-24B0-4BB4-8F2D-6D9D4E8326FB}" type="sibTrans" cxnId="{931082DB-C1B4-437E-A291-F850684F89C4}">
      <dgm:prSet/>
      <dgm:spPr/>
      <dgm:t>
        <a:bodyPr/>
        <a:lstStyle/>
        <a:p>
          <a:endParaRPr lang="en-IN"/>
        </a:p>
      </dgm:t>
    </dgm:pt>
    <dgm:pt modelId="{A1351EE5-00AB-49A8-9AF6-EC5537F13B99}">
      <dgm:prSet phldrT="[Text]" custT="1"/>
      <dgm:spPr>
        <a:solidFill>
          <a:schemeClr val="bg1">
            <a:lumMod val="85000"/>
          </a:schemeClr>
        </a:solidFill>
        <a:ln>
          <a:solidFill>
            <a:schemeClr val="tx1"/>
          </a:solidFill>
        </a:ln>
      </dgm:spPr>
      <dgm:t>
        <a:bodyPr/>
        <a:lstStyle/>
        <a:p>
          <a:r>
            <a:rPr lang="en-IN" sz="1200" dirty="0" smtClean="0">
              <a:solidFill>
                <a:schemeClr val="tx1"/>
              </a:solidFill>
            </a:rPr>
            <a:t>Inguinal hernia</a:t>
          </a:r>
          <a:endParaRPr lang="en-IN" sz="1200" dirty="0">
            <a:solidFill>
              <a:schemeClr val="tx1"/>
            </a:solidFill>
          </a:endParaRPr>
        </a:p>
      </dgm:t>
    </dgm:pt>
    <dgm:pt modelId="{B1D690E5-F49C-4267-AE73-6FF3BCF0DB02}" type="parTrans" cxnId="{C4D6E1E6-533B-4EEC-9E54-229C270D3F7D}">
      <dgm:prSet/>
      <dgm:spPr/>
      <dgm:t>
        <a:bodyPr/>
        <a:lstStyle/>
        <a:p>
          <a:endParaRPr lang="en-IN"/>
        </a:p>
      </dgm:t>
    </dgm:pt>
    <dgm:pt modelId="{DB53F65F-81D7-4EB8-B9BC-CBA88F9757C0}" type="sibTrans" cxnId="{C4D6E1E6-533B-4EEC-9E54-229C270D3F7D}">
      <dgm:prSet/>
      <dgm:spPr/>
      <dgm:t>
        <a:bodyPr/>
        <a:lstStyle/>
        <a:p>
          <a:endParaRPr lang="en-IN"/>
        </a:p>
      </dgm:t>
    </dgm:pt>
    <dgm:pt modelId="{D4BFB8DD-6212-4948-AF44-140924D0C36E}">
      <dgm:prSet phldrT="[Text]" custT="1"/>
      <dgm:spPr>
        <a:solidFill>
          <a:schemeClr val="bg1">
            <a:lumMod val="85000"/>
          </a:schemeClr>
        </a:solidFill>
        <a:ln>
          <a:solidFill>
            <a:schemeClr val="tx1"/>
          </a:solidFill>
        </a:ln>
      </dgm:spPr>
      <dgm:t>
        <a:bodyPr/>
        <a:lstStyle/>
        <a:p>
          <a:r>
            <a:rPr lang="en-IN" sz="1200" dirty="0" smtClean="0">
              <a:solidFill>
                <a:schemeClr val="tx1"/>
              </a:solidFill>
            </a:rPr>
            <a:t>Imperfect testicular descent</a:t>
          </a:r>
          <a:endParaRPr lang="en-IN" sz="1200" dirty="0">
            <a:solidFill>
              <a:schemeClr val="tx1"/>
            </a:solidFill>
          </a:endParaRPr>
        </a:p>
      </dgm:t>
    </dgm:pt>
    <dgm:pt modelId="{ACD33E3D-5B13-4207-AC11-9B963117B275}" type="parTrans" cxnId="{2DB7E12A-FFDE-466C-93E7-9217CEBEFA2D}">
      <dgm:prSet/>
      <dgm:spPr/>
      <dgm:t>
        <a:bodyPr/>
        <a:lstStyle/>
        <a:p>
          <a:endParaRPr lang="en-IN"/>
        </a:p>
      </dgm:t>
    </dgm:pt>
    <dgm:pt modelId="{80615974-AB36-4403-BB0B-69A577011360}" type="sibTrans" cxnId="{2DB7E12A-FFDE-466C-93E7-9217CEBEFA2D}">
      <dgm:prSet/>
      <dgm:spPr/>
      <dgm:t>
        <a:bodyPr/>
        <a:lstStyle/>
        <a:p>
          <a:endParaRPr lang="en-IN"/>
        </a:p>
      </dgm:t>
    </dgm:pt>
    <dgm:pt modelId="{894AFA5D-7D6E-4FE2-BC4F-CA503C90464A}">
      <dgm:prSet phldrT="[Text]" custT="1"/>
      <dgm:spPr>
        <a:solidFill>
          <a:schemeClr val="bg1">
            <a:lumMod val="85000"/>
          </a:schemeClr>
        </a:solidFill>
        <a:ln>
          <a:solidFill>
            <a:schemeClr val="tx1"/>
          </a:solidFill>
        </a:ln>
      </dgm:spPr>
      <dgm:t>
        <a:bodyPr/>
        <a:lstStyle/>
        <a:p>
          <a:r>
            <a:rPr lang="en-IN" sz="1200" dirty="0" smtClean="0">
              <a:solidFill>
                <a:schemeClr val="tx1"/>
              </a:solidFill>
            </a:rPr>
            <a:t>Testicular hypoplasia</a:t>
          </a:r>
          <a:endParaRPr lang="en-IN" sz="1200" dirty="0">
            <a:solidFill>
              <a:schemeClr val="tx1"/>
            </a:solidFill>
          </a:endParaRPr>
        </a:p>
      </dgm:t>
    </dgm:pt>
    <dgm:pt modelId="{EE0DE070-E88E-4EAA-BA19-8B4EA405498A}" type="parTrans" cxnId="{C15D208A-32BB-4636-908D-3C628A5D7C93}">
      <dgm:prSet/>
      <dgm:spPr/>
      <dgm:t>
        <a:bodyPr/>
        <a:lstStyle/>
        <a:p>
          <a:endParaRPr lang="en-IN"/>
        </a:p>
      </dgm:t>
    </dgm:pt>
    <dgm:pt modelId="{BED890D4-1022-4EB0-A404-D57BD90BA683}" type="sibTrans" cxnId="{C15D208A-32BB-4636-908D-3C628A5D7C93}">
      <dgm:prSet/>
      <dgm:spPr/>
      <dgm:t>
        <a:bodyPr/>
        <a:lstStyle/>
        <a:p>
          <a:endParaRPr lang="en-IN"/>
        </a:p>
      </dgm:t>
    </dgm:pt>
    <dgm:pt modelId="{521DC398-D6ED-41C7-AE25-0642025E887A}">
      <dgm:prSet phldrT="[Text]" custT="1"/>
      <dgm:spPr>
        <a:solidFill>
          <a:schemeClr val="bg1">
            <a:lumMod val="85000"/>
          </a:schemeClr>
        </a:solidFill>
        <a:ln>
          <a:solidFill>
            <a:schemeClr val="tx1"/>
          </a:solidFill>
        </a:ln>
      </dgm:spPr>
      <dgm:t>
        <a:bodyPr/>
        <a:lstStyle/>
        <a:p>
          <a:r>
            <a:rPr lang="en-IN" sz="1200" dirty="0" smtClean="0">
              <a:solidFill>
                <a:schemeClr val="tx1"/>
              </a:solidFill>
            </a:rPr>
            <a:t>Testicular degeneration</a:t>
          </a:r>
          <a:endParaRPr lang="en-IN" sz="1200" dirty="0">
            <a:solidFill>
              <a:schemeClr val="tx1"/>
            </a:solidFill>
          </a:endParaRPr>
        </a:p>
      </dgm:t>
    </dgm:pt>
    <dgm:pt modelId="{8D34E708-74C6-44C7-860E-14C6C17064AE}" type="parTrans" cxnId="{177C5166-A3B7-4E31-9C5A-DD61663BE4FC}">
      <dgm:prSet/>
      <dgm:spPr/>
      <dgm:t>
        <a:bodyPr/>
        <a:lstStyle/>
        <a:p>
          <a:endParaRPr lang="en-IN"/>
        </a:p>
      </dgm:t>
    </dgm:pt>
    <dgm:pt modelId="{B9987081-7611-4531-A585-616F8809F7E8}" type="sibTrans" cxnId="{177C5166-A3B7-4E31-9C5A-DD61663BE4FC}">
      <dgm:prSet/>
      <dgm:spPr/>
      <dgm:t>
        <a:bodyPr/>
        <a:lstStyle/>
        <a:p>
          <a:endParaRPr lang="en-IN"/>
        </a:p>
      </dgm:t>
    </dgm:pt>
    <dgm:pt modelId="{6481E0B8-8EFC-400E-9550-D8A52D533B0C}">
      <dgm:prSet phldrT="[Text]" custT="1"/>
      <dgm:spPr>
        <a:solidFill>
          <a:schemeClr val="bg1">
            <a:lumMod val="85000"/>
          </a:schemeClr>
        </a:solidFill>
        <a:ln>
          <a:solidFill>
            <a:schemeClr val="tx1"/>
          </a:solidFill>
        </a:ln>
      </dgm:spPr>
      <dgm:t>
        <a:bodyPr/>
        <a:lstStyle/>
        <a:p>
          <a:r>
            <a:rPr lang="en-IN" sz="1200" dirty="0" smtClean="0">
              <a:solidFill>
                <a:schemeClr val="tx1"/>
              </a:solidFill>
            </a:rPr>
            <a:t>Testicular fibrosis</a:t>
          </a:r>
          <a:endParaRPr lang="en-IN" sz="1200" dirty="0">
            <a:solidFill>
              <a:schemeClr val="tx1"/>
            </a:solidFill>
          </a:endParaRPr>
        </a:p>
      </dgm:t>
    </dgm:pt>
    <dgm:pt modelId="{3AC23BF0-EE74-4426-814A-546E306967EE}" type="parTrans" cxnId="{D8D73F0B-87D7-4232-9C8F-F34024D90C05}">
      <dgm:prSet/>
      <dgm:spPr/>
      <dgm:t>
        <a:bodyPr/>
        <a:lstStyle/>
        <a:p>
          <a:endParaRPr lang="en-IN"/>
        </a:p>
      </dgm:t>
    </dgm:pt>
    <dgm:pt modelId="{3D57CF2E-9D76-44F8-9EC2-6AF17720DB70}" type="sibTrans" cxnId="{D8D73F0B-87D7-4232-9C8F-F34024D90C05}">
      <dgm:prSet/>
      <dgm:spPr/>
      <dgm:t>
        <a:bodyPr/>
        <a:lstStyle/>
        <a:p>
          <a:endParaRPr lang="en-IN"/>
        </a:p>
      </dgm:t>
    </dgm:pt>
    <dgm:pt modelId="{B00C507B-E57D-4165-8E77-04277254A6B6}">
      <dgm:prSet phldrT="[Text]" custT="1"/>
      <dgm:spPr>
        <a:solidFill>
          <a:schemeClr val="bg1">
            <a:lumMod val="85000"/>
          </a:schemeClr>
        </a:solidFill>
        <a:ln>
          <a:solidFill>
            <a:schemeClr val="tx1"/>
          </a:solidFill>
        </a:ln>
      </dgm:spPr>
      <dgm:t>
        <a:bodyPr/>
        <a:lstStyle/>
        <a:p>
          <a:r>
            <a:rPr lang="en-IN" sz="1200" dirty="0" smtClean="0">
              <a:solidFill>
                <a:schemeClr val="tx1"/>
              </a:solidFill>
            </a:rPr>
            <a:t>Neoplasm</a:t>
          </a:r>
          <a:endParaRPr lang="en-IN" sz="1200" dirty="0">
            <a:solidFill>
              <a:schemeClr val="tx1"/>
            </a:solidFill>
          </a:endParaRPr>
        </a:p>
      </dgm:t>
    </dgm:pt>
    <dgm:pt modelId="{A550BB94-DB4E-4A6C-B3B9-EB2F5363899C}" type="parTrans" cxnId="{0F15D171-F055-4FCF-99B0-C9F06AAC1A3F}">
      <dgm:prSet/>
      <dgm:spPr/>
      <dgm:t>
        <a:bodyPr/>
        <a:lstStyle/>
        <a:p>
          <a:endParaRPr lang="en-IN"/>
        </a:p>
      </dgm:t>
    </dgm:pt>
    <dgm:pt modelId="{753DCA0A-E55A-4CA7-8E05-E9ACAA941AE0}" type="sibTrans" cxnId="{0F15D171-F055-4FCF-99B0-C9F06AAC1A3F}">
      <dgm:prSet/>
      <dgm:spPr/>
      <dgm:t>
        <a:bodyPr/>
        <a:lstStyle/>
        <a:p>
          <a:endParaRPr lang="en-IN"/>
        </a:p>
      </dgm:t>
    </dgm:pt>
    <dgm:pt modelId="{A3EA4B52-CF05-4E1D-8C70-25B1E5181F7E}">
      <dgm:prSet phldrT="[Text]" custT="1"/>
      <dgm:spPr>
        <a:solidFill>
          <a:schemeClr val="bg1">
            <a:lumMod val="85000"/>
          </a:schemeClr>
        </a:solidFill>
        <a:ln>
          <a:solidFill>
            <a:schemeClr val="tx1"/>
          </a:solidFill>
        </a:ln>
      </dgm:spPr>
      <dgm:t>
        <a:bodyPr/>
        <a:lstStyle/>
        <a:p>
          <a:r>
            <a:rPr lang="en-IN" sz="1200" dirty="0" smtClean="0">
              <a:solidFill>
                <a:schemeClr val="tx1"/>
              </a:solidFill>
            </a:rPr>
            <a:t>Epididymitis </a:t>
          </a:r>
          <a:endParaRPr lang="en-IN" sz="1200" dirty="0">
            <a:solidFill>
              <a:schemeClr val="tx1"/>
            </a:solidFill>
          </a:endParaRPr>
        </a:p>
      </dgm:t>
    </dgm:pt>
    <dgm:pt modelId="{CE55DBCC-95BA-4974-8354-8B1148A321EB}" type="parTrans" cxnId="{F021E923-63C3-497B-9813-43BE1D635868}">
      <dgm:prSet/>
      <dgm:spPr/>
      <dgm:t>
        <a:bodyPr/>
        <a:lstStyle/>
        <a:p>
          <a:endParaRPr lang="en-IN"/>
        </a:p>
      </dgm:t>
    </dgm:pt>
    <dgm:pt modelId="{15AA6B56-97C6-4C64-8833-32380E1ACA95}" type="sibTrans" cxnId="{F021E923-63C3-497B-9813-43BE1D635868}">
      <dgm:prSet/>
      <dgm:spPr/>
      <dgm:t>
        <a:bodyPr/>
        <a:lstStyle/>
        <a:p>
          <a:endParaRPr lang="en-IN"/>
        </a:p>
      </dgm:t>
    </dgm:pt>
    <dgm:pt modelId="{0FB09891-8424-417A-AE4B-F1A1D46CECB0}">
      <dgm:prSet phldrT="[Text]" custT="1"/>
      <dgm:spPr>
        <a:solidFill>
          <a:schemeClr val="bg1">
            <a:lumMod val="85000"/>
          </a:schemeClr>
        </a:solidFill>
        <a:ln>
          <a:solidFill>
            <a:schemeClr val="tx1"/>
          </a:solidFill>
        </a:ln>
      </dgm:spPr>
      <dgm:t>
        <a:bodyPr/>
        <a:lstStyle/>
        <a:p>
          <a:r>
            <a:rPr lang="en-IN" sz="1200" dirty="0" smtClean="0">
              <a:solidFill>
                <a:schemeClr val="tx1"/>
              </a:solidFill>
            </a:rPr>
            <a:t>Congenital defect</a:t>
          </a:r>
          <a:endParaRPr lang="en-IN" sz="1200" dirty="0">
            <a:solidFill>
              <a:schemeClr val="tx1"/>
            </a:solidFill>
          </a:endParaRPr>
        </a:p>
      </dgm:t>
    </dgm:pt>
    <dgm:pt modelId="{369335D0-6781-4A75-9CC1-815A72A2464A}" type="parTrans" cxnId="{7E9095F1-6FB1-4D13-9B10-B717DA934677}">
      <dgm:prSet/>
      <dgm:spPr/>
      <dgm:t>
        <a:bodyPr/>
        <a:lstStyle/>
        <a:p>
          <a:endParaRPr lang="en-IN"/>
        </a:p>
      </dgm:t>
    </dgm:pt>
    <dgm:pt modelId="{E7C5DD40-A72C-462C-8768-53DF3ED5FDE0}" type="sibTrans" cxnId="{7E9095F1-6FB1-4D13-9B10-B717DA934677}">
      <dgm:prSet/>
      <dgm:spPr/>
      <dgm:t>
        <a:bodyPr/>
        <a:lstStyle/>
        <a:p>
          <a:endParaRPr lang="en-IN"/>
        </a:p>
      </dgm:t>
    </dgm:pt>
    <dgm:pt modelId="{47BEDF76-83D0-4C35-B219-4C74E4BFDB00}">
      <dgm:prSet phldrT="[Text]" custT="1"/>
      <dgm:spPr>
        <a:solidFill>
          <a:schemeClr val="bg1">
            <a:lumMod val="85000"/>
          </a:schemeClr>
        </a:solidFill>
        <a:ln>
          <a:solidFill>
            <a:schemeClr val="tx1"/>
          </a:solidFill>
        </a:ln>
      </dgm:spPr>
      <dgm:t>
        <a:bodyPr/>
        <a:lstStyle/>
        <a:p>
          <a:r>
            <a:rPr lang="en-IN" sz="1200" dirty="0" smtClean="0">
              <a:solidFill>
                <a:schemeClr val="tx1"/>
              </a:solidFill>
            </a:rPr>
            <a:t>Scrotal torsion</a:t>
          </a:r>
          <a:endParaRPr lang="en-IN" sz="1200" dirty="0">
            <a:solidFill>
              <a:schemeClr val="tx1"/>
            </a:solidFill>
          </a:endParaRPr>
        </a:p>
      </dgm:t>
    </dgm:pt>
    <dgm:pt modelId="{0CDD4DD6-B7DB-4C75-9961-E0B3BFC85E95}" type="parTrans" cxnId="{9C6A6299-4ACF-454A-9681-D3402263A1AB}">
      <dgm:prSet/>
      <dgm:spPr/>
      <dgm:t>
        <a:bodyPr/>
        <a:lstStyle/>
        <a:p>
          <a:endParaRPr lang="en-IN"/>
        </a:p>
      </dgm:t>
    </dgm:pt>
    <dgm:pt modelId="{994AD47D-6B96-4CBA-86C8-BA1290FDE18B}" type="sibTrans" cxnId="{9C6A6299-4ACF-454A-9681-D3402263A1AB}">
      <dgm:prSet/>
      <dgm:spPr/>
      <dgm:t>
        <a:bodyPr/>
        <a:lstStyle/>
        <a:p>
          <a:endParaRPr lang="en-IN"/>
        </a:p>
      </dgm:t>
    </dgm:pt>
    <dgm:pt modelId="{64C80EDA-B4A5-4F57-9BAE-525AB53EE289}">
      <dgm:prSet phldrT="[Text]" custT="1"/>
      <dgm:spPr>
        <a:solidFill>
          <a:schemeClr val="bg1">
            <a:lumMod val="85000"/>
          </a:schemeClr>
        </a:solidFill>
        <a:ln>
          <a:solidFill>
            <a:schemeClr val="tx1"/>
          </a:solidFill>
        </a:ln>
      </dgm:spPr>
      <dgm:t>
        <a:bodyPr/>
        <a:lstStyle/>
        <a:p>
          <a:r>
            <a:rPr lang="en-IN" sz="1200" dirty="0" err="1" smtClean="0">
              <a:solidFill>
                <a:schemeClr val="tx1"/>
              </a:solidFill>
            </a:rPr>
            <a:t>Orchitis</a:t>
          </a:r>
          <a:r>
            <a:rPr lang="en-IN" sz="1200" dirty="0" smtClean="0">
              <a:solidFill>
                <a:schemeClr val="tx1"/>
              </a:solidFill>
            </a:rPr>
            <a:t> </a:t>
          </a:r>
          <a:endParaRPr lang="en-IN" sz="1200" dirty="0">
            <a:solidFill>
              <a:schemeClr val="tx1"/>
            </a:solidFill>
          </a:endParaRPr>
        </a:p>
      </dgm:t>
    </dgm:pt>
    <dgm:pt modelId="{33DC4BEA-7B8A-40B4-9BC4-BF50A8CB27E5}" type="parTrans" cxnId="{D555DB3E-7725-4113-912A-E62D7A4B07A6}">
      <dgm:prSet/>
      <dgm:spPr/>
      <dgm:t>
        <a:bodyPr/>
        <a:lstStyle/>
        <a:p>
          <a:endParaRPr lang="en-IN"/>
        </a:p>
      </dgm:t>
    </dgm:pt>
    <dgm:pt modelId="{780C1263-5A2C-4A77-88AE-883D145308ED}" type="sibTrans" cxnId="{D555DB3E-7725-4113-912A-E62D7A4B07A6}">
      <dgm:prSet/>
      <dgm:spPr/>
      <dgm:t>
        <a:bodyPr/>
        <a:lstStyle/>
        <a:p>
          <a:endParaRPr lang="en-IN"/>
        </a:p>
      </dgm:t>
    </dgm:pt>
    <dgm:pt modelId="{2C425B75-9B01-4EAA-BB09-1C4580C0E397}" type="pres">
      <dgm:prSet presAssocID="{51BDF68A-2A97-4627-A678-4E603618B295}" presName="linear" presStyleCnt="0">
        <dgm:presLayoutVars>
          <dgm:dir/>
          <dgm:animLvl val="lvl"/>
          <dgm:resizeHandles val="exact"/>
        </dgm:presLayoutVars>
      </dgm:prSet>
      <dgm:spPr/>
      <dgm:t>
        <a:bodyPr/>
        <a:lstStyle/>
        <a:p>
          <a:endParaRPr lang="en-IN"/>
        </a:p>
      </dgm:t>
    </dgm:pt>
    <dgm:pt modelId="{26442FC3-DC4D-434B-BD81-F7C1C8DC8073}" type="pres">
      <dgm:prSet presAssocID="{8EB9E268-2FA4-45FD-95CA-B30E0574E47B}" presName="parentLin" presStyleCnt="0"/>
      <dgm:spPr/>
    </dgm:pt>
    <dgm:pt modelId="{5275EF05-6DD5-4529-B8C8-6826D8953783}" type="pres">
      <dgm:prSet presAssocID="{8EB9E268-2FA4-45FD-95CA-B30E0574E47B}" presName="parentLeftMargin" presStyleLbl="node1" presStyleIdx="0" presStyleCnt="11"/>
      <dgm:spPr/>
      <dgm:t>
        <a:bodyPr/>
        <a:lstStyle/>
        <a:p>
          <a:endParaRPr lang="en-IN"/>
        </a:p>
      </dgm:t>
    </dgm:pt>
    <dgm:pt modelId="{9FDDFEB7-7E33-4FAD-A0C8-9E73E8ECC173}" type="pres">
      <dgm:prSet presAssocID="{8EB9E268-2FA4-45FD-95CA-B30E0574E47B}" presName="parentText" presStyleLbl="node1" presStyleIdx="0" presStyleCnt="11" custLinFactNeighborY="-16410">
        <dgm:presLayoutVars>
          <dgm:chMax val="0"/>
          <dgm:bulletEnabled val="1"/>
        </dgm:presLayoutVars>
      </dgm:prSet>
      <dgm:spPr/>
      <dgm:t>
        <a:bodyPr/>
        <a:lstStyle/>
        <a:p>
          <a:endParaRPr lang="en-IN"/>
        </a:p>
      </dgm:t>
    </dgm:pt>
    <dgm:pt modelId="{D0C0F2C0-9171-43A5-B892-47AF53E7AF10}" type="pres">
      <dgm:prSet presAssocID="{8EB9E268-2FA4-45FD-95CA-B30E0574E47B}" presName="negativeSpace" presStyleCnt="0"/>
      <dgm:spPr/>
    </dgm:pt>
    <dgm:pt modelId="{61812077-D6FE-4072-BAAA-E4C9AB06C5B0}" type="pres">
      <dgm:prSet presAssocID="{8EB9E268-2FA4-45FD-95CA-B30E0574E47B}" presName="childText" presStyleLbl="conFgAcc1" presStyleIdx="0" presStyleCnt="11" custLinFactY="-11626" custLinFactNeighborX="4607" custLinFactNeighborY="-100000">
        <dgm:presLayoutVars>
          <dgm:bulletEnabled val="1"/>
        </dgm:presLayoutVars>
      </dgm:prSet>
      <dgm:spPr/>
    </dgm:pt>
    <dgm:pt modelId="{4634E7F8-E4FB-4381-AC20-0F357F441CD4}" type="pres">
      <dgm:prSet presAssocID="{D4C6C758-24B0-4BB4-8F2D-6D9D4E8326FB}" presName="spaceBetweenRectangles" presStyleCnt="0"/>
      <dgm:spPr/>
    </dgm:pt>
    <dgm:pt modelId="{84E8290D-6A7B-4D9C-AC9A-D99FC51EDE7F}" type="pres">
      <dgm:prSet presAssocID="{A1351EE5-00AB-49A8-9AF6-EC5537F13B99}" presName="parentLin" presStyleCnt="0"/>
      <dgm:spPr/>
    </dgm:pt>
    <dgm:pt modelId="{20D01838-0502-4D47-9C8E-8E216A080083}" type="pres">
      <dgm:prSet presAssocID="{A1351EE5-00AB-49A8-9AF6-EC5537F13B99}" presName="parentLeftMargin" presStyleLbl="node1" presStyleIdx="0" presStyleCnt="11"/>
      <dgm:spPr/>
      <dgm:t>
        <a:bodyPr/>
        <a:lstStyle/>
        <a:p>
          <a:endParaRPr lang="en-IN"/>
        </a:p>
      </dgm:t>
    </dgm:pt>
    <dgm:pt modelId="{3EC0F15B-DC62-4CD1-8C1B-7B3598C18EEF}" type="pres">
      <dgm:prSet presAssocID="{A1351EE5-00AB-49A8-9AF6-EC5537F13B99}" presName="parentText" presStyleLbl="node1" presStyleIdx="1" presStyleCnt="11" custLinFactNeighborX="-1" custLinFactNeighborY="-16091">
        <dgm:presLayoutVars>
          <dgm:chMax val="0"/>
          <dgm:bulletEnabled val="1"/>
        </dgm:presLayoutVars>
      </dgm:prSet>
      <dgm:spPr/>
      <dgm:t>
        <a:bodyPr/>
        <a:lstStyle/>
        <a:p>
          <a:endParaRPr lang="en-IN"/>
        </a:p>
      </dgm:t>
    </dgm:pt>
    <dgm:pt modelId="{FFA85699-4E88-41A1-9552-4CD09C53DD01}" type="pres">
      <dgm:prSet presAssocID="{A1351EE5-00AB-49A8-9AF6-EC5537F13B99}" presName="negativeSpace" presStyleCnt="0"/>
      <dgm:spPr/>
    </dgm:pt>
    <dgm:pt modelId="{92669156-0B33-45FB-8925-2DF7296BC216}" type="pres">
      <dgm:prSet presAssocID="{A1351EE5-00AB-49A8-9AF6-EC5537F13B99}" presName="childText" presStyleLbl="conFgAcc1" presStyleIdx="1" presStyleCnt="11">
        <dgm:presLayoutVars>
          <dgm:bulletEnabled val="1"/>
        </dgm:presLayoutVars>
      </dgm:prSet>
      <dgm:spPr>
        <a:solidFill>
          <a:schemeClr val="bg1">
            <a:alpha val="90000"/>
          </a:schemeClr>
        </a:solidFill>
      </dgm:spPr>
    </dgm:pt>
    <dgm:pt modelId="{8BE6C248-3ADE-4BB5-B492-20DD1C764979}" type="pres">
      <dgm:prSet presAssocID="{DB53F65F-81D7-4EB8-B9BC-CBA88F9757C0}" presName="spaceBetweenRectangles" presStyleCnt="0"/>
      <dgm:spPr/>
    </dgm:pt>
    <dgm:pt modelId="{3DF5AAAD-DBDB-484A-9B44-047FB65FA8BE}" type="pres">
      <dgm:prSet presAssocID="{D4BFB8DD-6212-4948-AF44-140924D0C36E}" presName="parentLin" presStyleCnt="0"/>
      <dgm:spPr/>
    </dgm:pt>
    <dgm:pt modelId="{111C0AE2-5D8C-4A51-A23F-EF6EB33F390E}" type="pres">
      <dgm:prSet presAssocID="{D4BFB8DD-6212-4948-AF44-140924D0C36E}" presName="parentLeftMargin" presStyleLbl="node1" presStyleIdx="1" presStyleCnt="11"/>
      <dgm:spPr/>
      <dgm:t>
        <a:bodyPr/>
        <a:lstStyle/>
        <a:p>
          <a:endParaRPr lang="en-IN"/>
        </a:p>
      </dgm:t>
    </dgm:pt>
    <dgm:pt modelId="{11CC7779-ECDB-4FA5-94E4-01C6EC58D536}" type="pres">
      <dgm:prSet presAssocID="{D4BFB8DD-6212-4948-AF44-140924D0C36E}" presName="parentText" presStyleLbl="node1" presStyleIdx="2" presStyleCnt="11" custScaleX="116478" custScaleY="129546">
        <dgm:presLayoutVars>
          <dgm:chMax val="0"/>
          <dgm:bulletEnabled val="1"/>
        </dgm:presLayoutVars>
      </dgm:prSet>
      <dgm:spPr/>
      <dgm:t>
        <a:bodyPr/>
        <a:lstStyle/>
        <a:p>
          <a:endParaRPr lang="en-IN"/>
        </a:p>
      </dgm:t>
    </dgm:pt>
    <dgm:pt modelId="{B198EB65-0688-4799-97E2-962D0639F121}" type="pres">
      <dgm:prSet presAssocID="{D4BFB8DD-6212-4948-AF44-140924D0C36E}" presName="negativeSpace" presStyleCnt="0"/>
      <dgm:spPr/>
    </dgm:pt>
    <dgm:pt modelId="{3CFB8DA9-8387-4A18-B424-C944CDA855E3}" type="pres">
      <dgm:prSet presAssocID="{D4BFB8DD-6212-4948-AF44-140924D0C36E}" presName="childText" presStyleLbl="conFgAcc1" presStyleIdx="2" presStyleCnt="11">
        <dgm:presLayoutVars>
          <dgm:bulletEnabled val="1"/>
        </dgm:presLayoutVars>
      </dgm:prSet>
      <dgm:spPr/>
    </dgm:pt>
    <dgm:pt modelId="{1DD2A288-5981-472A-B12C-1B5244F083F4}" type="pres">
      <dgm:prSet presAssocID="{80615974-AB36-4403-BB0B-69A577011360}" presName="spaceBetweenRectangles" presStyleCnt="0"/>
      <dgm:spPr/>
    </dgm:pt>
    <dgm:pt modelId="{B220E58F-B929-4CD4-B521-2A93640F2DEB}" type="pres">
      <dgm:prSet presAssocID="{894AFA5D-7D6E-4FE2-BC4F-CA503C90464A}" presName="parentLin" presStyleCnt="0"/>
      <dgm:spPr/>
    </dgm:pt>
    <dgm:pt modelId="{6FCEF13B-4655-4BE8-8210-8B8BA8DD1F71}" type="pres">
      <dgm:prSet presAssocID="{894AFA5D-7D6E-4FE2-BC4F-CA503C90464A}" presName="parentLeftMargin" presStyleLbl="node1" presStyleIdx="2" presStyleCnt="11"/>
      <dgm:spPr/>
      <dgm:t>
        <a:bodyPr/>
        <a:lstStyle/>
        <a:p>
          <a:endParaRPr lang="en-IN"/>
        </a:p>
      </dgm:t>
    </dgm:pt>
    <dgm:pt modelId="{55B86B0C-6D45-44CE-982A-96D4B9005449}" type="pres">
      <dgm:prSet presAssocID="{894AFA5D-7D6E-4FE2-BC4F-CA503C90464A}" presName="parentText" presStyleLbl="node1" presStyleIdx="3" presStyleCnt="11">
        <dgm:presLayoutVars>
          <dgm:chMax val="0"/>
          <dgm:bulletEnabled val="1"/>
        </dgm:presLayoutVars>
      </dgm:prSet>
      <dgm:spPr/>
      <dgm:t>
        <a:bodyPr/>
        <a:lstStyle/>
        <a:p>
          <a:endParaRPr lang="en-IN"/>
        </a:p>
      </dgm:t>
    </dgm:pt>
    <dgm:pt modelId="{F2240B6C-B5BB-4C08-B102-794F178E9070}" type="pres">
      <dgm:prSet presAssocID="{894AFA5D-7D6E-4FE2-BC4F-CA503C90464A}" presName="negativeSpace" presStyleCnt="0"/>
      <dgm:spPr/>
    </dgm:pt>
    <dgm:pt modelId="{11C1A667-0CD8-4A6D-A409-83A4380E5761}" type="pres">
      <dgm:prSet presAssocID="{894AFA5D-7D6E-4FE2-BC4F-CA503C90464A}" presName="childText" presStyleLbl="conFgAcc1" presStyleIdx="3" presStyleCnt="11">
        <dgm:presLayoutVars>
          <dgm:bulletEnabled val="1"/>
        </dgm:presLayoutVars>
      </dgm:prSet>
      <dgm:spPr>
        <a:solidFill>
          <a:schemeClr val="bg1">
            <a:lumMod val="85000"/>
            <a:alpha val="90000"/>
          </a:schemeClr>
        </a:solidFill>
      </dgm:spPr>
    </dgm:pt>
    <dgm:pt modelId="{6D3AB340-8958-4476-8BB2-8208938F041C}" type="pres">
      <dgm:prSet presAssocID="{BED890D4-1022-4EB0-A404-D57BD90BA683}" presName="spaceBetweenRectangles" presStyleCnt="0"/>
      <dgm:spPr/>
    </dgm:pt>
    <dgm:pt modelId="{05576739-A032-4C0F-B56C-1A338D7B86B6}" type="pres">
      <dgm:prSet presAssocID="{521DC398-D6ED-41C7-AE25-0642025E887A}" presName="parentLin" presStyleCnt="0"/>
      <dgm:spPr/>
    </dgm:pt>
    <dgm:pt modelId="{9FE2A860-3E0E-4F06-8678-C2CF7A683ACB}" type="pres">
      <dgm:prSet presAssocID="{521DC398-D6ED-41C7-AE25-0642025E887A}" presName="parentLeftMargin" presStyleLbl="node1" presStyleIdx="3" presStyleCnt="11"/>
      <dgm:spPr/>
      <dgm:t>
        <a:bodyPr/>
        <a:lstStyle/>
        <a:p>
          <a:endParaRPr lang="en-IN"/>
        </a:p>
      </dgm:t>
    </dgm:pt>
    <dgm:pt modelId="{75FF59D6-22A9-4A23-87EB-C740F5DF2C95}" type="pres">
      <dgm:prSet presAssocID="{521DC398-D6ED-41C7-AE25-0642025E887A}" presName="parentText" presStyleLbl="node1" presStyleIdx="4" presStyleCnt="11">
        <dgm:presLayoutVars>
          <dgm:chMax val="0"/>
          <dgm:bulletEnabled val="1"/>
        </dgm:presLayoutVars>
      </dgm:prSet>
      <dgm:spPr/>
      <dgm:t>
        <a:bodyPr/>
        <a:lstStyle/>
        <a:p>
          <a:endParaRPr lang="en-IN"/>
        </a:p>
      </dgm:t>
    </dgm:pt>
    <dgm:pt modelId="{BC500A79-E628-4359-9DFE-97BF27F2E303}" type="pres">
      <dgm:prSet presAssocID="{521DC398-D6ED-41C7-AE25-0642025E887A}" presName="negativeSpace" presStyleCnt="0"/>
      <dgm:spPr/>
    </dgm:pt>
    <dgm:pt modelId="{A4CC640B-48F9-48F9-B319-A926B5BD401E}" type="pres">
      <dgm:prSet presAssocID="{521DC398-D6ED-41C7-AE25-0642025E887A}" presName="childText" presStyleLbl="conFgAcc1" presStyleIdx="4" presStyleCnt="11">
        <dgm:presLayoutVars>
          <dgm:bulletEnabled val="1"/>
        </dgm:presLayoutVars>
      </dgm:prSet>
      <dgm:spPr/>
    </dgm:pt>
    <dgm:pt modelId="{F7DAE295-FA45-4F55-987B-3FEA52092DE8}" type="pres">
      <dgm:prSet presAssocID="{B9987081-7611-4531-A585-616F8809F7E8}" presName="spaceBetweenRectangles" presStyleCnt="0"/>
      <dgm:spPr/>
    </dgm:pt>
    <dgm:pt modelId="{E776FD6B-5067-4A92-BDB9-ED7F35422733}" type="pres">
      <dgm:prSet presAssocID="{6481E0B8-8EFC-400E-9550-D8A52D533B0C}" presName="parentLin" presStyleCnt="0"/>
      <dgm:spPr/>
    </dgm:pt>
    <dgm:pt modelId="{0EE834FF-D3EE-41D0-B37D-1AD3575B9D92}" type="pres">
      <dgm:prSet presAssocID="{6481E0B8-8EFC-400E-9550-D8A52D533B0C}" presName="parentLeftMargin" presStyleLbl="node1" presStyleIdx="4" presStyleCnt="11"/>
      <dgm:spPr/>
      <dgm:t>
        <a:bodyPr/>
        <a:lstStyle/>
        <a:p>
          <a:endParaRPr lang="en-IN"/>
        </a:p>
      </dgm:t>
    </dgm:pt>
    <dgm:pt modelId="{1722D177-4703-4807-9381-3871C0760154}" type="pres">
      <dgm:prSet presAssocID="{6481E0B8-8EFC-400E-9550-D8A52D533B0C}" presName="parentText" presStyleLbl="node1" presStyleIdx="5" presStyleCnt="11">
        <dgm:presLayoutVars>
          <dgm:chMax val="0"/>
          <dgm:bulletEnabled val="1"/>
        </dgm:presLayoutVars>
      </dgm:prSet>
      <dgm:spPr/>
      <dgm:t>
        <a:bodyPr/>
        <a:lstStyle/>
        <a:p>
          <a:endParaRPr lang="en-IN"/>
        </a:p>
      </dgm:t>
    </dgm:pt>
    <dgm:pt modelId="{054E096D-F816-41AD-8286-E3A0CEBD2CCA}" type="pres">
      <dgm:prSet presAssocID="{6481E0B8-8EFC-400E-9550-D8A52D533B0C}" presName="negativeSpace" presStyleCnt="0"/>
      <dgm:spPr/>
    </dgm:pt>
    <dgm:pt modelId="{86BE4C01-BB1C-4DB4-A506-F30612EA2422}" type="pres">
      <dgm:prSet presAssocID="{6481E0B8-8EFC-400E-9550-D8A52D533B0C}" presName="childText" presStyleLbl="conFgAcc1" presStyleIdx="5" presStyleCnt="11">
        <dgm:presLayoutVars>
          <dgm:bulletEnabled val="1"/>
        </dgm:presLayoutVars>
      </dgm:prSet>
      <dgm:spPr/>
    </dgm:pt>
    <dgm:pt modelId="{FA631CCE-4D3C-40D6-A885-EBEF99AF3B7E}" type="pres">
      <dgm:prSet presAssocID="{3D57CF2E-9D76-44F8-9EC2-6AF17720DB70}" presName="spaceBetweenRectangles" presStyleCnt="0"/>
      <dgm:spPr/>
    </dgm:pt>
    <dgm:pt modelId="{0B006127-D8FA-4185-B18E-164DD1944AE5}" type="pres">
      <dgm:prSet presAssocID="{B00C507B-E57D-4165-8E77-04277254A6B6}" presName="parentLin" presStyleCnt="0"/>
      <dgm:spPr/>
    </dgm:pt>
    <dgm:pt modelId="{0E9B4D49-6790-4AD8-92BA-4D543593C8D4}" type="pres">
      <dgm:prSet presAssocID="{B00C507B-E57D-4165-8E77-04277254A6B6}" presName="parentLeftMargin" presStyleLbl="node1" presStyleIdx="5" presStyleCnt="11"/>
      <dgm:spPr/>
      <dgm:t>
        <a:bodyPr/>
        <a:lstStyle/>
        <a:p>
          <a:endParaRPr lang="en-IN"/>
        </a:p>
      </dgm:t>
    </dgm:pt>
    <dgm:pt modelId="{DC3DA90C-072D-47F5-87A2-AEB7CAD7B5C4}" type="pres">
      <dgm:prSet presAssocID="{B00C507B-E57D-4165-8E77-04277254A6B6}" presName="parentText" presStyleLbl="node1" presStyleIdx="6" presStyleCnt="11">
        <dgm:presLayoutVars>
          <dgm:chMax val="0"/>
          <dgm:bulletEnabled val="1"/>
        </dgm:presLayoutVars>
      </dgm:prSet>
      <dgm:spPr/>
      <dgm:t>
        <a:bodyPr/>
        <a:lstStyle/>
        <a:p>
          <a:endParaRPr lang="en-IN"/>
        </a:p>
      </dgm:t>
    </dgm:pt>
    <dgm:pt modelId="{CC45E1CE-8610-4C8F-BBD1-AE29BEE06657}" type="pres">
      <dgm:prSet presAssocID="{B00C507B-E57D-4165-8E77-04277254A6B6}" presName="negativeSpace" presStyleCnt="0"/>
      <dgm:spPr/>
    </dgm:pt>
    <dgm:pt modelId="{1EAE7C67-F092-4FD3-9A84-E11DC920C00E}" type="pres">
      <dgm:prSet presAssocID="{B00C507B-E57D-4165-8E77-04277254A6B6}" presName="childText" presStyleLbl="conFgAcc1" presStyleIdx="6" presStyleCnt="11">
        <dgm:presLayoutVars>
          <dgm:bulletEnabled val="1"/>
        </dgm:presLayoutVars>
      </dgm:prSet>
      <dgm:spPr/>
    </dgm:pt>
    <dgm:pt modelId="{A250FCAD-BC59-405C-AFDF-E0F504928F85}" type="pres">
      <dgm:prSet presAssocID="{753DCA0A-E55A-4CA7-8E05-E9ACAA941AE0}" presName="spaceBetweenRectangles" presStyleCnt="0"/>
      <dgm:spPr/>
    </dgm:pt>
    <dgm:pt modelId="{698D72AB-46E2-413F-80A8-475628BE4E33}" type="pres">
      <dgm:prSet presAssocID="{A3EA4B52-CF05-4E1D-8C70-25B1E5181F7E}" presName="parentLin" presStyleCnt="0"/>
      <dgm:spPr/>
    </dgm:pt>
    <dgm:pt modelId="{73ABCF9A-9A6F-4768-825A-B278D42B5A0D}" type="pres">
      <dgm:prSet presAssocID="{A3EA4B52-CF05-4E1D-8C70-25B1E5181F7E}" presName="parentLeftMargin" presStyleLbl="node1" presStyleIdx="6" presStyleCnt="11"/>
      <dgm:spPr/>
      <dgm:t>
        <a:bodyPr/>
        <a:lstStyle/>
        <a:p>
          <a:endParaRPr lang="en-IN"/>
        </a:p>
      </dgm:t>
    </dgm:pt>
    <dgm:pt modelId="{E5A9F7A6-044C-4D79-B9DB-C069B1073BA4}" type="pres">
      <dgm:prSet presAssocID="{A3EA4B52-CF05-4E1D-8C70-25B1E5181F7E}" presName="parentText" presStyleLbl="node1" presStyleIdx="7" presStyleCnt="11">
        <dgm:presLayoutVars>
          <dgm:chMax val="0"/>
          <dgm:bulletEnabled val="1"/>
        </dgm:presLayoutVars>
      </dgm:prSet>
      <dgm:spPr/>
      <dgm:t>
        <a:bodyPr/>
        <a:lstStyle/>
        <a:p>
          <a:endParaRPr lang="en-IN"/>
        </a:p>
      </dgm:t>
    </dgm:pt>
    <dgm:pt modelId="{F19B3630-A5D3-40CE-B724-31BEA393883D}" type="pres">
      <dgm:prSet presAssocID="{A3EA4B52-CF05-4E1D-8C70-25B1E5181F7E}" presName="negativeSpace" presStyleCnt="0"/>
      <dgm:spPr/>
    </dgm:pt>
    <dgm:pt modelId="{AC7AE080-DF99-4787-AC9C-2167CE44DF96}" type="pres">
      <dgm:prSet presAssocID="{A3EA4B52-CF05-4E1D-8C70-25B1E5181F7E}" presName="childText" presStyleLbl="conFgAcc1" presStyleIdx="7" presStyleCnt="11">
        <dgm:presLayoutVars>
          <dgm:bulletEnabled val="1"/>
        </dgm:presLayoutVars>
      </dgm:prSet>
      <dgm:spPr/>
    </dgm:pt>
    <dgm:pt modelId="{99E8ECA3-F061-4B81-A487-B52C3554810D}" type="pres">
      <dgm:prSet presAssocID="{15AA6B56-97C6-4C64-8833-32380E1ACA95}" presName="spaceBetweenRectangles" presStyleCnt="0"/>
      <dgm:spPr/>
    </dgm:pt>
    <dgm:pt modelId="{3DBE9AD1-F873-40AD-8EDE-471CADAAC723}" type="pres">
      <dgm:prSet presAssocID="{0FB09891-8424-417A-AE4B-F1A1D46CECB0}" presName="parentLin" presStyleCnt="0"/>
      <dgm:spPr/>
    </dgm:pt>
    <dgm:pt modelId="{934A0B1C-46DD-433E-8A4F-69F03C814639}" type="pres">
      <dgm:prSet presAssocID="{0FB09891-8424-417A-AE4B-F1A1D46CECB0}" presName="parentLeftMargin" presStyleLbl="node1" presStyleIdx="7" presStyleCnt="11"/>
      <dgm:spPr/>
      <dgm:t>
        <a:bodyPr/>
        <a:lstStyle/>
        <a:p>
          <a:endParaRPr lang="en-IN"/>
        </a:p>
      </dgm:t>
    </dgm:pt>
    <dgm:pt modelId="{728ECBE3-3939-4AE5-88DF-E3215CC4A99D}" type="pres">
      <dgm:prSet presAssocID="{0FB09891-8424-417A-AE4B-F1A1D46CECB0}" presName="parentText" presStyleLbl="node1" presStyleIdx="8" presStyleCnt="11">
        <dgm:presLayoutVars>
          <dgm:chMax val="0"/>
          <dgm:bulletEnabled val="1"/>
        </dgm:presLayoutVars>
      </dgm:prSet>
      <dgm:spPr/>
      <dgm:t>
        <a:bodyPr/>
        <a:lstStyle/>
        <a:p>
          <a:endParaRPr lang="en-IN"/>
        </a:p>
      </dgm:t>
    </dgm:pt>
    <dgm:pt modelId="{1F739387-C929-4B01-8EEF-31592AD82B5E}" type="pres">
      <dgm:prSet presAssocID="{0FB09891-8424-417A-AE4B-F1A1D46CECB0}" presName="negativeSpace" presStyleCnt="0"/>
      <dgm:spPr/>
    </dgm:pt>
    <dgm:pt modelId="{222270EB-5AF5-4449-921D-5EA59350402E}" type="pres">
      <dgm:prSet presAssocID="{0FB09891-8424-417A-AE4B-F1A1D46CECB0}" presName="childText" presStyleLbl="conFgAcc1" presStyleIdx="8" presStyleCnt="11">
        <dgm:presLayoutVars>
          <dgm:bulletEnabled val="1"/>
        </dgm:presLayoutVars>
      </dgm:prSet>
      <dgm:spPr/>
    </dgm:pt>
    <dgm:pt modelId="{D5C90F99-963D-4EC8-85A6-0C98D78CBCEC}" type="pres">
      <dgm:prSet presAssocID="{E7C5DD40-A72C-462C-8768-53DF3ED5FDE0}" presName="spaceBetweenRectangles" presStyleCnt="0"/>
      <dgm:spPr/>
    </dgm:pt>
    <dgm:pt modelId="{64BEB07F-A32C-44C2-A6BD-B1F23947F10C}" type="pres">
      <dgm:prSet presAssocID="{47BEDF76-83D0-4C35-B219-4C74E4BFDB00}" presName="parentLin" presStyleCnt="0"/>
      <dgm:spPr/>
    </dgm:pt>
    <dgm:pt modelId="{F7C66EAC-B948-4EE0-994D-C2BDE34B3268}" type="pres">
      <dgm:prSet presAssocID="{47BEDF76-83D0-4C35-B219-4C74E4BFDB00}" presName="parentLeftMargin" presStyleLbl="node1" presStyleIdx="8" presStyleCnt="11"/>
      <dgm:spPr/>
      <dgm:t>
        <a:bodyPr/>
        <a:lstStyle/>
        <a:p>
          <a:endParaRPr lang="en-IN"/>
        </a:p>
      </dgm:t>
    </dgm:pt>
    <dgm:pt modelId="{BFAAD4FF-ED18-432D-A4E9-E7387D138175}" type="pres">
      <dgm:prSet presAssocID="{47BEDF76-83D0-4C35-B219-4C74E4BFDB00}" presName="parentText" presStyleLbl="node1" presStyleIdx="9" presStyleCnt="11">
        <dgm:presLayoutVars>
          <dgm:chMax val="0"/>
          <dgm:bulletEnabled val="1"/>
        </dgm:presLayoutVars>
      </dgm:prSet>
      <dgm:spPr/>
      <dgm:t>
        <a:bodyPr/>
        <a:lstStyle/>
        <a:p>
          <a:endParaRPr lang="en-IN"/>
        </a:p>
      </dgm:t>
    </dgm:pt>
    <dgm:pt modelId="{D19EAA38-6167-4E79-923E-DA1B160BC524}" type="pres">
      <dgm:prSet presAssocID="{47BEDF76-83D0-4C35-B219-4C74E4BFDB00}" presName="negativeSpace" presStyleCnt="0"/>
      <dgm:spPr/>
    </dgm:pt>
    <dgm:pt modelId="{36B0F06D-F4C8-44F7-9C4A-CFF0D452A661}" type="pres">
      <dgm:prSet presAssocID="{47BEDF76-83D0-4C35-B219-4C74E4BFDB00}" presName="childText" presStyleLbl="conFgAcc1" presStyleIdx="9" presStyleCnt="11">
        <dgm:presLayoutVars>
          <dgm:bulletEnabled val="1"/>
        </dgm:presLayoutVars>
      </dgm:prSet>
      <dgm:spPr/>
    </dgm:pt>
    <dgm:pt modelId="{FB6EE939-B2FA-44EF-8BDA-8968595D338A}" type="pres">
      <dgm:prSet presAssocID="{994AD47D-6B96-4CBA-86C8-BA1290FDE18B}" presName="spaceBetweenRectangles" presStyleCnt="0"/>
      <dgm:spPr/>
    </dgm:pt>
    <dgm:pt modelId="{66F98163-CD07-4475-B6E3-B0A85C356408}" type="pres">
      <dgm:prSet presAssocID="{64C80EDA-B4A5-4F57-9BAE-525AB53EE289}" presName="parentLin" presStyleCnt="0"/>
      <dgm:spPr/>
    </dgm:pt>
    <dgm:pt modelId="{7B208618-6557-4DE0-B19F-A90A4EAF2CE6}" type="pres">
      <dgm:prSet presAssocID="{64C80EDA-B4A5-4F57-9BAE-525AB53EE289}" presName="parentLeftMargin" presStyleLbl="node1" presStyleIdx="9" presStyleCnt="11"/>
      <dgm:spPr/>
      <dgm:t>
        <a:bodyPr/>
        <a:lstStyle/>
        <a:p>
          <a:endParaRPr lang="en-IN"/>
        </a:p>
      </dgm:t>
    </dgm:pt>
    <dgm:pt modelId="{3B472DAB-8829-46B7-B3A2-FAED4012126E}" type="pres">
      <dgm:prSet presAssocID="{64C80EDA-B4A5-4F57-9BAE-525AB53EE289}" presName="parentText" presStyleLbl="node1" presStyleIdx="10" presStyleCnt="11">
        <dgm:presLayoutVars>
          <dgm:chMax val="0"/>
          <dgm:bulletEnabled val="1"/>
        </dgm:presLayoutVars>
      </dgm:prSet>
      <dgm:spPr/>
      <dgm:t>
        <a:bodyPr/>
        <a:lstStyle/>
        <a:p>
          <a:endParaRPr lang="en-IN"/>
        </a:p>
      </dgm:t>
    </dgm:pt>
    <dgm:pt modelId="{36BF81E1-9B70-40F6-B4D6-73B0367F4B7B}" type="pres">
      <dgm:prSet presAssocID="{64C80EDA-B4A5-4F57-9BAE-525AB53EE289}" presName="negativeSpace" presStyleCnt="0"/>
      <dgm:spPr/>
    </dgm:pt>
    <dgm:pt modelId="{C334F5FD-D9C6-49F1-9132-51AD6ED138EF}" type="pres">
      <dgm:prSet presAssocID="{64C80EDA-B4A5-4F57-9BAE-525AB53EE289}" presName="childText" presStyleLbl="conFgAcc1" presStyleIdx="10" presStyleCnt="11">
        <dgm:presLayoutVars>
          <dgm:bulletEnabled val="1"/>
        </dgm:presLayoutVars>
      </dgm:prSet>
      <dgm:spPr/>
    </dgm:pt>
  </dgm:ptLst>
  <dgm:cxnLst>
    <dgm:cxn modelId="{449A1F84-2698-4CF0-B3BA-1742058ED03B}" type="presOf" srcId="{8EB9E268-2FA4-45FD-95CA-B30E0574E47B}" destId="{5275EF05-6DD5-4529-B8C8-6826D8953783}" srcOrd="0" destOrd="0" presId="urn:microsoft.com/office/officeart/2005/8/layout/list1"/>
    <dgm:cxn modelId="{D555DB3E-7725-4113-912A-E62D7A4B07A6}" srcId="{51BDF68A-2A97-4627-A678-4E603618B295}" destId="{64C80EDA-B4A5-4F57-9BAE-525AB53EE289}" srcOrd="10" destOrd="0" parTransId="{33DC4BEA-7B8A-40B4-9BC4-BF50A8CB27E5}" sibTransId="{780C1263-5A2C-4A77-88AE-883D145308ED}"/>
    <dgm:cxn modelId="{D8D73F0B-87D7-4232-9C8F-F34024D90C05}" srcId="{51BDF68A-2A97-4627-A678-4E603618B295}" destId="{6481E0B8-8EFC-400E-9550-D8A52D533B0C}" srcOrd="5" destOrd="0" parTransId="{3AC23BF0-EE74-4426-814A-546E306967EE}" sibTransId="{3D57CF2E-9D76-44F8-9EC2-6AF17720DB70}"/>
    <dgm:cxn modelId="{8A300770-725F-4F47-A0F8-63FC86B91BA3}" type="presOf" srcId="{894AFA5D-7D6E-4FE2-BC4F-CA503C90464A}" destId="{6FCEF13B-4655-4BE8-8210-8B8BA8DD1F71}" srcOrd="0" destOrd="0" presId="urn:microsoft.com/office/officeart/2005/8/layout/list1"/>
    <dgm:cxn modelId="{A69E1ED0-A582-4C74-9E54-572AB92CDAAE}" type="presOf" srcId="{0FB09891-8424-417A-AE4B-F1A1D46CECB0}" destId="{728ECBE3-3939-4AE5-88DF-E3215CC4A99D}" srcOrd="1" destOrd="0" presId="urn:microsoft.com/office/officeart/2005/8/layout/list1"/>
    <dgm:cxn modelId="{B2231009-6279-4CDD-AB78-7C36A2F3C881}" type="presOf" srcId="{521DC398-D6ED-41C7-AE25-0642025E887A}" destId="{9FE2A860-3E0E-4F06-8678-C2CF7A683ACB}" srcOrd="0" destOrd="0" presId="urn:microsoft.com/office/officeart/2005/8/layout/list1"/>
    <dgm:cxn modelId="{4A9FAC58-7C5F-422B-A51C-657BBFA0B58A}" type="presOf" srcId="{8EB9E268-2FA4-45FD-95CA-B30E0574E47B}" destId="{9FDDFEB7-7E33-4FAD-A0C8-9E73E8ECC173}" srcOrd="1" destOrd="0" presId="urn:microsoft.com/office/officeart/2005/8/layout/list1"/>
    <dgm:cxn modelId="{074F3008-D30E-489E-BB25-D710B6C5A538}" type="presOf" srcId="{6481E0B8-8EFC-400E-9550-D8A52D533B0C}" destId="{0EE834FF-D3EE-41D0-B37D-1AD3575B9D92}" srcOrd="0" destOrd="0" presId="urn:microsoft.com/office/officeart/2005/8/layout/list1"/>
    <dgm:cxn modelId="{0F15D171-F055-4FCF-99B0-C9F06AAC1A3F}" srcId="{51BDF68A-2A97-4627-A678-4E603618B295}" destId="{B00C507B-E57D-4165-8E77-04277254A6B6}" srcOrd="6" destOrd="0" parTransId="{A550BB94-DB4E-4A6C-B3B9-EB2F5363899C}" sibTransId="{753DCA0A-E55A-4CA7-8E05-E9ACAA941AE0}"/>
    <dgm:cxn modelId="{A4DC8869-08FD-46DC-AB7B-ABE5B764B341}" type="presOf" srcId="{6481E0B8-8EFC-400E-9550-D8A52D533B0C}" destId="{1722D177-4703-4807-9381-3871C0760154}" srcOrd="1" destOrd="0" presId="urn:microsoft.com/office/officeart/2005/8/layout/list1"/>
    <dgm:cxn modelId="{64BE4600-5D5A-48DD-85A4-725B05739255}" type="presOf" srcId="{64C80EDA-B4A5-4F57-9BAE-525AB53EE289}" destId="{3B472DAB-8829-46B7-B3A2-FAED4012126E}" srcOrd="1" destOrd="0" presId="urn:microsoft.com/office/officeart/2005/8/layout/list1"/>
    <dgm:cxn modelId="{3D23B89A-E775-432F-BD39-8A9FDBA9768D}" type="presOf" srcId="{894AFA5D-7D6E-4FE2-BC4F-CA503C90464A}" destId="{55B86B0C-6D45-44CE-982A-96D4B9005449}" srcOrd="1" destOrd="0" presId="urn:microsoft.com/office/officeart/2005/8/layout/list1"/>
    <dgm:cxn modelId="{BFEB524C-C35C-4F62-A55E-36932706BA4D}" type="presOf" srcId="{47BEDF76-83D0-4C35-B219-4C74E4BFDB00}" destId="{BFAAD4FF-ED18-432D-A4E9-E7387D138175}" srcOrd="1" destOrd="0" presId="urn:microsoft.com/office/officeart/2005/8/layout/list1"/>
    <dgm:cxn modelId="{7E9095F1-6FB1-4D13-9B10-B717DA934677}" srcId="{51BDF68A-2A97-4627-A678-4E603618B295}" destId="{0FB09891-8424-417A-AE4B-F1A1D46CECB0}" srcOrd="8" destOrd="0" parTransId="{369335D0-6781-4A75-9CC1-815A72A2464A}" sibTransId="{E7C5DD40-A72C-462C-8768-53DF3ED5FDE0}"/>
    <dgm:cxn modelId="{1DC51323-5E09-4513-86F1-FCBE859821A3}" type="presOf" srcId="{0FB09891-8424-417A-AE4B-F1A1D46CECB0}" destId="{934A0B1C-46DD-433E-8A4F-69F03C814639}" srcOrd="0" destOrd="0" presId="urn:microsoft.com/office/officeart/2005/8/layout/list1"/>
    <dgm:cxn modelId="{C4D6E1E6-533B-4EEC-9E54-229C270D3F7D}" srcId="{51BDF68A-2A97-4627-A678-4E603618B295}" destId="{A1351EE5-00AB-49A8-9AF6-EC5537F13B99}" srcOrd="1" destOrd="0" parTransId="{B1D690E5-F49C-4267-AE73-6FF3BCF0DB02}" sibTransId="{DB53F65F-81D7-4EB8-B9BC-CBA88F9757C0}"/>
    <dgm:cxn modelId="{73B84054-58F9-4252-A4A5-E00C716703C8}" type="presOf" srcId="{A1351EE5-00AB-49A8-9AF6-EC5537F13B99}" destId="{20D01838-0502-4D47-9C8E-8E216A080083}" srcOrd="0" destOrd="0" presId="urn:microsoft.com/office/officeart/2005/8/layout/list1"/>
    <dgm:cxn modelId="{F021E923-63C3-497B-9813-43BE1D635868}" srcId="{51BDF68A-2A97-4627-A678-4E603618B295}" destId="{A3EA4B52-CF05-4E1D-8C70-25B1E5181F7E}" srcOrd="7" destOrd="0" parTransId="{CE55DBCC-95BA-4974-8354-8B1148A321EB}" sibTransId="{15AA6B56-97C6-4C64-8833-32380E1ACA95}"/>
    <dgm:cxn modelId="{931082DB-C1B4-437E-A291-F850684F89C4}" srcId="{51BDF68A-2A97-4627-A678-4E603618B295}" destId="{8EB9E268-2FA4-45FD-95CA-B30E0574E47B}" srcOrd="0" destOrd="0" parTransId="{C4B60FC5-A7D8-44FF-B499-D05DDD16458F}" sibTransId="{D4C6C758-24B0-4BB4-8F2D-6D9D4E8326FB}"/>
    <dgm:cxn modelId="{992C08ED-37FC-4B34-9EE1-81A3A3D010AA}" type="presOf" srcId="{47BEDF76-83D0-4C35-B219-4C74E4BFDB00}" destId="{F7C66EAC-B948-4EE0-994D-C2BDE34B3268}" srcOrd="0" destOrd="0" presId="urn:microsoft.com/office/officeart/2005/8/layout/list1"/>
    <dgm:cxn modelId="{9C6A6299-4ACF-454A-9681-D3402263A1AB}" srcId="{51BDF68A-2A97-4627-A678-4E603618B295}" destId="{47BEDF76-83D0-4C35-B219-4C74E4BFDB00}" srcOrd="9" destOrd="0" parTransId="{0CDD4DD6-B7DB-4C75-9961-E0B3BFC85E95}" sibTransId="{994AD47D-6B96-4CBA-86C8-BA1290FDE18B}"/>
    <dgm:cxn modelId="{3DF2D40A-9ABE-463B-9CF8-98C5DFECFA35}" type="presOf" srcId="{A1351EE5-00AB-49A8-9AF6-EC5537F13B99}" destId="{3EC0F15B-DC62-4CD1-8C1B-7B3598C18EEF}" srcOrd="1" destOrd="0" presId="urn:microsoft.com/office/officeart/2005/8/layout/list1"/>
    <dgm:cxn modelId="{F0913E6D-444F-4F8D-98E2-994D4475D758}" type="presOf" srcId="{A3EA4B52-CF05-4E1D-8C70-25B1E5181F7E}" destId="{E5A9F7A6-044C-4D79-B9DB-C069B1073BA4}" srcOrd="1" destOrd="0" presId="urn:microsoft.com/office/officeart/2005/8/layout/list1"/>
    <dgm:cxn modelId="{94C1C358-E7C0-4F32-B4E4-F0334FEA23EE}" type="presOf" srcId="{D4BFB8DD-6212-4948-AF44-140924D0C36E}" destId="{111C0AE2-5D8C-4A51-A23F-EF6EB33F390E}" srcOrd="0" destOrd="0" presId="urn:microsoft.com/office/officeart/2005/8/layout/list1"/>
    <dgm:cxn modelId="{B6F2A8D7-01E8-4AD4-ACED-7E557C09F521}" type="presOf" srcId="{521DC398-D6ED-41C7-AE25-0642025E887A}" destId="{75FF59D6-22A9-4A23-87EB-C740F5DF2C95}" srcOrd="1" destOrd="0" presId="urn:microsoft.com/office/officeart/2005/8/layout/list1"/>
    <dgm:cxn modelId="{A88ADCAF-3177-479F-96FD-A8961065395B}" type="presOf" srcId="{51BDF68A-2A97-4627-A678-4E603618B295}" destId="{2C425B75-9B01-4EAA-BB09-1C4580C0E397}" srcOrd="0" destOrd="0" presId="urn:microsoft.com/office/officeart/2005/8/layout/list1"/>
    <dgm:cxn modelId="{177C5166-A3B7-4E31-9C5A-DD61663BE4FC}" srcId="{51BDF68A-2A97-4627-A678-4E603618B295}" destId="{521DC398-D6ED-41C7-AE25-0642025E887A}" srcOrd="4" destOrd="0" parTransId="{8D34E708-74C6-44C7-860E-14C6C17064AE}" sibTransId="{B9987081-7611-4531-A585-616F8809F7E8}"/>
    <dgm:cxn modelId="{32904230-593D-426D-910F-667B205C0987}" type="presOf" srcId="{64C80EDA-B4A5-4F57-9BAE-525AB53EE289}" destId="{7B208618-6557-4DE0-B19F-A90A4EAF2CE6}" srcOrd="0" destOrd="0" presId="urn:microsoft.com/office/officeart/2005/8/layout/list1"/>
    <dgm:cxn modelId="{32B47F46-8ACA-496E-ADEA-611F22A5A183}" type="presOf" srcId="{A3EA4B52-CF05-4E1D-8C70-25B1E5181F7E}" destId="{73ABCF9A-9A6F-4768-825A-B278D42B5A0D}" srcOrd="0" destOrd="0" presId="urn:microsoft.com/office/officeart/2005/8/layout/list1"/>
    <dgm:cxn modelId="{2DB7E12A-FFDE-466C-93E7-9217CEBEFA2D}" srcId="{51BDF68A-2A97-4627-A678-4E603618B295}" destId="{D4BFB8DD-6212-4948-AF44-140924D0C36E}" srcOrd="2" destOrd="0" parTransId="{ACD33E3D-5B13-4207-AC11-9B963117B275}" sibTransId="{80615974-AB36-4403-BB0B-69A577011360}"/>
    <dgm:cxn modelId="{DE157E12-A1DF-42E5-8D15-1462FE3004E5}" type="presOf" srcId="{B00C507B-E57D-4165-8E77-04277254A6B6}" destId="{0E9B4D49-6790-4AD8-92BA-4D543593C8D4}" srcOrd="0" destOrd="0" presId="urn:microsoft.com/office/officeart/2005/8/layout/list1"/>
    <dgm:cxn modelId="{AF9F0287-853F-49F8-9A23-4E9697C71203}" type="presOf" srcId="{B00C507B-E57D-4165-8E77-04277254A6B6}" destId="{DC3DA90C-072D-47F5-87A2-AEB7CAD7B5C4}" srcOrd="1" destOrd="0" presId="urn:microsoft.com/office/officeart/2005/8/layout/list1"/>
    <dgm:cxn modelId="{C15D208A-32BB-4636-908D-3C628A5D7C93}" srcId="{51BDF68A-2A97-4627-A678-4E603618B295}" destId="{894AFA5D-7D6E-4FE2-BC4F-CA503C90464A}" srcOrd="3" destOrd="0" parTransId="{EE0DE070-E88E-4EAA-BA19-8B4EA405498A}" sibTransId="{BED890D4-1022-4EB0-A404-D57BD90BA683}"/>
    <dgm:cxn modelId="{D495476E-30C0-4D8F-B9C7-ECCF12769D34}" type="presOf" srcId="{D4BFB8DD-6212-4948-AF44-140924D0C36E}" destId="{11CC7779-ECDB-4FA5-94E4-01C6EC58D536}" srcOrd="1" destOrd="0" presId="urn:microsoft.com/office/officeart/2005/8/layout/list1"/>
    <dgm:cxn modelId="{5F147841-211B-4150-974F-6C2250F0726C}" type="presParOf" srcId="{2C425B75-9B01-4EAA-BB09-1C4580C0E397}" destId="{26442FC3-DC4D-434B-BD81-F7C1C8DC8073}" srcOrd="0" destOrd="0" presId="urn:microsoft.com/office/officeart/2005/8/layout/list1"/>
    <dgm:cxn modelId="{6DE56E23-E468-4698-A03D-DF8DC10103DB}" type="presParOf" srcId="{26442FC3-DC4D-434B-BD81-F7C1C8DC8073}" destId="{5275EF05-6DD5-4529-B8C8-6826D8953783}" srcOrd="0" destOrd="0" presId="urn:microsoft.com/office/officeart/2005/8/layout/list1"/>
    <dgm:cxn modelId="{EF6418AC-458B-4F9F-A485-31BA447C9D08}" type="presParOf" srcId="{26442FC3-DC4D-434B-BD81-F7C1C8DC8073}" destId="{9FDDFEB7-7E33-4FAD-A0C8-9E73E8ECC173}" srcOrd="1" destOrd="0" presId="urn:microsoft.com/office/officeart/2005/8/layout/list1"/>
    <dgm:cxn modelId="{4CD5021B-832E-436C-96D3-1150CB7CF5EF}" type="presParOf" srcId="{2C425B75-9B01-4EAA-BB09-1C4580C0E397}" destId="{D0C0F2C0-9171-43A5-B892-47AF53E7AF10}" srcOrd="1" destOrd="0" presId="urn:microsoft.com/office/officeart/2005/8/layout/list1"/>
    <dgm:cxn modelId="{6214C224-59FB-4561-A14F-EE4B55A25AD1}" type="presParOf" srcId="{2C425B75-9B01-4EAA-BB09-1C4580C0E397}" destId="{61812077-D6FE-4072-BAAA-E4C9AB06C5B0}" srcOrd="2" destOrd="0" presId="urn:microsoft.com/office/officeart/2005/8/layout/list1"/>
    <dgm:cxn modelId="{C6AA1A63-B605-4EA5-8269-1A040E136399}" type="presParOf" srcId="{2C425B75-9B01-4EAA-BB09-1C4580C0E397}" destId="{4634E7F8-E4FB-4381-AC20-0F357F441CD4}" srcOrd="3" destOrd="0" presId="urn:microsoft.com/office/officeart/2005/8/layout/list1"/>
    <dgm:cxn modelId="{29E6F70C-954C-42EF-8121-90E461FBAF1B}" type="presParOf" srcId="{2C425B75-9B01-4EAA-BB09-1C4580C0E397}" destId="{84E8290D-6A7B-4D9C-AC9A-D99FC51EDE7F}" srcOrd="4" destOrd="0" presId="urn:microsoft.com/office/officeart/2005/8/layout/list1"/>
    <dgm:cxn modelId="{1C6EBDFC-EACD-4412-B3FD-0C73E6A38B75}" type="presParOf" srcId="{84E8290D-6A7B-4D9C-AC9A-D99FC51EDE7F}" destId="{20D01838-0502-4D47-9C8E-8E216A080083}" srcOrd="0" destOrd="0" presId="urn:microsoft.com/office/officeart/2005/8/layout/list1"/>
    <dgm:cxn modelId="{76E4D647-D6AC-42CC-8A12-B5144CA71DA1}" type="presParOf" srcId="{84E8290D-6A7B-4D9C-AC9A-D99FC51EDE7F}" destId="{3EC0F15B-DC62-4CD1-8C1B-7B3598C18EEF}" srcOrd="1" destOrd="0" presId="urn:microsoft.com/office/officeart/2005/8/layout/list1"/>
    <dgm:cxn modelId="{7787EB51-F6CE-4732-BA45-0AF029E15FAA}" type="presParOf" srcId="{2C425B75-9B01-4EAA-BB09-1C4580C0E397}" destId="{FFA85699-4E88-41A1-9552-4CD09C53DD01}" srcOrd="5" destOrd="0" presId="urn:microsoft.com/office/officeart/2005/8/layout/list1"/>
    <dgm:cxn modelId="{0E5AADF5-E4F6-4304-8327-751B11E45F4B}" type="presParOf" srcId="{2C425B75-9B01-4EAA-BB09-1C4580C0E397}" destId="{92669156-0B33-45FB-8925-2DF7296BC216}" srcOrd="6" destOrd="0" presId="urn:microsoft.com/office/officeart/2005/8/layout/list1"/>
    <dgm:cxn modelId="{D5C677A4-B9E4-4617-BCF0-4445967F7279}" type="presParOf" srcId="{2C425B75-9B01-4EAA-BB09-1C4580C0E397}" destId="{8BE6C248-3ADE-4BB5-B492-20DD1C764979}" srcOrd="7" destOrd="0" presId="urn:microsoft.com/office/officeart/2005/8/layout/list1"/>
    <dgm:cxn modelId="{D3A40DB0-FE67-4963-BC5F-A9CBB946D82B}" type="presParOf" srcId="{2C425B75-9B01-4EAA-BB09-1C4580C0E397}" destId="{3DF5AAAD-DBDB-484A-9B44-047FB65FA8BE}" srcOrd="8" destOrd="0" presId="urn:microsoft.com/office/officeart/2005/8/layout/list1"/>
    <dgm:cxn modelId="{87FC6935-0402-4D6E-B772-05DEC35B952D}" type="presParOf" srcId="{3DF5AAAD-DBDB-484A-9B44-047FB65FA8BE}" destId="{111C0AE2-5D8C-4A51-A23F-EF6EB33F390E}" srcOrd="0" destOrd="0" presId="urn:microsoft.com/office/officeart/2005/8/layout/list1"/>
    <dgm:cxn modelId="{C365821C-363F-4AE2-9FB8-1EB5E82402EB}" type="presParOf" srcId="{3DF5AAAD-DBDB-484A-9B44-047FB65FA8BE}" destId="{11CC7779-ECDB-4FA5-94E4-01C6EC58D536}" srcOrd="1" destOrd="0" presId="urn:microsoft.com/office/officeart/2005/8/layout/list1"/>
    <dgm:cxn modelId="{46D6AE5B-1F34-4615-87C6-4A7DCB78B0B9}" type="presParOf" srcId="{2C425B75-9B01-4EAA-BB09-1C4580C0E397}" destId="{B198EB65-0688-4799-97E2-962D0639F121}" srcOrd="9" destOrd="0" presId="urn:microsoft.com/office/officeart/2005/8/layout/list1"/>
    <dgm:cxn modelId="{71CB5D1F-F104-4D56-80B0-A7003C175DE9}" type="presParOf" srcId="{2C425B75-9B01-4EAA-BB09-1C4580C0E397}" destId="{3CFB8DA9-8387-4A18-B424-C944CDA855E3}" srcOrd="10" destOrd="0" presId="urn:microsoft.com/office/officeart/2005/8/layout/list1"/>
    <dgm:cxn modelId="{F8F8BBFD-F76C-4E55-96EC-138D432AF407}" type="presParOf" srcId="{2C425B75-9B01-4EAA-BB09-1C4580C0E397}" destId="{1DD2A288-5981-472A-B12C-1B5244F083F4}" srcOrd="11" destOrd="0" presId="urn:microsoft.com/office/officeart/2005/8/layout/list1"/>
    <dgm:cxn modelId="{458C4C58-5C59-418A-AA0A-DC15DBAE9ED9}" type="presParOf" srcId="{2C425B75-9B01-4EAA-BB09-1C4580C0E397}" destId="{B220E58F-B929-4CD4-B521-2A93640F2DEB}" srcOrd="12" destOrd="0" presId="urn:microsoft.com/office/officeart/2005/8/layout/list1"/>
    <dgm:cxn modelId="{C0068605-263E-41D2-9E75-D341DA161505}" type="presParOf" srcId="{B220E58F-B929-4CD4-B521-2A93640F2DEB}" destId="{6FCEF13B-4655-4BE8-8210-8B8BA8DD1F71}" srcOrd="0" destOrd="0" presId="urn:microsoft.com/office/officeart/2005/8/layout/list1"/>
    <dgm:cxn modelId="{B4DC2856-8C0C-412B-B687-0F0DD31C85C2}" type="presParOf" srcId="{B220E58F-B929-4CD4-B521-2A93640F2DEB}" destId="{55B86B0C-6D45-44CE-982A-96D4B9005449}" srcOrd="1" destOrd="0" presId="urn:microsoft.com/office/officeart/2005/8/layout/list1"/>
    <dgm:cxn modelId="{795D12A1-0A4F-4457-949C-7A3EBD2CB239}" type="presParOf" srcId="{2C425B75-9B01-4EAA-BB09-1C4580C0E397}" destId="{F2240B6C-B5BB-4C08-B102-794F178E9070}" srcOrd="13" destOrd="0" presId="urn:microsoft.com/office/officeart/2005/8/layout/list1"/>
    <dgm:cxn modelId="{4534F1E5-FF47-43C5-B6C1-AE94DA06764F}" type="presParOf" srcId="{2C425B75-9B01-4EAA-BB09-1C4580C0E397}" destId="{11C1A667-0CD8-4A6D-A409-83A4380E5761}" srcOrd="14" destOrd="0" presId="urn:microsoft.com/office/officeart/2005/8/layout/list1"/>
    <dgm:cxn modelId="{8BD13247-E167-4EA0-8265-25CBC37AF080}" type="presParOf" srcId="{2C425B75-9B01-4EAA-BB09-1C4580C0E397}" destId="{6D3AB340-8958-4476-8BB2-8208938F041C}" srcOrd="15" destOrd="0" presId="urn:microsoft.com/office/officeart/2005/8/layout/list1"/>
    <dgm:cxn modelId="{FE19C1E5-7C03-48D1-B601-3BF6423AC150}" type="presParOf" srcId="{2C425B75-9B01-4EAA-BB09-1C4580C0E397}" destId="{05576739-A032-4C0F-B56C-1A338D7B86B6}" srcOrd="16" destOrd="0" presId="urn:microsoft.com/office/officeart/2005/8/layout/list1"/>
    <dgm:cxn modelId="{63913877-C5EB-4423-BF51-6CAAA3C0E3B1}" type="presParOf" srcId="{05576739-A032-4C0F-B56C-1A338D7B86B6}" destId="{9FE2A860-3E0E-4F06-8678-C2CF7A683ACB}" srcOrd="0" destOrd="0" presId="urn:microsoft.com/office/officeart/2005/8/layout/list1"/>
    <dgm:cxn modelId="{400B7C83-DC92-40EB-AF0B-91D42318A7FB}" type="presParOf" srcId="{05576739-A032-4C0F-B56C-1A338D7B86B6}" destId="{75FF59D6-22A9-4A23-87EB-C740F5DF2C95}" srcOrd="1" destOrd="0" presId="urn:microsoft.com/office/officeart/2005/8/layout/list1"/>
    <dgm:cxn modelId="{12B05451-3BE1-4C91-ACD3-A97FFF8B9E57}" type="presParOf" srcId="{2C425B75-9B01-4EAA-BB09-1C4580C0E397}" destId="{BC500A79-E628-4359-9DFE-97BF27F2E303}" srcOrd="17" destOrd="0" presId="urn:microsoft.com/office/officeart/2005/8/layout/list1"/>
    <dgm:cxn modelId="{2D778581-E769-442D-A270-F4B76D1ABB14}" type="presParOf" srcId="{2C425B75-9B01-4EAA-BB09-1C4580C0E397}" destId="{A4CC640B-48F9-48F9-B319-A926B5BD401E}" srcOrd="18" destOrd="0" presId="urn:microsoft.com/office/officeart/2005/8/layout/list1"/>
    <dgm:cxn modelId="{173EA121-14C9-47C1-A3B0-2DEC31A9A957}" type="presParOf" srcId="{2C425B75-9B01-4EAA-BB09-1C4580C0E397}" destId="{F7DAE295-FA45-4F55-987B-3FEA52092DE8}" srcOrd="19" destOrd="0" presId="urn:microsoft.com/office/officeart/2005/8/layout/list1"/>
    <dgm:cxn modelId="{134D7820-C1B8-45E7-9393-2CC4C9B130FD}" type="presParOf" srcId="{2C425B75-9B01-4EAA-BB09-1C4580C0E397}" destId="{E776FD6B-5067-4A92-BDB9-ED7F35422733}" srcOrd="20" destOrd="0" presId="urn:microsoft.com/office/officeart/2005/8/layout/list1"/>
    <dgm:cxn modelId="{3D26C97C-F0AF-415C-94AB-79E6765BDC14}" type="presParOf" srcId="{E776FD6B-5067-4A92-BDB9-ED7F35422733}" destId="{0EE834FF-D3EE-41D0-B37D-1AD3575B9D92}" srcOrd="0" destOrd="0" presId="urn:microsoft.com/office/officeart/2005/8/layout/list1"/>
    <dgm:cxn modelId="{54F06BF8-9443-4359-8E58-3C52B68FBDBA}" type="presParOf" srcId="{E776FD6B-5067-4A92-BDB9-ED7F35422733}" destId="{1722D177-4703-4807-9381-3871C0760154}" srcOrd="1" destOrd="0" presId="urn:microsoft.com/office/officeart/2005/8/layout/list1"/>
    <dgm:cxn modelId="{E04297D2-8B2C-4DB9-8FA4-4C25B3F9ACA4}" type="presParOf" srcId="{2C425B75-9B01-4EAA-BB09-1C4580C0E397}" destId="{054E096D-F816-41AD-8286-E3A0CEBD2CCA}" srcOrd="21" destOrd="0" presId="urn:microsoft.com/office/officeart/2005/8/layout/list1"/>
    <dgm:cxn modelId="{E28AAFE6-581F-4B4F-94B8-0738C052D557}" type="presParOf" srcId="{2C425B75-9B01-4EAA-BB09-1C4580C0E397}" destId="{86BE4C01-BB1C-4DB4-A506-F30612EA2422}" srcOrd="22" destOrd="0" presId="urn:microsoft.com/office/officeart/2005/8/layout/list1"/>
    <dgm:cxn modelId="{93626C88-780C-43CD-9012-43455743B67A}" type="presParOf" srcId="{2C425B75-9B01-4EAA-BB09-1C4580C0E397}" destId="{FA631CCE-4D3C-40D6-A885-EBEF99AF3B7E}" srcOrd="23" destOrd="0" presId="urn:microsoft.com/office/officeart/2005/8/layout/list1"/>
    <dgm:cxn modelId="{F97B28F9-77F4-47B0-A82C-E4C7C7AC4E59}" type="presParOf" srcId="{2C425B75-9B01-4EAA-BB09-1C4580C0E397}" destId="{0B006127-D8FA-4185-B18E-164DD1944AE5}" srcOrd="24" destOrd="0" presId="urn:microsoft.com/office/officeart/2005/8/layout/list1"/>
    <dgm:cxn modelId="{CCFB2AA0-CD96-4D99-A61E-A9BCE45494AE}" type="presParOf" srcId="{0B006127-D8FA-4185-B18E-164DD1944AE5}" destId="{0E9B4D49-6790-4AD8-92BA-4D543593C8D4}" srcOrd="0" destOrd="0" presId="urn:microsoft.com/office/officeart/2005/8/layout/list1"/>
    <dgm:cxn modelId="{D37F76BE-9DF8-415B-9EA8-9C9C48A4C498}" type="presParOf" srcId="{0B006127-D8FA-4185-B18E-164DD1944AE5}" destId="{DC3DA90C-072D-47F5-87A2-AEB7CAD7B5C4}" srcOrd="1" destOrd="0" presId="urn:microsoft.com/office/officeart/2005/8/layout/list1"/>
    <dgm:cxn modelId="{90C8E8E2-65B4-4057-A625-598D2EBEDD15}" type="presParOf" srcId="{2C425B75-9B01-4EAA-BB09-1C4580C0E397}" destId="{CC45E1CE-8610-4C8F-BBD1-AE29BEE06657}" srcOrd="25" destOrd="0" presId="urn:microsoft.com/office/officeart/2005/8/layout/list1"/>
    <dgm:cxn modelId="{126D1568-722A-4EE7-ADF9-BFF5AAA9575D}" type="presParOf" srcId="{2C425B75-9B01-4EAA-BB09-1C4580C0E397}" destId="{1EAE7C67-F092-4FD3-9A84-E11DC920C00E}" srcOrd="26" destOrd="0" presId="urn:microsoft.com/office/officeart/2005/8/layout/list1"/>
    <dgm:cxn modelId="{82AA3737-86C7-41EF-9572-59FBB3D407EF}" type="presParOf" srcId="{2C425B75-9B01-4EAA-BB09-1C4580C0E397}" destId="{A250FCAD-BC59-405C-AFDF-E0F504928F85}" srcOrd="27" destOrd="0" presId="urn:microsoft.com/office/officeart/2005/8/layout/list1"/>
    <dgm:cxn modelId="{8D0189F3-6DC2-4B73-9E0B-CC355BFF7BD9}" type="presParOf" srcId="{2C425B75-9B01-4EAA-BB09-1C4580C0E397}" destId="{698D72AB-46E2-413F-80A8-475628BE4E33}" srcOrd="28" destOrd="0" presId="urn:microsoft.com/office/officeart/2005/8/layout/list1"/>
    <dgm:cxn modelId="{D83F9A9C-00C2-475A-95B6-B1673B8F71BE}" type="presParOf" srcId="{698D72AB-46E2-413F-80A8-475628BE4E33}" destId="{73ABCF9A-9A6F-4768-825A-B278D42B5A0D}" srcOrd="0" destOrd="0" presId="urn:microsoft.com/office/officeart/2005/8/layout/list1"/>
    <dgm:cxn modelId="{5450C213-25DD-4D5D-9C41-7CAD0982D154}" type="presParOf" srcId="{698D72AB-46E2-413F-80A8-475628BE4E33}" destId="{E5A9F7A6-044C-4D79-B9DB-C069B1073BA4}" srcOrd="1" destOrd="0" presId="urn:microsoft.com/office/officeart/2005/8/layout/list1"/>
    <dgm:cxn modelId="{2D4E237E-15DD-4695-937D-6D3D62DD9043}" type="presParOf" srcId="{2C425B75-9B01-4EAA-BB09-1C4580C0E397}" destId="{F19B3630-A5D3-40CE-B724-31BEA393883D}" srcOrd="29" destOrd="0" presId="urn:microsoft.com/office/officeart/2005/8/layout/list1"/>
    <dgm:cxn modelId="{A40AB5B8-4816-435A-B0D9-C76813E7D6CA}" type="presParOf" srcId="{2C425B75-9B01-4EAA-BB09-1C4580C0E397}" destId="{AC7AE080-DF99-4787-AC9C-2167CE44DF96}" srcOrd="30" destOrd="0" presId="urn:microsoft.com/office/officeart/2005/8/layout/list1"/>
    <dgm:cxn modelId="{76263034-326E-4AC4-A417-8392E4290287}" type="presParOf" srcId="{2C425B75-9B01-4EAA-BB09-1C4580C0E397}" destId="{99E8ECA3-F061-4B81-A487-B52C3554810D}" srcOrd="31" destOrd="0" presId="urn:microsoft.com/office/officeart/2005/8/layout/list1"/>
    <dgm:cxn modelId="{202E35C4-27C9-474C-9634-F5EBAAF50E90}" type="presParOf" srcId="{2C425B75-9B01-4EAA-BB09-1C4580C0E397}" destId="{3DBE9AD1-F873-40AD-8EDE-471CADAAC723}" srcOrd="32" destOrd="0" presId="urn:microsoft.com/office/officeart/2005/8/layout/list1"/>
    <dgm:cxn modelId="{9BF97A13-454F-4FD7-9786-85343709D645}" type="presParOf" srcId="{3DBE9AD1-F873-40AD-8EDE-471CADAAC723}" destId="{934A0B1C-46DD-433E-8A4F-69F03C814639}" srcOrd="0" destOrd="0" presId="urn:microsoft.com/office/officeart/2005/8/layout/list1"/>
    <dgm:cxn modelId="{77C1D828-3047-4FFD-9AC6-7EF5D7D878ED}" type="presParOf" srcId="{3DBE9AD1-F873-40AD-8EDE-471CADAAC723}" destId="{728ECBE3-3939-4AE5-88DF-E3215CC4A99D}" srcOrd="1" destOrd="0" presId="urn:microsoft.com/office/officeart/2005/8/layout/list1"/>
    <dgm:cxn modelId="{718AD72D-49C7-4F60-B2CE-5FAF60718ABA}" type="presParOf" srcId="{2C425B75-9B01-4EAA-BB09-1C4580C0E397}" destId="{1F739387-C929-4B01-8EEF-31592AD82B5E}" srcOrd="33" destOrd="0" presId="urn:microsoft.com/office/officeart/2005/8/layout/list1"/>
    <dgm:cxn modelId="{9BED4FEB-B33B-4CF6-BF81-581AEB23EEB7}" type="presParOf" srcId="{2C425B75-9B01-4EAA-BB09-1C4580C0E397}" destId="{222270EB-5AF5-4449-921D-5EA59350402E}" srcOrd="34" destOrd="0" presId="urn:microsoft.com/office/officeart/2005/8/layout/list1"/>
    <dgm:cxn modelId="{F27FF3DA-7D14-41A1-87DE-6842D41762E1}" type="presParOf" srcId="{2C425B75-9B01-4EAA-BB09-1C4580C0E397}" destId="{D5C90F99-963D-4EC8-85A6-0C98D78CBCEC}" srcOrd="35" destOrd="0" presId="urn:microsoft.com/office/officeart/2005/8/layout/list1"/>
    <dgm:cxn modelId="{F29AB88F-DA7C-46ED-AE54-500F05FEF830}" type="presParOf" srcId="{2C425B75-9B01-4EAA-BB09-1C4580C0E397}" destId="{64BEB07F-A32C-44C2-A6BD-B1F23947F10C}" srcOrd="36" destOrd="0" presId="urn:microsoft.com/office/officeart/2005/8/layout/list1"/>
    <dgm:cxn modelId="{0D33D551-13DC-47E1-B06D-05402FD65F77}" type="presParOf" srcId="{64BEB07F-A32C-44C2-A6BD-B1F23947F10C}" destId="{F7C66EAC-B948-4EE0-994D-C2BDE34B3268}" srcOrd="0" destOrd="0" presId="urn:microsoft.com/office/officeart/2005/8/layout/list1"/>
    <dgm:cxn modelId="{79256299-7BC9-43A8-AABB-CCD866F3F38C}" type="presParOf" srcId="{64BEB07F-A32C-44C2-A6BD-B1F23947F10C}" destId="{BFAAD4FF-ED18-432D-A4E9-E7387D138175}" srcOrd="1" destOrd="0" presId="urn:microsoft.com/office/officeart/2005/8/layout/list1"/>
    <dgm:cxn modelId="{F3925ED4-19CC-4EF8-9796-932900C45074}" type="presParOf" srcId="{2C425B75-9B01-4EAA-BB09-1C4580C0E397}" destId="{D19EAA38-6167-4E79-923E-DA1B160BC524}" srcOrd="37" destOrd="0" presId="urn:microsoft.com/office/officeart/2005/8/layout/list1"/>
    <dgm:cxn modelId="{A2FD9404-6F6B-4C08-A947-36C8795DA013}" type="presParOf" srcId="{2C425B75-9B01-4EAA-BB09-1C4580C0E397}" destId="{36B0F06D-F4C8-44F7-9C4A-CFF0D452A661}" srcOrd="38" destOrd="0" presId="urn:microsoft.com/office/officeart/2005/8/layout/list1"/>
    <dgm:cxn modelId="{59B7B7EE-9A87-4446-AB3D-774CFD9E99A6}" type="presParOf" srcId="{2C425B75-9B01-4EAA-BB09-1C4580C0E397}" destId="{FB6EE939-B2FA-44EF-8BDA-8968595D338A}" srcOrd="39" destOrd="0" presId="urn:microsoft.com/office/officeart/2005/8/layout/list1"/>
    <dgm:cxn modelId="{420647D3-EE6A-418A-9518-10F03B3B3C50}" type="presParOf" srcId="{2C425B75-9B01-4EAA-BB09-1C4580C0E397}" destId="{66F98163-CD07-4475-B6E3-B0A85C356408}" srcOrd="40" destOrd="0" presId="urn:microsoft.com/office/officeart/2005/8/layout/list1"/>
    <dgm:cxn modelId="{7D7D6499-9855-4E8F-BC45-2C7381A3FDA6}" type="presParOf" srcId="{66F98163-CD07-4475-B6E3-B0A85C356408}" destId="{7B208618-6557-4DE0-B19F-A90A4EAF2CE6}" srcOrd="0" destOrd="0" presId="urn:microsoft.com/office/officeart/2005/8/layout/list1"/>
    <dgm:cxn modelId="{28CC04F9-CB94-46CD-B78C-04739C619B82}" type="presParOf" srcId="{66F98163-CD07-4475-B6E3-B0A85C356408}" destId="{3B472DAB-8829-46B7-B3A2-FAED4012126E}" srcOrd="1" destOrd="0" presId="urn:microsoft.com/office/officeart/2005/8/layout/list1"/>
    <dgm:cxn modelId="{2E60F2D7-9A24-4163-A206-CBB46906AF75}" type="presParOf" srcId="{2C425B75-9B01-4EAA-BB09-1C4580C0E397}" destId="{36BF81E1-9B70-40F6-B4D6-73B0367F4B7B}" srcOrd="41" destOrd="0" presId="urn:microsoft.com/office/officeart/2005/8/layout/list1"/>
    <dgm:cxn modelId="{EACEE669-7226-445A-9D41-16D6F362BECB}" type="presParOf" srcId="{2C425B75-9B01-4EAA-BB09-1C4580C0E397}" destId="{C334F5FD-D9C6-49F1-9132-51AD6ED138EF}" srcOrd="42" destOrd="0" presId="urn:microsoft.com/office/officeart/2005/8/layout/list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D11E1-17E9-4F88-B72F-618733863F1D}">
      <dsp:nvSpPr>
        <dsp:cNvPr id="0" name=""/>
        <dsp:cNvSpPr/>
      </dsp:nvSpPr>
      <dsp:spPr>
        <a:xfrm>
          <a:off x="0" y="111951"/>
          <a:ext cx="3040082"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EE961A-9EB6-41AA-8A19-8D3FD305509C}">
      <dsp:nvSpPr>
        <dsp:cNvPr id="0" name=""/>
        <dsp:cNvSpPr/>
      </dsp:nvSpPr>
      <dsp:spPr>
        <a:xfrm>
          <a:off x="145475" y="92872"/>
          <a:ext cx="2894606" cy="28258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36" tIns="0" rIns="80436"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Lack of libido</a:t>
          </a:r>
          <a:endParaRPr lang="en-IN" sz="1500" kern="1200" dirty="0">
            <a:solidFill>
              <a:schemeClr val="tx1"/>
            </a:solidFill>
          </a:endParaRPr>
        </a:p>
      </dsp:txBody>
      <dsp:txXfrm>
        <a:off x="159269" y="106666"/>
        <a:ext cx="2867018" cy="254992"/>
      </dsp:txXfrm>
    </dsp:sp>
    <dsp:sp modelId="{374D383A-6CFA-4064-95C1-8DD45E1ADEA1}">
      <dsp:nvSpPr>
        <dsp:cNvPr id="0" name=""/>
        <dsp:cNvSpPr/>
      </dsp:nvSpPr>
      <dsp:spPr>
        <a:xfrm>
          <a:off x="0" y="580793"/>
          <a:ext cx="3040082"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D06B6-6785-4185-830C-3E58E4B87B76}">
      <dsp:nvSpPr>
        <dsp:cNvPr id="0" name=""/>
        <dsp:cNvSpPr/>
      </dsp:nvSpPr>
      <dsp:spPr>
        <a:xfrm>
          <a:off x="174610" y="509825"/>
          <a:ext cx="2865471" cy="280331"/>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36" tIns="0" rIns="80436"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Failure of Erection</a:t>
          </a:r>
          <a:endParaRPr lang="en-IN" sz="1500" kern="1200" dirty="0">
            <a:solidFill>
              <a:schemeClr val="tx1"/>
            </a:solidFill>
          </a:endParaRPr>
        </a:p>
      </dsp:txBody>
      <dsp:txXfrm>
        <a:off x="188295" y="523510"/>
        <a:ext cx="2838101" cy="252961"/>
      </dsp:txXfrm>
    </dsp:sp>
    <dsp:sp modelId="{4F9C093F-C8F4-4480-A2CB-52AD74796625}">
      <dsp:nvSpPr>
        <dsp:cNvPr id="0" name=""/>
        <dsp:cNvSpPr/>
      </dsp:nvSpPr>
      <dsp:spPr>
        <a:xfrm>
          <a:off x="0" y="1095073"/>
          <a:ext cx="3040082"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94B79-2A11-484E-B280-8CC16E8EC140}">
      <dsp:nvSpPr>
        <dsp:cNvPr id="0" name=""/>
        <dsp:cNvSpPr/>
      </dsp:nvSpPr>
      <dsp:spPr>
        <a:xfrm>
          <a:off x="145475" y="1032754"/>
          <a:ext cx="2894606" cy="292519"/>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36" tIns="0" rIns="80436"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Diseases of joint</a:t>
          </a:r>
          <a:endParaRPr lang="en-IN" sz="1500" kern="1200" dirty="0">
            <a:solidFill>
              <a:schemeClr val="tx1"/>
            </a:solidFill>
          </a:endParaRPr>
        </a:p>
      </dsp:txBody>
      <dsp:txXfrm>
        <a:off x="159755" y="1047034"/>
        <a:ext cx="2866046" cy="263959"/>
      </dsp:txXfrm>
    </dsp:sp>
    <dsp:sp modelId="{EDFB375A-BF3D-4347-A5D9-5569F2784B55}">
      <dsp:nvSpPr>
        <dsp:cNvPr id="0" name=""/>
        <dsp:cNvSpPr/>
      </dsp:nvSpPr>
      <dsp:spPr>
        <a:xfrm>
          <a:off x="0" y="1650118"/>
          <a:ext cx="3040082"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9B486-266A-4F1B-9DC7-F94557302E4C}">
      <dsp:nvSpPr>
        <dsp:cNvPr id="0" name=""/>
        <dsp:cNvSpPr/>
      </dsp:nvSpPr>
      <dsp:spPr>
        <a:xfrm>
          <a:off x="205433" y="1509322"/>
          <a:ext cx="2813760" cy="333285"/>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36" tIns="0" rIns="80436"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Tumour of penis and prepuce</a:t>
          </a:r>
          <a:endParaRPr lang="en-IN" sz="1500" kern="1200" dirty="0">
            <a:solidFill>
              <a:schemeClr val="tx1"/>
            </a:solidFill>
          </a:endParaRPr>
        </a:p>
      </dsp:txBody>
      <dsp:txXfrm>
        <a:off x="221703" y="1525592"/>
        <a:ext cx="2781220" cy="300745"/>
      </dsp:txXfrm>
    </dsp:sp>
    <dsp:sp modelId="{6E34F1E0-4A7A-4E88-BC56-CBB1333F2A51}">
      <dsp:nvSpPr>
        <dsp:cNvPr id="0" name=""/>
        <dsp:cNvSpPr/>
      </dsp:nvSpPr>
      <dsp:spPr>
        <a:xfrm>
          <a:off x="0" y="2269846"/>
          <a:ext cx="3040082"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755F6-C198-4845-9214-3A6D4D00C74F}">
      <dsp:nvSpPr>
        <dsp:cNvPr id="0" name=""/>
        <dsp:cNvSpPr/>
      </dsp:nvSpPr>
      <dsp:spPr>
        <a:xfrm>
          <a:off x="144730" y="2078518"/>
          <a:ext cx="2894606" cy="397967"/>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36" tIns="0" rIns="80436"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Diseases of the penis and prepuce </a:t>
          </a:r>
          <a:endParaRPr lang="en-IN" sz="1500" kern="1200" dirty="0">
            <a:solidFill>
              <a:schemeClr val="tx1"/>
            </a:solidFill>
          </a:endParaRPr>
        </a:p>
      </dsp:txBody>
      <dsp:txXfrm>
        <a:off x="164157" y="2097945"/>
        <a:ext cx="2855752" cy="359113"/>
      </dsp:txXfrm>
    </dsp:sp>
    <dsp:sp modelId="{0CFFFE17-A640-415E-BA63-9862780B4430}">
      <dsp:nvSpPr>
        <dsp:cNvPr id="0" name=""/>
        <dsp:cNvSpPr/>
      </dsp:nvSpPr>
      <dsp:spPr>
        <a:xfrm>
          <a:off x="0" y="2778075"/>
          <a:ext cx="3040082"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BD898-E84E-4749-9EF8-784B3CA86722}">
      <dsp:nvSpPr>
        <dsp:cNvPr id="0" name=""/>
        <dsp:cNvSpPr/>
      </dsp:nvSpPr>
      <dsp:spPr>
        <a:xfrm>
          <a:off x="179905" y="2713475"/>
          <a:ext cx="2511618" cy="286469"/>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36" tIns="0" rIns="80436"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Other causes </a:t>
          </a:r>
          <a:endParaRPr lang="en-IN" sz="1500" kern="1200" dirty="0">
            <a:solidFill>
              <a:schemeClr val="tx1"/>
            </a:solidFill>
          </a:endParaRPr>
        </a:p>
      </dsp:txBody>
      <dsp:txXfrm>
        <a:off x="193889" y="2727459"/>
        <a:ext cx="2483650" cy="258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3ABA2-52FC-48B5-8C1E-F1CE72C80748}">
      <dsp:nvSpPr>
        <dsp:cNvPr id="0" name=""/>
        <dsp:cNvSpPr/>
      </dsp:nvSpPr>
      <dsp:spPr>
        <a:xfrm>
          <a:off x="0" y="16987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D3315-B223-43B7-9882-275DBFA2E366}">
      <dsp:nvSpPr>
        <dsp:cNvPr id="0" name=""/>
        <dsp:cNvSpPr/>
      </dsp:nvSpPr>
      <dsp:spPr>
        <a:xfrm>
          <a:off x="130034" y="8131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Rupture</a:t>
          </a:r>
          <a:r>
            <a:rPr lang="en-IN" sz="1400" kern="1200" dirty="0" smtClean="0">
              <a:solidFill>
                <a:schemeClr val="tx1"/>
              </a:solidFill>
            </a:rPr>
            <a:t> of penis </a:t>
          </a:r>
          <a:endParaRPr lang="en-IN" sz="1400" kern="1200" dirty="0">
            <a:solidFill>
              <a:schemeClr val="tx1"/>
            </a:solidFill>
          </a:endParaRPr>
        </a:p>
      </dsp:txBody>
      <dsp:txXfrm>
        <a:off x="138680" y="89956"/>
        <a:ext cx="1803193" cy="159828"/>
      </dsp:txXfrm>
    </dsp:sp>
    <dsp:sp modelId="{26A223AB-1D38-470C-B8F5-232274FCFDB5}">
      <dsp:nvSpPr>
        <dsp:cNvPr id="0" name=""/>
        <dsp:cNvSpPr/>
      </dsp:nvSpPr>
      <dsp:spPr>
        <a:xfrm>
          <a:off x="0" y="44203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CA4230-6CBD-44C5-AEFA-384A0FE68DAD}">
      <dsp:nvSpPr>
        <dsp:cNvPr id="0" name=""/>
        <dsp:cNvSpPr/>
      </dsp:nvSpPr>
      <dsp:spPr>
        <a:xfrm>
          <a:off x="130034" y="35347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Deviation</a:t>
          </a:r>
          <a:r>
            <a:rPr lang="en-IN" sz="1400" kern="1200" dirty="0" smtClean="0">
              <a:solidFill>
                <a:schemeClr val="tx1"/>
              </a:solidFill>
            </a:rPr>
            <a:t> of Penis </a:t>
          </a:r>
          <a:endParaRPr lang="en-IN" sz="1400" kern="1200" dirty="0">
            <a:solidFill>
              <a:schemeClr val="tx1"/>
            </a:solidFill>
          </a:endParaRPr>
        </a:p>
      </dsp:txBody>
      <dsp:txXfrm>
        <a:off x="138680" y="362116"/>
        <a:ext cx="1803193" cy="159828"/>
      </dsp:txXfrm>
    </dsp:sp>
    <dsp:sp modelId="{B3CC47FE-8637-4461-BFA1-76D532A0276A}">
      <dsp:nvSpPr>
        <dsp:cNvPr id="0" name=""/>
        <dsp:cNvSpPr/>
      </dsp:nvSpPr>
      <dsp:spPr>
        <a:xfrm>
          <a:off x="0" y="71419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6066A-D2E1-44A0-902E-71EB478737EF}">
      <dsp:nvSpPr>
        <dsp:cNvPr id="0" name=""/>
        <dsp:cNvSpPr/>
      </dsp:nvSpPr>
      <dsp:spPr>
        <a:xfrm>
          <a:off x="130034" y="62563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Balanoprothitis</a:t>
          </a:r>
          <a:r>
            <a:rPr lang="en-IN" sz="1400" kern="1200" dirty="0" smtClean="0"/>
            <a:t> </a:t>
          </a:r>
          <a:endParaRPr lang="en-IN" sz="1400" kern="1200" dirty="0"/>
        </a:p>
      </dsp:txBody>
      <dsp:txXfrm>
        <a:off x="138680" y="634276"/>
        <a:ext cx="1803193" cy="159828"/>
      </dsp:txXfrm>
    </dsp:sp>
    <dsp:sp modelId="{582E2B86-A242-44B3-A5F0-BF1C3F51D3C5}">
      <dsp:nvSpPr>
        <dsp:cNvPr id="0" name=""/>
        <dsp:cNvSpPr/>
      </dsp:nvSpPr>
      <dsp:spPr>
        <a:xfrm>
          <a:off x="0" y="98635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1165A-42DB-4C26-A3E6-D7D8862A525F}">
      <dsp:nvSpPr>
        <dsp:cNvPr id="0" name=""/>
        <dsp:cNvSpPr/>
      </dsp:nvSpPr>
      <dsp:spPr>
        <a:xfrm>
          <a:off x="130034" y="89779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Pizzle rot</a:t>
          </a:r>
          <a:endParaRPr lang="en-IN" sz="1200" kern="1200" dirty="0">
            <a:solidFill>
              <a:schemeClr val="tx1"/>
            </a:solidFill>
          </a:endParaRPr>
        </a:p>
      </dsp:txBody>
      <dsp:txXfrm>
        <a:off x="138680" y="906436"/>
        <a:ext cx="1803193" cy="159828"/>
      </dsp:txXfrm>
    </dsp:sp>
    <dsp:sp modelId="{3F1DF7ED-1ECD-4111-B11A-8BC4FBFA09D0}">
      <dsp:nvSpPr>
        <dsp:cNvPr id="0" name=""/>
        <dsp:cNvSpPr/>
      </dsp:nvSpPr>
      <dsp:spPr>
        <a:xfrm>
          <a:off x="0" y="125851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B9256-9570-40F6-8A77-79EF3C219FD5}">
      <dsp:nvSpPr>
        <dsp:cNvPr id="0" name=""/>
        <dsp:cNvSpPr/>
      </dsp:nvSpPr>
      <dsp:spPr>
        <a:xfrm>
          <a:off x="130034" y="116995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622300">
            <a:lnSpc>
              <a:spcPct val="90000"/>
            </a:lnSpc>
            <a:spcBef>
              <a:spcPct val="0"/>
            </a:spcBef>
            <a:spcAft>
              <a:spcPct val="35000"/>
            </a:spcAft>
          </a:pPr>
          <a:r>
            <a:rPr lang="en-IN" sz="1400" kern="1200" dirty="0" smtClean="0">
              <a:solidFill>
                <a:schemeClr val="tx1"/>
              </a:solidFill>
            </a:rPr>
            <a:t>Phimosis</a:t>
          </a:r>
          <a:endParaRPr lang="en-IN" sz="1400" kern="1200" dirty="0">
            <a:solidFill>
              <a:schemeClr val="tx1"/>
            </a:solidFill>
          </a:endParaRPr>
        </a:p>
      </dsp:txBody>
      <dsp:txXfrm>
        <a:off x="138680" y="1178596"/>
        <a:ext cx="1803193" cy="159828"/>
      </dsp:txXfrm>
    </dsp:sp>
    <dsp:sp modelId="{A75C9451-1310-4137-989A-11205F44BCD8}">
      <dsp:nvSpPr>
        <dsp:cNvPr id="0" name=""/>
        <dsp:cNvSpPr/>
      </dsp:nvSpPr>
      <dsp:spPr>
        <a:xfrm>
          <a:off x="0" y="153067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44EBB-033C-479F-888C-1D18BFA9AE55}">
      <dsp:nvSpPr>
        <dsp:cNvPr id="0" name=""/>
        <dsp:cNvSpPr/>
      </dsp:nvSpPr>
      <dsp:spPr>
        <a:xfrm>
          <a:off x="130034" y="144211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622300">
            <a:lnSpc>
              <a:spcPct val="90000"/>
            </a:lnSpc>
            <a:spcBef>
              <a:spcPct val="0"/>
            </a:spcBef>
            <a:spcAft>
              <a:spcPct val="35000"/>
            </a:spcAft>
          </a:pPr>
          <a:r>
            <a:rPr lang="en-IN" sz="1400" kern="1200" dirty="0" smtClean="0">
              <a:solidFill>
                <a:schemeClr val="tx1"/>
              </a:solidFill>
            </a:rPr>
            <a:t>Para </a:t>
          </a:r>
          <a:r>
            <a:rPr lang="en-IN" sz="1200" kern="1200" dirty="0" smtClean="0">
              <a:solidFill>
                <a:schemeClr val="tx1"/>
              </a:solidFill>
            </a:rPr>
            <a:t>phimosis</a:t>
          </a:r>
          <a:endParaRPr lang="en-IN" sz="1200" kern="1200" dirty="0">
            <a:solidFill>
              <a:schemeClr val="tx1"/>
            </a:solidFill>
          </a:endParaRPr>
        </a:p>
      </dsp:txBody>
      <dsp:txXfrm>
        <a:off x="138680" y="1450756"/>
        <a:ext cx="1803193" cy="159828"/>
      </dsp:txXfrm>
    </dsp:sp>
    <dsp:sp modelId="{0BA60CC4-A9B2-498B-AF4E-806A1C46CF33}">
      <dsp:nvSpPr>
        <dsp:cNvPr id="0" name=""/>
        <dsp:cNvSpPr/>
      </dsp:nvSpPr>
      <dsp:spPr>
        <a:xfrm>
          <a:off x="0" y="180283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0A96B4-BA85-4204-96FF-191EFF202F7A}">
      <dsp:nvSpPr>
        <dsp:cNvPr id="0" name=""/>
        <dsp:cNvSpPr/>
      </dsp:nvSpPr>
      <dsp:spPr>
        <a:xfrm>
          <a:off x="130034" y="171427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Diphallus</a:t>
          </a:r>
          <a:endParaRPr lang="en-IN" sz="1200" kern="1200" dirty="0">
            <a:solidFill>
              <a:schemeClr val="tx1"/>
            </a:solidFill>
          </a:endParaRPr>
        </a:p>
      </dsp:txBody>
      <dsp:txXfrm>
        <a:off x="138680" y="1722916"/>
        <a:ext cx="1803193" cy="159828"/>
      </dsp:txXfrm>
    </dsp:sp>
    <dsp:sp modelId="{55838327-0D7F-4A09-980D-1EB33F3CC294}">
      <dsp:nvSpPr>
        <dsp:cNvPr id="0" name=""/>
        <dsp:cNvSpPr/>
      </dsp:nvSpPr>
      <dsp:spPr>
        <a:xfrm>
          <a:off x="0" y="207499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40FE25-137D-41EB-8DB7-4E2639580820}">
      <dsp:nvSpPr>
        <dsp:cNvPr id="0" name=""/>
        <dsp:cNvSpPr/>
      </dsp:nvSpPr>
      <dsp:spPr>
        <a:xfrm>
          <a:off x="130034" y="1986430"/>
          <a:ext cx="1820485" cy="177120"/>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Priapism</a:t>
          </a:r>
          <a:endParaRPr lang="en-IN" sz="1200" kern="1200" dirty="0">
            <a:solidFill>
              <a:schemeClr val="tx1"/>
            </a:solidFill>
          </a:endParaRPr>
        </a:p>
      </dsp:txBody>
      <dsp:txXfrm>
        <a:off x="138680" y="1995076"/>
        <a:ext cx="1803193" cy="159828"/>
      </dsp:txXfrm>
    </dsp:sp>
    <dsp:sp modelId="{BF0F1432-CC9E-4DDB-ADFE-AA817F689F36}">
      <dsp:nvSpPr>
        <dsp:cNvPr id="0" name=""/>
        <dsp:cNvSpPr/>
      </dsp:nvSpPr>
      <dsp:spPr>
        <a:xfrm>
          <a:off x="0" y="2301000"/>
          <a:ext cx="2600694"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507E7C-75A4-426A-BDBF-CF52D9168E61}">
      <dsp:nvSpPr>
        <dsp:cNvPr id="0" name=""/>
        <dsp:cNvSpPr/>
      </dsp:nvSpPr>
      <dsp:spPr>
        <a:xfrm>
          <a:off x="125971" y="2258590"/>
          <a:ext cx="2474659" cy="130969"/>
        </a:xfrm>
        <a:prstGeom prst="roundRect">
          <a:avLst/>
        </a:prstGeom>
        <a:solidFill>
          <a:schemeClr val="bg1">
            <a:lumMod val="8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810" tIns="0" rIns="68810" bIns="0" numCol="1" spcCol="1270" anchor="ctr" anchorCtr="0">
          <a:noAutofit/>
        </a:bodyPr>
        <a:lstStyle/>
        <a:p>
          <a:pPr lvl="0" algn="l" defTabSz="622300">
            <a:lnSpc>
              <a:spcPct val="90000"/>
            </a:lnSpc>
            <a:spcBef>
              <a:spcPct val="0"/>
            </a:spcBef>
            <a:spcAft>
              <a:spcPct val="35000"/>
            </a:spcAft>
          </a:pPr>
          <a:r>
            <a:rPr lang="en-IN" sz="1400" kern="1200" dirty="0" smtClean="0">
              <a:solidFill>
                <a:schemeClr val="tx1"/>
              </a:solidFill>
            </a:rPr>
            <a:t>Hypospadias and </a:t>
          </a:r>
          <a:r>
            <a:rPr lang="en-IN" sz="1200" kern="1200" dirty="0" smtClean="0">
              <a:solidFill>
                <a:schemeClr val="tx1"/>
              </a:solidFill>
            </a:rPr>
            <a:t>Epispadias</a:t>
          </a:r>
          <a:endParaRPr lang="en-IN" sz="1200" kern="1200" dirty="0">
            <a:solidFill>
              <a:schemeClr val="tx1"/>
            </a:solidFill>
          </a:endParaRPr>
        </a:p>
      </dsp:txBody>
      <dsp:txXfrm>
        <a:off x="132364" y="2264983"/>
        <a:ext cx="2461873" cy="118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CAB01-265C-44BE-826F-5500C510098B}">
      <dsp:nvSpPr>
        <dsp:cNvPr id="0" name=""/>
        <dsp:cNvSpPr/>
      </dsp:nvSpPr>
      <dsp:spPr>
        <a:xfrm>
          <a:off x="0" y="124557"/>
          <a:ext cx="2599377"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99ABE-706C-4802-9793-62754B5C1283}">
      <dsp:nvSpPr>
        <dsp:cNvPr id="0" name=""/>
        <dsp:cNvSpPr/>
      </dsp:nvSpPr>
      <dsp:spPr>
        <a:xfrm>
          <a:off x="129968" y="35997"/>
          <a:ext cx="1819563" cy="177120"/>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75" tIns="0" rIns="68775" bIns="0" numCol="1" spcCol="1270" anchor="ctr" anchorCtr="0">
          <a:noAutofit/>
        </a:bodyPr>
        <a:lstStyle/>
        <a:p>
          <a:pPr lvl="0" algn="l" defTabSz="533400">
            <a:lnSpc>
              <a:spcPct val="90000"/>
            </a:lnSpc>
            <a:spcBef>
              <a:spcPct val="0"/>
            </a:spcBef>
            <a:spcAft>
              <a:spcPct val="35000"/>
            </a:spcAft>
          </a:pPr>
          <a:r>
            <a:rPr lang="en-IN" sz="1200" b="0" kern="1200" dirty="0" smtClean="0">
              <a:solidFill>
                <a:schemeClr val="tx1"/>
              </a:solidFill>
              <a:latin typeface="+mn-lt"/>
            </a:rPr>
            <a:t>Hernia</a:t>
          </a:r>
          <a:endParaRPr lang="en-IN" sz="1200" b="0" kern="1200" dirty="0">
            <a:solidFill>
              <a:schemeClr val="tx1"/>
            </a:solidFill>
            <a:latin typeface="+mn-lt"/>
          </a:endParaRPr>
        </a:p>
      </dsp:txBody>
      <dsp:txXfrm>
        <a:off x="138614" y="44643"/>
        <a:ext cx="1802271" cy="159828"/>
      </dsp:txXfrm>
    </dsp:sp>
    <dsp:sp modelId="{840E0239-8396-4195-8025-C0E723245376}">
      <dsp:nvSpPr>
        <dsp:cNvPr id="0" name=""/>
        <dsp:cNvSpPr/>
      </dsp:nvSpPr>
      <dsp:spPr>
        <a:xfrm>
          <a:off x="0" y="396717"/>
          <a:ext cx="2599377"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FF736-3F7E-44F9-9E54-5BCA3A5CB7D7}">
      <dsp:nvSpPr>
        <dsp:cNvPr id="0" name=""/>
        <dsp:cNvSpPr/>
      </dsp:nvSpPr>
      <dsp:spPr>
        <a:xfrm>
          <a:off x="129968" y="308157"/>
          <a:ext cx="1819563" cy="177120"/>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75" tIns="0" rIns="68775" bIns="0" numCol="1" spcCol="1270" anchor="ctr" anchorCtr="0">
          <a:noAutofit/>
        </a:bodyPr>
        <a:lstStyle/>
        <a:p>
          <a:pPr lvl="0" algn="l" defTabSz="533400">
            <a:lnSpc>
              <a:spcPct val="90000"/>
            </a:lnSpc>
            <a:spcBef>
              <a:spcPct val="0"/>
            </a:spcBef>
            <a:spcAft>
              <a:spcPct val="35000"/>
            </a:spcAft>
          </a:pPr>
          <a:r>
            <a:rPr lang="en-IN" sz="1200" b="0" kern="1200" dirty="0" smtClean="0">
              <a:solidFill>
                <a:schemeClr val="tx1"/>
              </a:solidFill>
              <a:latin typeface="+mn-lt"/>
            </a:rPr>
            <a:t>Premature erection</a:t>
          </a:r>
          <a:endParaRPr lang="en-IN" sz="1200" b="0" kern="1200" dirty="0">
            <a:solidFill>
              <a:schemeClr val="tx1"/>
            </a:solidFill>
            <a:latin typeface="+mn-lt"/>
          </a:endParaRPr>
        </a:p>
      </dsp:txBody>
      <dsp:txXfrm>
        <a:off x="138614" y="316803"/>
        <a:ext cx="1802271" cy="159828"/>
      </dsp:txXfrm>
    </dsp:sp>
    <dsp:sp modelId="{202E558B-36EA-4CA4-B7F1-FDCC9A7F8F6E}">
      <dsp:nvSpPr>
        <dsp:cNvPr id="0" name=""/>
        <dsp:cNvSpPr/>
      </dsp:nvSpPr>
      <dsp:spPr>
        <a:xfrm>
          <a:off x="0" y="811927"/>
          <a:ext cx="2599377"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D0B1B-EC79-46C4-B844-E8CF32ED74AF}">
      <dsp:nvSpPr>
        <dsp:cNvPr id="0" name=""/>
        <dsp:cNvSpPr/>
      </dsp:nvSpPr>
      <dsp:spPr>
        <a:xfrm>
          <a:off x="128445" y="580317"/>
          <a:ext cx="2470495" cy="320170"/>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75" tIns="0" rIns="68775" bIns="0" numCol="1" spcCol="1270" anchor="ctr" anchorCtr="0">
          <a:noAutofit/>
        </a:bodyPr>
        <a:lstStyle/>
        <a:p>
          <a:pPr lvl="0" algn="l" defTabSz="533400">
            <a:lnSpc>
              <a:spcPct val="90000"/>
            </a:lnSpc>
            <a:spcBef>
              <a:spcPct val="0"/>
            </a:spcBef>
            <a:spcAft>
              <a:spcPct val="35000"/>
            </a:spcAft>
          </a:pPr>
          <a:r>
            <a:rPr lang="en-IN" sz="1200" b="0" kern="1200" dirty="0" smtClean="0">
              <a:solidFill>
                <a:schemeClr val="tx1"/>
              </a:solidFill>
              <a:latin typeface="+mn-lt"/>
            </a:rPr>
            <a:t>Loss of sensory innervation of the glans  penis</a:t>
          </a:r>
          <a:endParaRPr lang="en-IN" sz="1200" b="0" kern="1200" dirty="0">
            <a:solidFill>
              <a:schemeClr val="tx1"/>
            </a:solidFill>
            <a:latin typeface="+mn-lt"/>
          </a:endParaRPr>
        </a:p>
      </dsp:txBody>
      <dsp:txXfrm>
        <a:off x="144074" y="595946"/>
        <a:ext cx="2439237" cy="288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5DAAD-78E3-48AB-B914-5B2E555E11BC}">
      <dsp:nvSpPr>
        <dsp:cNvPr id="0" name=""/>
        <dsp:cNvSpPr/>
      </dsp:nvSpPr>
      <dsp:spPr>
        <a:xfrm>
          <a:off x="0" y="0"/>
          <a:ext cx="305063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2FA92C-AF60-4322-A523-96F0A1C2CBA7}">
      <dsp:nvSpPr>
        <dsp:cNvPr id="0" name=""/>
        <dsp:cNvSpPr/>
      </dsp:nvSpPr>
      <dsp:spPr>
        <a:xfrm>
          <a:off x="145232" y="140764"/>
          <a:ext cx="2904656" cy="195345"/>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15" tIns="0" rIns="80715"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With apparently normal semen </a:t>
          </a:r>
          <a:endParaRPr lang="en-IN" sz="1500" kern="1200" dirty="0">
            <a:solidFill>
              <a:schemeClr val="tx1"/>
            </a:solidFill>
          </a:endParaRPr>
        </a:p>
      </dsp:txBody>
      <dsp:txXfrm>
        <a:off x="154768" y="150300"/>
        <a:ext cx="2885584" cy="176273"/>
      </dsp:txXfrm>
    </dsp:sp>
    <dsp:sp modelId="{FE6E5164-52AD-4584-A8E2-2EF79A2C3F53}">
      <dsp:nvSpPr>
        <dsp:cNvPr id="0" name=""/>
        <dsp:cNvSpPr/>
      </dsp:nvSpPr>
      <dsp:spPr>
        <a:xfrm>
          <a:off x="0" y="608052"/>
          <a:ext cx="3050637"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8D18B-77E4-4BA2-A189-AB77269C3054}">
      <dsp:nvSpPr>
        <dsp:cNvPr id="0" name=""/>
        <dsp:cNvSpPr/>
      </dsp:nvSpPr>
      <dsp:spPr>
        <a:xfrm>
          <a:off x="145232" y="803339"/>
          <a:ext cx="2904656" cy="236792"/>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15" tIns="0" rIns="80715" bIns="0" numCol="1" spcCol="1270" anchor="ctr" anchorCtr="0">
          <a:noAutofit/>
        </a:bodyPr>
        <a:lstStyle/>
        <a:p>
          <a:pPr lvl="0" algn="l" defTabSz="666750">
            <a:lnSpc>
              <a:spcPct val="90000"/>
            </a:lnSpc>
            <a:spcBef>
              <a:spcPct val="0"/>
            </a:spcBef>
            <a:spcAft>
              <a:spcPct val="35000"/>
            </a:spcAft>
          </a:pPr>
          <a:r>
            <a:rPr lang="en-IN" sz="1500" kern="1200" dirty="0" smtClean="0">
              <a:solidFill>
                <a:schemeClr val="tx1"/>
              </a:solidFill>
            </a:rPr>
            <a:t>With apparently  abnormal semen </a:t>
          </a:r>
          <a:endParaRPr lang="en-IN" sz="1500" kern="1200" dirty="0">
            <a:solidFill>
              <a:schemeClr val="tx1"/>
            </a:solidFill>
          </a:endParaRPr>
        </a:p>
      </dsp:txBody>
      <dsp:txXfrm>
        <a:off x="156791" y="814898"/>
        <a:ext cx="2881538" cy="213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C3FDB-79A3-43C1-9C01-2177BC600515}">
      <dsp:nvSpPr>
        <dsp:cNvPr id="0" name=""/>
        <dsp:cNvSpPr/>
      </dsp:nvSpPr>
      <dsp:spPr>
        <a:xfrm>
          <a:off x="0" y="61649"/>
          <a:ext cx="2566852"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3DCB5-59B8-4214-8471-1D2939527CFD}">
      <dsp:nvSpPr>
        <dsp:cNvPr id="0" name=""/>
        <dsp:cNvSpPr/>
      </dsp:nvSpPr>
      <dsp:spPr>
        <a:xfrm>
          <a:off x="171875" y="73357"/>
          <a:ext cx="2021128" cy="146346"/>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15" tIns="0" rIns="6791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Inherited sperm defects </a:t>
          </a:r>
          <a:endParaRPr lang="en-IN" sz="1200" kern="1200" dirty="0">
            <a:solidFill>
              <a:schemeClr val="tx1"/>
            </a:solidFill>
          </a:endParaRPr>
        </a:p>
      </dsp:txBody>
      <dsp:txXfrm>
        <a:off x="179019" y="80501"/>
        <a:ext cx="2006840" cy="132058"/>
      </dsp:txXfrm>
    </dsp:sp>
    <dsp:sp modelId="{12E90772-01CE-4173-9F68-0F79C33B5DB0}">
      <dsp:nvSpPr>
        <dsp:cNvPr id="0" name=""/>
        <dsp:cNvSpPr/>
      </dsp:nvSpPr>
      <dsp:spPr>
        <a:xfrm>
          <a:off x="0" y="422493"/>
          <a:ext cx="2566852"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FBD15-0899-48FF-9D35-15C5F7A03854}">
      <dsp:nvSpPr>
        <dsp:cNvPr id="0" name=""/>
        <dsp:cNvSpPr/>
      </dsp:nvSpPr>
      <dsp:spPr>
        <a:xfrm>
          <a:off x="140069" y="333979"/>
          <a:ext cx="2294207" cy="249964"/>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15" tIns="0" rIns="6791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Infectious diseases </a:t>
          </a:r>
          <a:endParaRPr lang="en-IN" sz="1200" kern="1200" dirty="0">
            <a:solidFill>
              <a:schemeClr val="tx1"/>
            </a:solidFill>
          </a:endParaRPr>
        </a:p>
      </dsp:txBody>
      <dsp:txXfrm>
        <a:off x="152271" y="346181"/>
        <a:ext cx="2269803" cy="225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154E0-A1C5-4E86-9187-0E4B1F1873A1}">
      <dsp:nvSpPr>
        <dsp:cNvPr id="0" name=""/>
        <dsp:cNvSpPr/>
      </dsp:nvSpPr>
      <dsp:spPr>
        <a:xfrm>
          <a:off x="0" y="38184"/>
          <a:ext cx="3371272"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BE543A-4753-4786-8E9C-402828A22817}">
      <dsp:nvSpPr>
        <dsp:cNvPr id="0" name=""/>
        <dsp:cNvSpPr/>
      </dsp:nvSpPr>
      <dsp:spPr>
        <a:xfrm>
          <a:off x="193645" y="3433"/>
          <a:ext cx="2359890" cy="224198"/>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98" tIns="0" rIns="89198" bIns="0" numCol="1" spcCol="1270" anchor="ctr" anchorCtr="0">
          <a:noAutofit/>
        </a:bodyPr>
        <a:lstStyle/>
        <a:p>
          <a:pPr lvl="0" algn="l" defTabSz="711200">
            <a:lnSpc>
              <a:spcPct val="90000"/>
            </a:lnSpc>
            <a:spcBef>
              <a:spcPct val="0"/>
            </a:spcBef>
            <a:spcAft>
              <a:spcPct val="35000"/>
            </a:spcAft>
          </a:pPr>
          <a:r>
            <a:rPr lang="en-IN" sz="1600" kern="1200" dirty="0" smtClean="0">
              <a:solidFill>
                <a:schemeClr val="tx1"/>
              </a:solidFill>
            </a:rPr>
            <a:t>Diadem defect</a:t>
          </a:r>
          <a:endParaRPr lang="en-IN" sz="1600" kern="1200" dirty="0">
            <a:solidFill>
              <a:schemeClr val="tx1"/>
            </a:solidFill>
          </a:endParaRPr>
        </a:p>
      </dsp:txBody>
      <dsp:txXfrm>
        <a:off x="204589" y="14377"/>
        <a:ext cx="2338002" cy="202310"/>
      </dsp:txXfrm>
    </dsp:sp>
    <dsp:sp modelId="{C479FA30-2AF5-4637-918C-4D711A3732D3}">
      <dsp:nvSpPr>
        <dsp:cNvPr id="0" name=""/>
        <dsp:cNvSpPr/>
      </dsp:nvSpPr>
      <dsp:spPr>
        <a:xfrm>
          <a:off x="0" y="430813"/>
          <a:ext cx="3371272"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FABF3-23E8-46A6-BD18-771D680E1E4B}">
      <dsp:nvSpPr>
        <dsp:cNvPr id="0" name=""/>
        <dsp:cNvSpPr/>
      </dsp:nvSpPr>
      <dsp:spPr>
        <a:xfrm>
          <a:off x="168563" y="497184"/>
          <a:ext cx="2359890" cy="155028"/>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98" tIns="0" rIns="89198" bIns="0" numCol="1" spcCol="1270" anchor="ctr" anchorCtr="0">
          <a:noAutofit/>
        </a:bodyPr>
        <a:lstStyle/>
        <a:p>
          <a:pPr lvl="0" algn="l" defTabSz="711200">
            <a:lnSpc>
              <a:spcPct val="90000"/>
            </a:lnSpc>
            <a:spcBef>
              <a:spcPct val="0"/>
            </a:spcBef>
            <a:spcAft>
              <a:spcPct val="35000"/>
            </a:spcAft>
          </a:pPr>
          <a:r>
            <a:rPr lang="en-IN" sz="1600" kern="1200" dirty="0" smtClean="0">
              <a:solidFill>
                <a:schemeClr val="tx1"/>
              </a:solidFill>
            </a:rPr>
            <a:t>Knobbed sperm</a:t>
          </a:r>
          <a:endParaRPr lang="en-IN" sz="1600" kern="1200" dirty="0">
            <a:solidFill>
              <a:schemeClr val="tx1"/>
            </a:solidFill>
          </a:endParaRPr>
        </a:p>
      </dsp:txBody>
      <dsp:txXfrm>
        <a:off x="176131" y="504752"/>
        <a:ext cx="2344754" cy="139892"/>
      </dsp:txXfrm>
    </dsp:sp>
    <dsp:sp modelId="{A8BF48B9-0502-4845-9BA7-F5922B4D07B2}">
      <dsp:nvSpPr>
        <dsp:cNvPr id="0" name=""/>
        <dsp:cNvSpPr/>
      </dsp:nvSpPr>
      <dsp:spPr>
        <a:xfrm>
          <a:off x="0" y="865786"/>
          <a:ext cx="3371272"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CE004-C410-421D-B3B0-3AD6CF43F410}">
      <dsp:nvSpPr>
        <dsp:cNvPr id="0" name=""/>
        <dsp:cNvSpPr/>
      </dsp:nvSpPr>
      <dsp:spPr>
        <a:xfrm>
          <a:off x="168563" y="889813"/>
          <a:ext cx="2359890" cy="197373"/>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98" tIns="0" rIns="89198" bIns="0" numCol="1" spcCol="1270" anchor="ctr" anchorCtr="0">
          <a:noAutofit/>
        </a:bodyPr>
        <a:lstStyle/>
        <a:p>
          <a:pPr lvl="0" algn="l" defTabSz="711200">
            <a:lnSpc>
              <a:spcPct val="90000"/>
            </a:lnSpc>
            <a:spcBef>
              <a:spcPct val="0"/>
            </a:spcBef>
            <a:spcAft>
              <a:spcPct val="35000"/>
            </a:spcAft>
          </a:pPr>
          <a:r>
            <a:rPr lang="en-IN" sz="1600" kern="1200" dirty="0" smtClean="0">
              <a:solidFill>
                <a:schemeClr val="tx1"/>
              </a:solidFill>
            </a:rPr>
            <a:t>Chromosomal defect</a:t>
          </a:r>
          <a:endParaRPr lang="en-IN" sz="1600" kern="1200" dirty="0">
            <a:solidFill>
              <a:schemeClr val="tx1"/>
            </a:solidFill>
          </a:endParaRPr>
        </a:p>
      </dsp:txBody>
      <dsp:txXfrm>
        <a:off x="178198" y="899448"/>
        <a:ext cx="2340620" cy="178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12077-D6FE-4072-BAAA-E4C9AB06C5B0}">
      <dsp:nvSpPr>
        <dsp:cNvPr id="0" name=""/>
        <dsp:cNvSpPr/>
      </dsp:nvSpPr>
      <dsp:spPr>
        <a:xfrm>
          <a:off x="0" y="171271"/>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DFEB7-7E33-4FAD-A0C8-9E73E8ECC173}">
      <dsp:nvSpPr>
        <dsp:cNvPr id="0" name=""/>
        <dsp:cNvSpPr/>
      </dsp:nvSpPr>
      <dsp:spPr>
        <a:xfrm>
          <a:off x="134295" y="155747"/>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Cryptorchidism</a:t>
          </a:r>
          <a:endParaRPr lang="en-IN" sz="1200" kern="1200" dirty="0">
            <a:solidFill>
              <a:schemeClr val="tx1"/>
            </a:solidFill>
          </a:endParaRPr>
        </a:p>
      </dsp:txBody>
      <dsp:txXfrm>
        <a:off x="139319" y="160771"/>
        <a:ext cx="1870087" cy="92873"/>
      </dsp:txXfrm>
    </dsp:sp>
    <dsp:sp modelId="{92669156-0B33-45FB-8925-2DF7296BC216}">
      <dsp:nvSpPr>
        <dsp:cNvPr id="0" name=""/>
        <dsp:cNvSpPr/>
      </dsp:nvSpPr>
      <dsp:spPr>
        <a:xfrm>
          <a:off x="0" y="383357"/>
          <a:ext cx="2685908" cy="113818"/>
        </a:xfrm>
        <a:prstGeom prst="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0F15B-DC62-4CD1-8C1B-7B3598C18EEF}">
      <dsp:nvSpPr>
        <dsp:cNvPr id="0" name=""/>
        <dsp:cNvSpPr/>
      </dsp:nvSpPr>
      <dsp:spPr>
        <a:xfrm>
          <a:off x="134294" y="330540"/>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Inguinal hernia</a:t>
          </a:r>
          <a:endParaRPr lang="en-IN" sz="1200" kern="1200" dirty="0">
            <a:solidFill>
              <a:schemeClr val="tx1"/>
            </a:solidFill>
          </a:endParaRPr>
        </a:p>
      </dsp:txBody>
      <dsp:txXfrm>
        <a:off x="139318" y="335564"/>
        <a:ext cx="1870087" cy="92873"/>
      </dsp:txXfrm>
    </dsp:sp>
    <dsp:sp modelId="{3CFB8DA9-8387-4A18-B424-C944CDA855E3}">
      <dsp:nvSpPr>
        <dsp:cNvPr id="0" name=""/>
        <dsp:cNvSpPr/>
      </dsp:nvSpPr>
      <dsp:spPr>
        <a:xfrm>
          <a:off x="0" y="588230"/>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CC7779-ECDB-4FA5-94E4-01C6EC58D536}">
      <dsp:nvSpPr>
        <dsp:cNvPr id="0" name=""/>
        <dsp:cNvSpPr/>
      </dsp:nvSpPr>
      <dsp:spPr>
        <a:xfrm>
          <a:off x="134164" y="521565"/>
          <a:ext cx="2187805" cy="133330"/>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Imperfect testicular descent</a:t>
          </a:r>
          <a:endParaRPr lang="en-IN" sz="1200" kern="1200" dirty="0">
            <a:solidFill>
              <a:schemeClr val="tx1"/>
            </a:solidFill>
          </a:endParaRPr>
        </a:p>
      </dsp:txBody>
      <dsp:txXfrm>
        <a:off x="140673" y="528074"/>
        <a:ext cx="2174787" cy="120312"/>
      </dsp:txXfrm>
    </dsp:sp>
    <dsp:sp modelId="{11C1A667-0CD8-4A6D-A409-83A4380E5761}">
      <dsp:nvSpPr>
        <dsp:cNvPr id="0" name=""/>
        <dsp:cNvSpPr/>
      </dsp:nvSpPr>
      <dsp:spPr>
        <a:xfrm>
          <a:off x="0" y="762694"/>
          <a:ext cx="2685908" cy="113818"/>
        </a:xfrm>
        <a:prstGeom prst="rect">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86B0C-6D45-44CE-982A-96D4B9005449}">
      <dsp:nvSpPr>
        <dsp:cNvPr id="0" name=""/>
        <dsp:cNvSpPr/>
      </dsp:nvSpPr>
      <dsp:spPr>
        <a:xfrm>
          <a:off x="134295" y="726438"/>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Testicular hypoplasia</a:t>
          </a:r>
          <a:endParaRPr lang="en-IN" sz="1200" kern="1200" dirty="0">
            <a:solidFill>
              <a:schemeClr val="tx1"/>
            </a:solidFill>
          </a:endParaRPr>
        </a:p>
      </dsp:txBody>
      <dsp:txXfrm>
        <a:off x="139319" y="731462"/>
        <a:ext cx="1870087" cy="92873"/>
      </dsp:txXfrm>
    </dsp:sp>
    <dsp:sp modelId="{A4CC640B-48F9-48F9-B319-A926B5BD401E}">
      <dsp:nvSpPr>
        <dsp:cNvPr id="0" name=""/>
        <dsp:cNvSpPr/>
      </dsp:nvSpPr>
      <dsp:spPr>
        <a:xfrm>
          <a:off x="0" y="937158"/>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F59D6-22A9-4A23-87EB-C740F5DF2C95}">
      <dsp:nvSpPr>
        <dsp:cNvPr id="0" name=""/>
        <dsp:cNvSpPr/>
      </dsp:nvSpPr>
      <dsp:spPr>
        <a:xfrm>
          <a:off x="134295" y="900902"/>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Testicular degeneration</a:t>
          </a:r>
          <a:endParaRPr lang="en-IN" sz="1200" kern="1200" dirty="0">
            <a:solidFill>
              <a:schemeClr val="tx1"/>
            </a:solidFill>
          </a:endParaRPr>
        </a:p>
      </dsp:txBody>
      <dsp:txXfrm>
        <a:off x="139319" y="905926"/>
        <a:ext cx="1870087" cy="92873"/>
      </dsp:txXfrm>
    </dsp:sp>
    <dsp:sp modelId="{86BE4C01-BB1C-4DB4-A506-F30612EA2422}">
      <dsp:nvSpPr>
        <dsp:cNvPr id="0" name=""/>
        <dsp:cNvSpPr/>
      </dsp:nvSpPr>
      <dsp:spPr>
        <a:xfrm>
          <a:off x="0" y="1111622"/>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2D177-4703-4807-9381-3871C0760154}">
      <dsp:nvSpPr>
        <dsp:cNvPr id="0" name=""/>
        <dsp:cNvSpPr/>
      </dsp:nvSpPr>
      <dsp:spPr>
        <a:xfrm>
          <a:off x="134295" y="1075366"/>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Testicular fibrosis</a:t>
          </a:r>
          <a:endParaRPr lang="en-IN" sz="1200" kern="1200" dirty="0">
            <a:solidFill>
              <a:schemeClr val="tx1"/>
            </a:solidFill>
          </a:endParaRPr>
        </a:p>
      </dsp:txBody>
      <dsp:txXfrm>
        <a:off x="139319" y="1080390"/>
        <a:ext cx="1870087" cy="92873"/>
      </dsp:txXfrm>
    </dsp:sp>
    <dsp:sp modelId="{1EAE7C67-F092-4FD3-9A84-E11DC920C00E}">
      <dsp:nvSpPr>
        <dsp:cNvPr id="0" name=""/>
        <dsp:cNvSpPr/>
      </dsp:nvSpPr>
      <dsp:spPr>
        <a:xfrm>
          <a:off x="0" y="1286086"/>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DA90C-072D-47F5-87A2-AEB7CAD7B5C4}">
      <dsp:nvSpPr>
        <dsp:cNvPr id="0" name=""/>
        <dsp:cNvSpPr/>
      </dsp:nvSpPr>
      <dsp:spPr>
        <a:xfrm>
          <a:off x="134295" y="1249830"/>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Neoplasm</a:t>
          </a:r>
          <a:endParaRPr lang="en-IN" sz="1200" kern="1200" dirty="0">
            <a:solidFill>
              <a:schemeClr val="tx1"/>
            </a:solidFill>
          </a:endParaRPr>
        </a:p>
      </dsp:txBody>
      <dsp:txXfrm>
        <a:off x="139319" y="1254854"/>
        <a:ext cx="1870087" cy="92873"/>
      </dsp:txXfrm>
    </dsp:sp>
    <dsp:sp modelId="{AC7AE080-DF99-4787-AC9C-2167CE44DF96}">
      <dsp:nvSpPr>
        <dsp:cNvPr id="0" name=""/>
        <dsp:cNvSpPr/>
      </dsp:nvSpPr>
      <dsp:spPr>
        <a:xfrm>
          <a:off x="0" y="1460550"/>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9F7A6-044C-4D79-B9DB-C069B1073BA4}">
      <dsp:nvSpPr>
        <dsp:cNvPr id="0" name=""/>
        <dsp:cNvSpPr/>
      </dsp:nvSpPr>
      <dsp:spPr>
        <a:xfrm>
          <a:off x="134295" y="1424294"/>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Epididymitis </a:t>
          </a:r>
          <a:endParaRPr lang="en-IN" sz="1200" kern="1200" dirty="0">
            <a:solidFill>
              <a:schemeClr val="tx1"/>
            </a:solidFill>
          </a:endParaRPr>
        </a:p>
      </dsp:txBody>
      <dsp:txXfrm>
        <a:off x="139319" y="1429318"/>
        <a:ext cx="1870087" cy="92873"/>
      </dsp:txXfrm>
    </dsp:sp>
    <dsp:sp modelId="{222270EB-5AF5-4449-921D-5EA59350402E}">
      <dsp:nvSpPr>
        <dsp:cNvPr id="0" name=""/>
        <dsp:cNvSpPr/>
      </dsp:nvSpPr>
      <dsp:spPr>
        <a:xfrm>
          <a:off x="0" y="1635014"/>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8ECBE3-3939-4AE5-88DF-E3215CC4A99D}">
      <dsp:nvSpPr>
        <dsp:cNvPr id="0" name=""/>
        <dsp:cNvSpPr/>
      </dsp:nvSpPr>
      <dsp:spPr>
        <a:xfrm>
          <a:off x="134295" y="1598758"/>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Congenital defect</a:t>
          </a:r>
          <a:endParaRPr lang="en-IN" sz="1200" kern="1200" dirty="0">
            <a:solidFill>
              <a:schemeClr val="tx1"/>
            </a:solidFill>
          </a:endParaRPr>
        </a:p>
      </dsp:txBody>
      <dsp:txXfrm>
        <a:off x="139319" y="1603782"/>
        <a:ext cx="1870087" cy="92873"/>
      </dsp:txXfrm>
    </dsp:sp>
    <dsp:sp modelId="{36B0F06D-F4C8-44F7-9C4A-CFF0D452A661}">
      <dsp:nvSpPr>
        <dsp:cNvPr id="0" name=""/>
        <dsp:cNvSpPr/>
      </dsp:nvSpPr>
      <dsp:spPr>
        <a:xfrm>
          <a:off x="0" y="1809478"/>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AAD4FF-ED18-432D-A4E9-E7387D138175}">
      <dsp:nvSpPr>
        <dsp:cNvPr id="0" name=""/>
        <dsp:cNvSpPr/>
      </dsp:nvSpPr>
      <dsp:spPr>
        <a:xfrm>
          <a:off x="134295" y="1773222"/>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smtClean="0">
              <a:solidFill>
                <a:schemeClr val="tx1"/>
              </a:solidFill>
            </a:rPr>
            <a:t>Scrotal torsion</a:t>
          </a:r>
          <a:endParaRPr lang="en-IN" sz="1200" kern="1200" dirty="0">
            <a:solidFill>
              <a:schemeClr val="tx1"/>
            </a:solidFill>
          </a:endParaRPr>
        </a:p>
      </dsp:txBody>
      <dsp:txXfrm>
        <a:off x="139319" y="1778246"/>
        <a:ext cx="1870087" cy="92873"/>
      </dsp:txXfrm>
    </dsp:sp>
    <dsp:sp modelId="{C334F5FD-D9C6-49F1-9132-51AD6ED138EF}">
      <dsp:nvSpPr>
        <dsp:cNvPr id="0" name=""/>
        <dsp:cNvSpPr/>
      </dsp:nvSpPr>
      <dsp:spPr>
        <a:xfrm>
          <a:off x="0" y="1983942"/>
          <a:ext cx="2685908" cy="1138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472DAB-8829-46B7-B3A2-FAED4012126E}">
      <dsp:nvSpPr>
        <dsp:cNvPr id="0" name=""/>
        <dsp:cNvSpPr/>
      </dsp:nvSpPr>
      <dsp:spPr>
        <a:xfrm>
          <a:off x="134295" y="1947686"/>
          <a:ext cx="1880135" cy="102921"/>
        </a:xfrm>
        <a:prstGeom prst="roundRect">
          <a:avLst/>
        </a:prstGeom>
        <a:solidFill>
          <a:schemeClr val="bg1">
            <a:lumMod val="8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65" tIns="0" rIns="71065" bIns="0" numCol="1" spcCol="1270" anchor="ctr" anchorCtr="0">
          <a:noAutofit/>
        </a:bodyPr>
        <a:lstStyle/>
        <a:p>
          <a:pPr lvl="0" algn="l" defTabSz="533400">
            <a:lnSpc>
              <a:spcPct val="90000"/>
            </a:lnSpc>
            <a:spcBef>
              <a:spcPct val="0"/>
            </a:spcBef>
            <a:spcAft>
              <a:spcPct val="35000"/>
            </a:spcAft>
          </a:pPr>
          <a:r>
            <a:rPr lang="en-IN" sz="1200" kern="1200" dirty="0" err="1" smtClean="0">
              <a:solidFill>
                <a:schemeClr val="tx1"/>
              </a:solidFill>
            </a:rPr>
            <a:t>Orchitis</a:t>
          </a:r>
          <a:r>
            <a:rPr lang="en-IN" sz="1200" kern="1200" dirty="0" smtClean="0">
              <a:solidFill>
                <a:schemeClr val="tx1"/>
              </a:solidFill>
            </a:rPr>
            <a:t> </a:t>
          </a:r>
          <a:endParaRPr lang="en-IN" sz="1200" kern="1200" dirty="0">
            <a:solidFill>
              <a:schemeClr val="tx1"/>
            </a:solidFill>
          </a:endParaRPr>
        </a:p>
      </dsp:txBody>
      <dsp:txXfrm>
        <a:off x="139319" y="1952710"/>
        <a:ext cx="1870087" cy="928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3925C-BFF4-4FC7-B37F-2DCAF593638D}" type="datetimeFigureOut">
              <a:rPr lang="en-IN" smtClean="0"/>
              <a:t>23-11-2020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BA951-C6D8-4301-9D49-8733696CFC8A}" type="slidenum">
              <a:rPr lang="en-IN" smtClean="0"/>
              <a:t>‹#›</a:t>
            </a:fld>
            <a:endParaRPr lang="en-IN"/>
          </a:p>
        </p:txBody>
      </p:sp>
    </p:spTree>
    <p:extLst>
      <p:ext uri="{BB962C8B-B14F-4D97-AF65-F5344CB8AC3E}">
        <p14:creationId xmlns:p14="http://schemas.microsoft.com/office/powerpoint/2010/main" val="226031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11BA951-C6D8-4301-9D49-8733696CFC8A}" type="slidenum">
              <a:rPr lang="en-IN" smtClean="0"/>
              <a:t>2</a:t>
            </a:fld>
            <a:endParaRPr lang="en-IN"/>
          </a:p>
        </p:txBody>
      </p:sp>
    </p:spTree>
    <p:extLst>
      <p:ext uri="{BB962C8B-B14F-4D97-AF65-F5344CB8AC3E}">
        <p14:creationId xmlns:p14="http://schemas.microsoft.com/office/powerpoint/2010/main" val="42077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11BA951-C6D8-4301-9D49-8733696CFC8A}" type="slidenum">
              <a:rPr lang="en-IN" smtClean="0"/>
              <a:t>15</a:t>
            </a:fld>
            <a:endParaRPr lang="en-IN"/>
          </a:p>
        </p:txBody>
      </p:sp>
    </p:spTree>
    <p:extLst>
      <p:ext uri="{BB962C8B-B14F-4D97-AF65-F5344CB8AC3E}">
        <p14:creationId xmlns:p14="http://schemas.microsoft.com/office/powerpoint/2010/main" val="421551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34196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255701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62723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A4A5F-B481-4B8F-8660-A3006D1C604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418186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A4A5F-B481-4B8F-8660-A3006D1C604C}"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01153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A4A5F-B481-4B8F-8660-A3006D1C604C}"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184671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A4A5F-B481-4B8F-8660-A3006D1C604C}"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91620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A4A5F-B481-4B8F-8660-A3006D1C604C}"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427698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A4A5F-B481-4B8F-8660-A3006D1C604C}"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339834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A4A5F-B481-4B8F-8660-A3006D1C604C}"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106102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A4A5F-B481-4B8F-8660-A3006D1C604C}"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21CC-06E5-48CF-ACCB-511E46726024}" type="slidenum">
              <a:rPr lang="en-US" smtClean="0"/>
              <a:t>‹#›</a:t>
            </a:fld>
            <a:endParaRPr lang="en-US"/>
          </a:p>
        </p:txBody>
      </p:sp>
    </p:spTree>
    <p:extLst>
      <p:ext uri="{BB962C8B-B14F-4D97-AF65-F5344CB8AC3E}">
        <p14:creationId xmlns:p14="http://schemas.microsoft.com/office/powerpoint/2010/main" val="296244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A4A5F-B481-4B8F-8660-A3006D1C604C}" type="datetimeFigureOut">
              <a:rPr lang="en-US" smtClean="0"/>
              <a:t>11/23/2020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D21CC-06E5-48CF-ACCB-511E46726024}" type="slidenum">
              <a:rPr lang="en-US" smtClean="0"/>
              <a:t>‹#›</a:t>
            </a:fld>
            <a:endParaRPr lang="en-US"/>
          </a:p>
        </p:txBody>
      </p:sp>
    </p:spTree>
    <p:extLst>
      <p:ext uri="{BB962C8B-B14F-4D97-AF65-F5344CB8AC3E}">
        <p14:creationId xmlns:p14="http://schemas.microsoft.com/office/powerpoint/2010/main" val="269616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712" y="2500259"/>
            <a:ext cx="9144000" cy="1306513"/>
          </a:xfrm>
          <a:solidFill>
            <a:schemeClr val="bg1">
              <a:lumMod val="95000"/>
            </a:schemeClr>
          </a:solidFill>
          <a:ln>
            <a:solidFill>
              <a:srgbClr val="FF0000"/>
            </a:solidFill>
          </a:ln>
        </p:spPr>
        <p:txBody>
          <a:bodyPr>
            <a:normAutofit fontScale="90000"/>
          </a:bodyPr>
          <a:lstStyle/>
          <a:p>
            <a:r>
              <a:rPr lang="en-US" sz="3200" b="1" dirty="0" smtClean="0">
                <a:solidFill>
                  <a:srgbClr val="0070C0"/>
                </a:solidFill>
                <a:latin typeface="Bahnschrift" panose="020B0502040204020203" pitchFamily="34" charset="0"/>
              </a:rPr>
              <a:t> </a:t>
            </a:r>
            <a:r>
              <a:rPr lang="en-US" sz="3200" b="1" dirty="0" err="1" smtClean="0">
                <a:solidFill>
                  <a:srgbClr val="0070C0"/>
                </a:solidFill>
                <a:latin typeface="Bahnschrift" panose="020B0502040204020203" pitchFamily="34" charset="0"/>
              </a:rPr>
              <a:t>Impotentia</a:t>
            </a:r>
            <a:r>
              <a:rPr lang="en-US" sz="3200" b="1" dirty="0" smtClean="0">
                <a:solidFill>
                  <a:srgbClr val="0070C0"/>
                </a:solidFill>
                <a:latin typeface="Bahnschrift" panose="020B0502040204020203" pitchFamily="34" charset="0"/>
              </a:rPr>
              <a:t> </a:t>
            </a:r>
            <a:r>
              <a:rPr lang="en-US" sz="3200" b="1" dirty="0" err="1" smtClean="0">
                <a:solidFill>
                  <a:srgbClr val="0070C0"/>
                </a:solidFill>
                <a:latin typeface="Bahnschrift" panose="020B0502040204020203" pitchFamily="34" charset="0"/>
              </a:rPr>
              <a:t>Cocundi</a:t>
            </a:r>
            <a:r>
              <a:rPr lang="en-US" sz="3200" b="1" dirty="0" smtClean="0">
                <a:solidFill>
                  <a:srgbClr val="0070C0"/>
                </a:solidFill>
                <a:latin typeface="Bahnschrift" panose="020B0502040204020203" pitchFamily="34" charset="0"/>
              </a:rPr>
              <a:t> and </a:t>
            </a:r>
            <a:r>
              <a:rPr lang="en-US" sz="3200" b="1" dirty="0" err="1" smtClean="0">
                <a:solidFill>
                  <a:srgbClr val="0070C0"/>
                </a:solidFill>
                <a:latin typeface="Bahnschrift" panose="020B0502040204020203" pitchFamily="34" charset="0"/>
              </a:rPr>
              <a:t>Impotentia</a:t>
            </a:r>
            <a:r>
              <a:rPr lang="en-US" sz="3200" b="1" dirty="0" smtClean="0">
                <a:solidFill>
                  <a:srgbClr val="0070C0"/>
                </a:solidFill>
                <a:latin typeface="Bahnschrift" panose="020B0502040204020203" pitchFamily="34" charset="0"/>
              </a:rPr>
              <a:t> </a:t>
            </a:r>
            <a:r>
              <a:rPr lang="en-US" sz="3200" b="1" dirty="0" err="1">
                <a:solidFill>
                  <a:srgbClr val="0070C0"/>
                </a:solidFill>
                <a:latin typeface="Bahnschrift" panose="020B0502040204020203" pitchFamily="34" charset="0"/>
              </a:rPr>
              <a:t>G</a:t>
            </a:r>
            <a:r>
              <a:rPr lang="en-US" sz="3200" b="1" dirty="0" err="1" smtClean="0">
                <a:solidFill>
                  <a:srgbClr val="0070C0"/>
                </a:solidFill>
                <a:latin typeface="Bahnschrift" panose="020B0502040204020203" pitchFamily="34" charset="0"/>
              </a:rPr>
              <a:t>enerendi</a:t>
            </a:r>
            <a:r>
              <a:rPr lang="en-US" sz="3200" b="1" dirty="0" smtClean="0">
                <a:solidFill>
                  <a:srgbClr val="0070C0"/>
                </a:solidFill>
                <a:latin typeface="Bahnschrift" panose="020B0502040204020203" pitchFamily="34" charset="0"/>
              </a:rPr>
              <a:t>, Testicular </a:t>
            </a:r>
            <a:r>
              <a:rPr lang="en-US" sz="3200" b="1" dirty="0">
                <a:solidFill>
                  <a:srgbClr val="0070C0"/>
                </a:solidFill>
                <a:latin typeface="Bahnschrift" panose="020B0502040204020203" pitchFamily="34" charset="0"/>
              </a:rPr>
              <a:t>H</a:t>
            </a:r>
            <a:r>
              <a:rPr lang="en-US" sz="3200" b="1" dirty="0" smtClean="0">
                <a:solidFill>
                  <a:srgbClr val="0070C0"/>
                </a:solidFill>
                <a:latin typeface="Bahnschrift" panose="020B0502040204020203" pitchFamily="34" charset="0"/>
              </a:rPr>
              <a:t>ypoplasia and Degeneration: Causes  and Affect on Semen and Fertility</a:t>
            </a:r>
            <a:endParaRPr lang="en-US" sz="3200" b="1" dirty="0">
              <a:solidFill>
                <a:srgbClr val="0070C0"/>
              </a:solidFill>
              <a:latin typeface="Bahnschrift" panose="020B0502040204020203" pitchFamily="34" charset="0"/>
            </a:endParaRPr>
          </a:p>
        </p:txBody>
      </p:sp>
      <p:pic>
        <p:nvPicPr>
          <p:cNvPr id="4" name="Picture 3"/>
          <p:cNvPicPr>
            <a:picLocks noChangeAspect="1"/>
          </p:cNvPicPr>
          <p:nvPr/>
        </p:nvPicPr>
        <p:blipFill>
          <a:blip r:embed="rId2"/>
          <a:stretch>
            <a:fillRect/>
          </a:stretch>
        </p:blipFill>
        <p:spPr>
          <a:xfrm>
            <a:off x="154983" y="103003"/>
            <a:ext cx="3322608" cy="1816765"/>
          </a:xfrm>
          <a:prstGeom prst="rect">
            <a:avLst/>
          </a:prstGeom>
        </p:spPr>
      </p:pic>
      <p:pic>
        <p:nvPicPr>
          <p:cNvPr id="5" name="Picture 4"/>
          <p:cNvPicPr>
            <a:picLocks noChangeAspect="1"/>
          </p:cNvPicPr>
          <p:nvPr/>
        </p:nvPicPr>
        <p:blipFill>
          <a:blip r:embed="rId3"/>
          <a:stretch>
            <a:fillRect/>
          </a:stretch>
        </p:blipFill>
        <p:spPr>
          <a:xfrm>
            <a:off x="9538705" y="103004"/>
            <a:ext cx="2230013" cy="1989268"/>
          </a:xfrm>
          <a:prstGeom prst="rect">
            <a:avLst/>
          </a:prstGeom>
        </p:spPr>
      </p:pic>
      <p:sp>
        <p:nvSpPr>
          <p:cNvPr id="7" name="TextBox 6"/>
          <p:cNvSpPr txBox="1"/>
          <p:nvPr/>
        </p:nvSpPr>
        <p:spPr>
          <a:xfrm>
            <a:off x="2763127" y="4618494"/>
            <a:ext cx="7233070" cy="1384995"/>
          </a:xfrm>
          <a:prstGeom prst="rect">
            <a:avLst/>
          </a:prstGeom>
          <a:solidFill>
            <a:schemeClr val="bg1">
              <a:lumMod val="95000"/>
            </a:schemeClr>
          </a:solidFill>
          <a:ln>
            <a:solidFill>
              <a:schemeClr val="accent4">
                <a:lumMod val="75000"/>
              </a:schemeClr>
            </a:solidFill>
          </a:ln>
        </p:spPr>
        <p:txBody>
          <a:bodyPr wrap="none" rtlCol="0">
            <a:spAutoFit/>
          </a:bodyPr>
          <a:lstStyle/>
          <a:p>
            <a:pPr algn="ctr"/>
            <a:r>
              <a:rPr lang="en-US" sz="2800" b="1" dirty="0" smtClean="0">
                <a:latin typeface="Bahnschrift" panose="020B0502040204020203" pitchFamily="34" charset="0"/>
              </a:rPr>
              <a:t>DR ANKESH KUMAR</a:t>
            </a:r>
          </a:p>
          <a:p>
            <a:pPr algn="ctr"/>
            <a:r>
              <a:rPr lang="en-US" sz="2800" b="1" dirty="0" smtClean="0">
                <a:latin typeface="Bahnschrift" panose="020B0502040204020203" pitchFamily="34" charset="0"/>
              </a:rPr>
              <a:t>Asstt. Prof.</a:t>
            </a:r>
          </a:p>
          <a:p>
            <a:pPr algn="ctr"/>
            <a:r>
              <a:rPr lang="en-US" sz="2800" b="1" dirty="0" smtClean="0">
                <a:latin typeface="Bahnschrift" panose="020B0502040204020203" pitchFamily="34" charset="0"/>
              </a:rPr>
              <a:t>Department of Veterinary Clinical Complex  </a:t>
            </a:r>
            <a:endParaRPr lang="en-US" sz="2800" b="1" dirty="0">
              <a:latin typeface="Bahnschrift" panose="020B0502040204020203" pitchFamily="34" charset="0"/>
            </a:endParaRPr>
          </a:p>
        </p:txBody>
      </p:sp>
      <p:sp>
        <p:nvSpPr>
          <p:cNvPr id="8" name="TextBox 7"/>
          <p:cNvSpPr txBox="1"/>
          <p:nvPr/>
        </p:nvSpPr>
        <p:spPr>
          <a:xfrm>
            <a:off x="4968680" y="4070243"/>
            <a:ext cx="2124299" cy="400110"/>
          </a:xfrm>
          <a:prstGeom prst="rect">
            <a:avLst/>
          </a:prstGeom>
          <a:solidFill>
            <a:schemeClr val="bg1">
              <a:lumMod val="95000"/>
            </a:schemeClr>
          </a:solidFill>
          <a:ln>
            <a:solidFill>
              <a:schemeClr val="accent4">
                <a:lumMod val="75000"/>
              </a:schemeClr>
            </a:solidFill>
          </a:ln>
        </p:spPr>
        <p:txBody>
          <a:bodyPr wrap="none" rtlCol="0">
            <a:spAutoFit/>
          </a:bodyPr>
          <a:lstStyle/>
          <a:p>
            <a:r>
              <a:rPr lang="en-US" sz="2000" b="1" dirty="0" smtClean="0">
                <a:latin typeface="Bahnschrift" panose="020B0502040204020203" pitchFamily="34" charset="0"/>
              </a:rPr>
              <a:t>UNIT </a:t>
            </a:r>
            <a:r>
              <a:rPr lang="en-US" sz="2000" b="1" dirty="0" smtClean="0">
                <a:latin typeface="Bahnschrift" panose="020B0502040204020203" pitchFamily="34" charset="0"/>
              </a:rPr>
              <a:t>VII VGO </a:t>
            </a:r>
            <a:r>
              <a:rPr lang="en-US" sz="2000" b="1" dirty="0" smtClean="0">
                <a:latin typeface="Bahnschrift" panose="020B0502040204020203" pitchFamily="34" charset="0"/>
              </a:rPr>
              <a:t>604</a:t>
            </a:r>
            <a:endParaRPr lang="en-US" sz="2000" b="1" dirty="0">
              <a:latin typeface="Bahnschrift" panose="020B0502040204020203" pitchFamily="34" charset="0"/>
            </a:endParaRPr>
          </a:p>
        </p:txBody>
      </p:sp>
    </p:spTree>
    <p:extLst>
      <p:ext uri="{BB962C8B-B14F-4D97-AF65-F5344CB8AC3E}">
        <p14:creationId xmlns:p14="http://schemas.microsoft.com/office/powerpoint/2010/main" val="1919161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1361" y="213756"/>
            <a:ext cx="2842445" cy="400110"/>
          </a:xfrm>
          <a:prstGeom prst="rect">
            <a:avLst/>
          </a:prstGeom>
          <a:solidFill>
            <a:schemeClr val="bg1">
              <a:lumMod val="95000"/>
            </a:schemeClr>
          </a:solidFill>
          <a:ln>
            <a:solidFill>
              <a:schemeClr val="tx1"/>
            </a:solidFill>
          </a:ln>
        </p:spPr>
        <p:txBody>
          <a:bodyPr wrap="none" rtlCol="0">
            <a:spAutoFit/>
          </a:bodyPr>
          <a:lstStyle/>
          <a:p>
            <a:r>
              <a:rPr lang="en-IN" sz="2000" dirty="0" smtClean="0">
                <a:latin typeface="Bahnschrift" panose="020B0502040204020203" pitchFamily="34" charset="0"/>
              </a:rPr>
              <a:t>SPERM ABNORMALITY </a:t>
            </a:r>
            <a:endParaRPr lang="en-IN" sz="2000" dirty="0">
              <a:latin typeface="Bahnschrift" panose="020B0502040204020203" pitchFamily="34" charset="0"/>
            </a:endParaRPr>
          </a:p>
        </p:txBody>
      </p:sp>
      <p:sp>
        <p:nvSpPr>
          <p:cNvPr id="3" name="TextBox 2"/>
          <p:cNvSpPr txBox="1"/>
          <p:nvPr/>
        </p:nvSpPr>
        <p:spPr>
          <a:xfrm>
            <a:off x="415637" y="748145"/>
            <a:ext cx="11317184" cy="646331"/>
          </a:xfrm>
          <a:prstGeom prst="rect">
            <a:avLst/>
          </a:prstGeom>
          <a:solidFill>
            <a:schemeClr val="bg1">
              <a:lumMod val="95000"/>
            </a:schemeClr>
          </a:solidFill>
          <a:ln>
            <a:solidFill>
              <a:schemeClr val="tx1"/>
            </a:solidFill>
          </a:ln>
        </p:spPr>
        <p:txBody>
          <a:bodyPr wrap="square" rtlCol="0">
            <a:spAutoFit/>
          </a:bodyPr>
          <a:lstStyle/>
          <a:p>
            <a:pPr algn="just"/>
            <a:r>
              <a:rPr lang="en-IN" dirty="0" smtClean="0"/>
              <a:t>A maximum of 20%  total sperm abnormalities, with not more than 5 % of any individual class is allowed in bovine semen for use in AI</a:t>
            </a:r>
            <a:endParaRPr lang="en-IN" dirty="0"/>
          </a:p>
        </p:txBody>
      </p:sp>
      <p:sp>
        <p:nvSpPr>
          <p:cNvPr id="4" name="TextBox 3"/>
          <p:cNvSpPr txBox="1"/>
          <p:nvPr/>
        </p:nvSpPr>
        <p:spPr>
          <a:xfrm>
            <a:off x="415637" y="1513510"/>
            <a:ext cx="4310411" cy="369332"/>
          </a:xfrm>
          <a:prstGeom prst="rect">
            <a:avLst/>
          </a:prstGeom>
          <a:noFill/>
          <a:ln>
            <a:solidFill>
              <a:schemeClr val="tx1"/>
            </a:solidFill>
          </a:ln>
        </p:spPr>
        <p:txBody>
          <a:bodyPr wrap="none" rtlCol="0">
            <a:spAutoFit/>
          </a:bodyPr>
          <a:lstStyle/>
          <a:p>
            <a:r>
              <a:rPr lang="en-IN" dirty="0" smtClean="0"/>
              <a:t>CLASSIFICATIONS OF SPERM ABNORMALITY </a:t>
            </a:r>
            <a:endParaRPr lang="en-IN" dirty="0"/>
          </a:p>
        </p:txBody>
      </p:sp>
      <p:sp>
        <p:nvSpPr>
          <p:cNvPr id="5" name="TextBox 4"/>
          <p:cNvSpPr txBox="1"/>
          <p:nvPr/>
        </p:nvSpPr>
        <p:spPr>
          <a:xfrm>
            <a:off x="415635" y="2047335"/>
            <a:ext cx="11317185" cy="369332"/>
          </a:xfrm>
          <a:prstGeom prst="rect">
            <a:avLst/>
          </a:prstGeom>
          <a:solidFill>
            <a:schemeClr val="bg1"/>
          </a:solidFill>
          <a:ln>
            <a:solidFill>
              <a:schemeClr val="tx1"/>
            </a:solidFill>
          </a:ln>
        </p:spPr>
        <p:txBody>
          <a:bodyPr wrap="square" rtlCol="0">
            <a:spAutoFit/>
          </a:bodyPr>
          <a:lstStyle/>
          <a:p>
            <a:r>
              <a:rPr lang="en-IN" dirty="0" smtClean="0"/>
              <a:t>BASED ON LOCATION OF ABNORMALITY ON THE SPERM-</a:t>
            </a:r>
            <a:r>
              <a:rPr lang="en-IN" dirty="0"/>
              <a:t> Head </a:t>
            </a:r>
            <a:r>
              <a:rPr lang="en-IN" dirty="0" smtClean="0"/>
              <a:t>defects ; </a:t>
            </a:r>
            <a:r>
              <a:rPr lang="en-IN" dirty="0"/>
              <a:t>Mid piece defects; Tail defects</a:t>
            </a:r>
          </a:p>
        </p:txBody>
      </p:sp>
      <p:sp>
        <p:nvSpPr>
          <p:cNvPr id="7" name="TextBox 6"/>
          <p:cNvSpPr txBox="1"/>
          <p:nvPr/>
        </p:nvSpPr>
        <p:spPr>
          <a:xfrm>
            <a:off x="399801" y="2475406"/>
            <a:ext cx="11333019" cy="646331"/>
          </a:xfrm>
          <a:prstGeom prst="rect">
            <a:avLst/>
          </a:prstGeom>
          <a:noFill/>
          <a:ln>
            <a:solidFill>
              <a:schemeClr val="tx1"/>
            </a:solidFill>
          </a:ln>
        </p:spPr>
        <p:txBody>
          <a:bodyPr wrap="square" rtlCol="0">
            <a:spAutoFit/>
          </a:bodyPr>
          <a:lstStyle/>
          <a:p>
            <a:pPr algn="just"/>
            <a:r>
              <a:rPr lang="en-IN" dirty="0" smtClean="0"/>
              <a:t>Based on abnormality arises on different part of the genital tract- Pr. abnormality; Secondary Abnormality; Tertiary abnormality </a:t>
            </a:r>
            <a:endParaRPr lang="en-IN" dirty="0"/>
          </a:p>
        </p:txBody>
      </p:sp>
      <p:sp>
        <p:nvSpPr>
          <p:cNvPr id="8" name="TextBox 7"/>
          <p:cNvSpPr txBox="1"/>
          <p:nvPr/>
        </p:nvSpPr>
        <p:spPr>
          <a:xfrm>
            <a:off x="415635" y="3621974"/>
            <a:ext cx="3011658" cy="3139321"/>
          </a:xfrm>
          <a:prstGeom prst="rect">
            <a:avLst/>
          </a:prstGeom>
          <a:noFill/>
          <a:ln>
            <a:solidFill>
              <a:schemeClr val="tx1"/>
            </a:solidFill>
          </a:ln>
        </p:spPr>
        <p:txBody>
          <a:bodyPr wrap="none" rtlCol="0">
            <a:spAutoFit/>
          </a:bodyPr>
          <a:lstStyle/>
          <a:p>
            <a:r>
              <a:rPr lang="en-IN" dirty="0" smtClean="0">
                <a:solidFill>
                  <a:schemeClr val="accent2">
                    <a:lumMod val="75000"/>
                  </a:schemeClr>
                </a:solidFill>
              </a:rPr>
              <a:t>Head abnormality</a:t>
            </a:r>
          </a:p>
          <a:p>
            <a:pPr marL="400050" indent="-400050">
              <a:buFont typeface="+mj-lt"/>
              <a:buAutoNum type="romanUcPeriod"/>
            </a:pPr>
            <a:r>
              <a:rPr lang="en-IN" dirty="0" err="1" smtClean="0"/>
              <a:t>Microcephalic</a:t>
            </a:r>
            <a:endParaRPr lang="en-IN" dirty="0" smtClean="0"/>
          </a:p>
          <a:p>
            <a:pPr marL="400050" indent="-400050">
              <a:buFont typeface="+mj-lt"/>
              <a:buAutoNum type="romanUcPeriod"/>
            </a:pPr>
            <a:r>
              <a:rPr lang="en-IN" dirty="0" err="1" smtClean="0"/>
              <a:t>Macrocephalic</a:t>
            </a:r>
            <a:endParaRPr lang="en-IN" dirty="0" smtClean="0"/>
          </a:p>
          <a:p>
            <a:pPr marL="400050" indent="-400050">
              <a:buFont typeface="+mj-lt"/>
              <a:buAutoNum type="romanUcPeriod"/>
            </a:pPr>
            <a:r>
              <a:rPr lang="en-IN" dirty="0" smtClean="0"/>
              <a:t>Elongated</a:t>
            </a:r>
          </a:p>
          <a:p>
            <a:pPr marL="400050" indent="-400050">
              <a:buFont typeface="+mj-lt"/>
              <a:buAutoNum type="romanUcPeriod"/>
            </a:pPr>
            <a:r>
              <a:rPr lang="en-IN" dirty="0" smtClean="0"/>
              <a:t>Shot broad head</a:t>
            </a:r>
          </a:p>
          <a:p>
            <a:pPr marL="400050" indent="-400050">
              <a:buFont typeface="+mj-lt"/>
              <a:buAutoNum type="romanUcPeriod"/>
            </a:pPr>
            <a:r>
              <a:rPr lang="en-IN" dirty="0" smtClean="0"/>
              <a:t>Pyriform </a:t>
            </a:r>
          </a:p>
          <a:p>
            <a:pPr marL="400050" indent="-400050">
              <a:buFont typeface="+mj-lt"/>
              <a:buAutoNum type="romanUcPeriod"/>
            </a:pPr>
            <a:r>
              <a:rPr lang="en-IN" dirty="0" smtClean="0"/>
              <a:t>Double head</a:t>
            </a:r>
          </a:p>
          <a:p>
            <a:pPr marL="400050" indent="-400050">
              <a:buFont typeface="+mj-lt"/>
              <a:buAutoNum type="romanUcPeriod"/>
            </a:pPr>
            <a:r>
              <a:rPr lang="en-IN" dirty="0" err="1" smtClean="0"/>
              <a:t>Knobed</a:t>
            </a:r>
            <a:r>
              <a:rPr lang="en-IN" dirty="0" smtClean="0"/>
              <a:t> acrosome defects</a:t>
            </a:r>
          </a:p>
          <a:p>
            <a:pPr marL="400050" indent="-400050">
              <a:buFont typeface="+mj-lt"/>
              <a:buAutoNum type="romanUcPeriod"/>
            </a:pPr>
            <a:r>
              <a:rPr lang="en-IN" dirty="0" smtClean="0"/>
              <a:t>Diadem defect</a:t>
            </a:r>
          </a:p>
          <a:p>
            <a:pPr marL="400050" indent="-400050">
              <a:buFont typeface="+mj-lt"/>
              <a:buAutoNum type="romanUcPeriod"/>
            </a:pPr>
            <a:r>
              <a:rPr lang="en-IN" dirty="0" smtClean="0"/>
              <a:t>Free head</a:t>
            </a:r>
          </a:p>
          <a:p>
            <a:r>
              <a:rPr lang="en-IN" dirty="0" smtClean="0"/>
              <a:t> </a:t>
            </a:r>
            <a:endParaRPr lang="en-IN" dirty="0"/>
          </a:p>
        </p:txBody>
      </p:sp>
      <p:sp>
        <p:nvSpPr>
          <p:cNvPr id="9" name="TextBox 8"/>
          <p:cNvSpPr txBox="1"/>
          <p:nvPr/>
        </p:nvSpPr>
        <p:spPr>
          <a:xfrm>
            <a:off x="4599970" y="3621974"/>
            <a:ext cx="3284104" cy="2862322"/>
          </a:xfrm>
          <a:prstGeom prst="rect">
            <a:avLst/>
          </a:prstGeom>
          <a:noFill/>
          <a:ln>
            <a:solidFill>
              <a:schemeClr val="tx1"/>
            </a:solidFill>
          </a:ln>
        </p:spPr>
        <p:txBody>
          <a:bodyPr wrap="none" rtlCol="0">
            <a:spAutoFit/>
          </a:bodyPr>
          <a:lstStyle/>
          <a:p>
            <a:r>
              <a:rPr lang="en-IN" dirty="0" smtClean="0">
                <a:solidFill>
                  <a:schemeClr val="accent2">
                    <a:lumMod val="75000"/>
                  </a:schemeClr>
                </a:solidFill>
              </a:rPr>
              <a:t>Mid piece abnormality</a:t>
            </a:r>
          </a:p>
          <a:p>
            <a:pPr marL="400050" indent="-400050">
              <a:buFont typeface="+mj-lt"/>
              <a:buAutoNum type="romanUcPeriod"/>
            </a:pPr>
            <a:r>
              <a:rPr lang="en-IN" dirty="0" smtClean="0"/>
              <a:t>Double mid piece</a:t>
            </a:r>
          </a:p>
          <a:p>
            <a:pPr marL="400050" indent="-400050">
              <a:buFont typeface="+mj-lt"/>
              <a:buAutoNum type="romanUcPeriod"/>
            </a:pPr>
            <a:r>
              <a:rPr lang="en-IN" dirty="0" err="1" smtClean="0"/>
              <a:t>Abaxially</a:t>
            </a:r>
            <a:r>
              <a:rPr lang="en-IN" dirty="0" smtClean="0"/>
              <a:t> attached</a:t>
            </a:r>
          </a:p>
          <a:p>
            <a:pPr marL="400050" indent="-400050">
              <a:buFont typeface="+mj-lt"/>
              <a:buAutoNum type="romanUcPeriod"/>
            </a:pPr>
            <a:r>
              <a:rPr lang="en-IN" dirty="0" smtClean="0"/>
              <a:t>Highly coiled middle piece </a:t>
            </a:r>
          </a:p>
          <a:p>
            <a:pPr marL="400050" indent="-400050">
              <a:buFont typeface="+mj-lt"/>
              <a:buAutoNum type="romanUcPeriod"/>
            </a:pPr>
            <a:r>
              <a:rPr lang="en-IN" dirty="0" smtClean="0"/>
              <a:t>Swollen neck</a:t>
            </a:r>
          </a:p>
          <a:p>
            <a:pPr marL="400050" indent="-400050">
              <a:buFont typeface="+mj-lt"/>
              <a:buAutoNum type="romanUcPeriod"/>
            </a:pPr>
            <a:r>
              <a:rPr lang="en-IN" dirty="0" smtClean="0"/>
              <a:t>Kinked neck</a:t>
            </a:r>
          </a:p>
          <a:p>
            <a:pPr marL="400050" indent="-400050">
              <a:buFont typeface="+mj-lt"/>
              <a:buAutoNum type="romanUcPeriod"/>
            </a:pPr>
            <a:r>
              <a:rPr lang="en-IN" dirty="0" smtClean="0"/>
              <a:t>Swelling of the middle piece </a:t>
            </a:r>
          </a:p>
          <a:p>
            <a:pPr marL="400050" indent="-400050">
              <a:buFont typeface="+mj-lt"/>
              <a:buAutoNum type="romanUcPeriod"/>
            </a:pPr>
            <a:r>
              <a:rPr lang="en-IN" dirty="0" smtClean="0"/>
              <a:t>Corkscrew middle piece </a:t>
            </a:r>
          </a:p>
          <a:p>
            <a:pPr marL="400050" indent="-400050">
              <a:buFont typeface="+mj-lt"/>
              <a:buAutoNum type="romanUcPeriod"/>
            </a:pPr>
            <a:r>
              <a:rPr lang="en-IN" dirty="0" smtClean="0"/>
              <a:t>Proximal droplets </a:t>
            </a:r>
          </a:p>
          <a:p>
            <a:pPr marL="400050" indent="-400050">
              <a:buFont typeface="+mj-lt"/>
              <a:buAutoNum type="romanUcPeriod"/>
            </a:pPr>
            <a:endParaRPr lang="en-IN" dirty="0"/>
          </a:p>
        </p:txBody>
      </p:sp>
      <p:sp>
        <p:nvSpPr>
          <p:cNvPr id="10" name="TextBox 9"/>
          <p:cNvSpPr txBox="1"/>
          <p:nvPr/>
        </p:nvSpPr>
        <p:spPr>
          <a:xfrm>
            <a:off x="8882743" y="3621974"/>
            <a:ext cx="2173544" cy="1477328"/>
          </a:xfrm>
          <a:prstGeom prst="rect">
            <a:avLst/>
          </a:prstGeom>
          <a:noFill/>
          <a:ln>
            <a:solidFill>
              <a:schemeClr val="tx1"/>
            </a:solidFill>
          </a:ln>
        </p:spPr>
        <p:txBody>
          <a:bodyPr wrap="none" rtlCol="0">
            <a:spAutoFit/>
          </a:bodyPr>
          <a:lstStyle/>
          <a:p>
            <a:r>
              <a:rPr lang="en-IN" dirty="0" smtClean="0">
                <a:solidFill>
                  <a:schemeClr val="accent2">
                    <a:lumMod val="75000"/>
                  </a:schemeClr>
                </a:solidFill>
              </a:rPr>
              <a:t>Tail defects</a:t>
            </a:r>
          </a:p>
          <a:p>
            <a:pPr marL="400050" indent="-400050">
              <a:buFont typeface="+mj-lt"/>
              <a:buAutoNum type="romanUcPeriod"/>
            </a:pPr>
            <a:r>
              <a:rPr lang="en-IN" dirty="0" smtClean="0"/>
              <a:t>Tightly coiled tail</a:t>
            </a:r>
          </a:p>
          <a:p>
            <a:pPr marL="400050" indent="-400050">
              <a:buFont typeface="+mj-lt"/>
              <a:buAutoNum type="romanUcPeriod"/>
            </a:pPr>
            <a:r>
              <a:rPr lang="en-IN" dirty="0" smtClean="0"/>
              <a:t>Double tail</a:t>
            </a:r>
          </a:p>
          <a:p>
            <a:pPr marL="400050" indent="-400050">
              <a:buFont typeface="+mj-lt"/>
              <a:buAutoNum type="romanUcPeriod"/>
            </a:pPr>
            <a:r>
              <a:rPr lang="en-IN" dirty="0" smtClean="0"/>
              <a:t>Bent tail</a:t>
            </a:r>
          </a:p>
          <a:p>
            <a:pPr marL="400050" indent="-400050">
              <a:buFont typeface="+mj-lt"/>
              <a:buAutoNum type="romanUcPeriod"/>
            </a:pPr>
            <a:r>
              <a:rPr lang="en-IN" dirty="0" smtClean="0"/>
              <a:t>Broken tail</a:t>
            </a:r>
            <a:endParaRPr lang="en-IN" dirty="0"/>
          </a:p>
        </p:txBody>
      </p:sp>
      <p:sp>
        <p:nvSpPr>
          <p:cNvPr id="11" name="Rectangle 10"/>
          <p:cNvSpPr/>
          <p:nvPr/>
        </p:nvSpPr>
        <p:spPr>
          <a:xfrm>
            <a:off x="3194463" y="3251169"/>
            <a:ext cx="6543303" cy="369332"/>
          </a:xfrm>
          <a:prstGeom prst="rect">
            <a:avLst/>
          </a:prstGeom>
          <a:ln>
            <a:solidFill>
              <a:srgbClr val="7030A0"/>
            </a:solidFill>
          </a:ln>
        </p:spPr>
        <p:txBody>
          <a:bodyPr wrap="square">
            <a:spAutoFit/>
          </a:bodyPr>
          <a:lstStyle/>
          <a:p>
            <a:pPr lvl="0" algn="ctr"/>
            <a:r>
              <a:rPr lang="en-IN" b="1" dirty="0">
                <a:solidFill>
                  <a:srgbClr val="002060"/>
                </a:solidFill>
              </a:rPr>
              <a:t>BASED ON LOCATION OF ABNORMALITY</a:t>
            </a:r>
          </a:p>
        </p:txBody>
      </p:sp>
    </p:spTree>
    <p:extLst>
      <p:ext uri="{BB962C8B-B14F-4D97-AF65-F5344CB8AC3E}">
        <p14:creationId xmlns:p14="http://schemas.microsoft.com/office/powerpoint/2010/main" val="200708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32" y="81930"/>
            <a:ext cx="10097636" cy="369332"/>
          </a:xfrm>
          <a:prstGeom prst="rect">
            <a:avLst/>
          </a:prstGeom>
          <a:noFill/>
        </p:spPr>
        <p:txBody>
          <a:bodyPr wrap="none" rtlCol="0">
            <a:spAutoFit/>
          </a:bodyPr>
          <a:lstStyle/>
          <a:p>
            <a:r>
              <a:rPr lang="en-IN" dirty="0" smtClean="0">
                <a:latin typeface="Bahnschrift" panose="020B0502040204020203" pitchFamily="34" charset="0"/>
              </a:rPr>
              <a:t>BASED ON ABNORMALITY ARISING DURING PASSAGE IN DIFFERENT PARTS OF GENITAL TRACT</a:t>
            </a:r>
            <a:endParaRPr lang="en-IN" dirty="0">
              <a:latin typeface="Bahnschrift" panose="020B0502040204020203" pitchFamily="34" charset="0"/>
            </a:endParaRPr>
          </a:p>
        </p:txBody>
      </p:sp>
      <p:sp>
        <p:nvSpPr>
          <p:cNvPr id="3" name="TextBox 2"/>
          <p:cNvSpPr txBox="1"/>
          <p:nvPr/>
        </p:nvSpPr>
        <p:spPr>
          <a:xfrm>
            <a:off x="273131" y="653143"/>
            <a:ext cx="11661569" cy="923330"/>
          </a:xfrm>
          <a:prstGeom prst="rect">
            <a:avLst/>
          </a:prstGeom>
          <a:noFill/>
        </p:spPr>
        <p:txBody>
          <a:bodyPr wrap="square" rtlCol="0">
            <a:spAutoFit/>
          </a:bodyPr>
          <a:lstStyle/>
          <a:p>
            <a:pPr algn="just"/>
            <a:r>
              <a:rPr lang="en-IN" dirty="0" smtClean="0">
                <a:solidFill>
                  <a:srgbClr val="FF0000"/>
                </a:solidFill>
              </a:rPr>
              <a:t>Primary abnormality</a:t>
            </a:r>
            <a:r>
              <a:rPr lang="en-IN" dirty="0" smtClean="0"/>
              <a:t>: this defect is arsing during spermatogenesis due to faulty spermatogenesis. This is mostly of testicular in origin </a:t>
            </a:r>
            <a:r>
              <a:rPr lang="en-IN" dirty="0" err="1" smtClean="0"/>
              <a:t>eg</a:t>
            </a:r>
            <a:r>
              <a:rPr lang="en-IN" dirty="0" smtClean="0"/>
              <a:t>. head and mid piece defect are mostly pr. Abnormality. The defect such as Knobbed acrosome, pyriform head, micro cephalic sperm . Tail defect such as dag, mitochondrial sheath defect and coiled tail defect.</a:t>
            </a:r>
          </a:p>
        </p:txBody>
      </p:sp>
      <p:sp>
        <p:nvSpPr>
          <p:cNvPr id="4" name="TextBox 3"/>
          <p:cNvSpPr txBox="1"/>
          <p:nvPr/>
        </p:nvSpPr>
        <p:spPr>
          <a:xfrm>
            <a:off x="273132" y="1576473"/>
            <a:ext cx="11566566" cy="1477328"/>
          </a:xfrm>
          <a:prstGeom prst="rect">
            <a:avLst/>
          </a:prstGeom>
          <a:noFill/>
        </p:spPr>
        <p:txBody>
          <a:bodyPr wrap="square" rtlCol="0">
            <a:spAutoFit/>
          </a:bodyPr>
          <a:lstStyle/>
          <a:p>
            <a:r>
              <a:rPr lang="en-IN" dirty="0" smtClean="0"/>
              <a:t>Secondary Abnormality- these occur after the sperm have left the seminiferous tubule and during their passage through the efferent duct, epididymis and vas deferens</a:t>
            </a:r>
          </a:p>
          <a:p>
            <a:pPr marL="285750" indent="-285750">
              <a:buFont typeface="Wingdings" panose="05000000000000000000" pitchFamily="2" charset="2"/>
              <a:buChar char="§"/>
            </a:pPr>
            <a:r>
              <a:rPr lang="en-IN" dirty="0" smtClean="0"/>
              <a:t>Detached   normal head</a:t>
            </a:r>
          </a:p>
          <a:p>
            <a:pPr marL="285750" indent="-285750">
              <a:buFont typeface="Wingdings" panose="05000000000000000000" pitchFamily="2" charset="2"/>
              <a:buChar char="§"/>
            </a:pPr>
            <a:r>
              <a:rPr lang="en-IN" dirty="0" smtClean="0"/>
              <a:t>Bent tail</a:t>
            </a:r>
          </a:p>
          <a:p>
            <a:pPr marL="285750" indent="-285750">
              <a:buFont typeface="Wingdings" panose="05000000000000000000" pitchFamily="2" charset="2"/>
              <a:buChar char="§"/>
            </a:pPr>
            <a:r>
              <a:rPr lang="en-IN" dirty="0" smtClean="0"/>
              <a:t>Distal Protoplasmic </a:t>
            </a:r>
            <a:r>
              <a:rPr lang="en-IN" dirty="0"/>
              <a:t>D</a:t>
            </a:r>
            <a:r>
              <a:rPr lang="en-IN" dirty="0" smtClean="0"/>
              <a:t>roplet</a:t>
            </a:r>
            <a:endParaRPr lang="en-IN" dirty="0"/>
          </a:p>
        </p:txBody>
      </p:sp>
      <p:sp>
        <p:nvSpPr>
          <p:cNvPr id="5" name="TextBox 4"/>
          <p:cNvSpPr txBox="1"/>
          <p:nvPr/>
        </p:nvSpPr>
        <p:spPr>
          <a:xfrm>
            <a:off x="273133" y="3020018"/>
            <a:ext cx="11566566" cy="1477328"/>
          </a:xfrm>
          <a:prstGeom prst="rect">
            <a:avLst/>
          </a:prstGeom>
          <a:noFill/>
        </p:spPr>
        <p:txBody>
          <a:bodyPr wrap="square" rtlCol="0">
            <a:spAutoFit/>
          </a:bodyPr>
          <a:lstStyle/>
          <a:p>
            <a:pPr algn="just"/>
            <a:r>
              <a:rPr lang="en-IN" dirty="0" smtClean="0">
                <a:solidFill>
                  <a:srgbClr val="FF0000"/>
                </a:solidFill>
              </a:rPr>
              <a:t>Tertiary abnormality- </a:t>
            </a:r>
            <a:r>
              <a:rPr lang="en-IN" dirty="0" smtClean="0"/>
              <a:t>these arises during or after ejaculation. This happen usually due to handling technique </a:t>
            </a:r>
            <a:r>
              <a:rPr lang="en-IN" dirty="0" err="1" smtClean="0"/>
              <a:t>eg</a:t>
            </a:r>
            <a:r>
              <a:rPr lang="en-IN" dirty="0" smtClean="0"/>
              <a:t>. Excessive agitation, over heating , too rapid cooling, presence of water and urine  </a:t>
            </a:r>
          </a:p>
          <a:p>
            <a:pPr marL="285750" indent="-285750" algn="just">
              <a:buFont typeface="Wingdings" panose="05000000000000000000" pitchFamily="2" charset="2"/>
              <a:buChar char="§"/>
            </a:pPr>
            <a:r>
              <a:rPr lang="en-IN" dirty="0" smtClean="0"/>
              <a:t>Coiled tail</a:t>
            </a:r>
          </a:p>
          <a:p>
            <a:pPr marL="285750" indent="-285750" algn="just">
              <a:buFont typeface="Wingdings" panose="05000000000000000000" pitchFamily="2" charset="2"/>
              <a:buChar char="§"/>
            </a:pPr>
            <a:r>
              <a:rPr lang="en-IN" dirty="0" smtClean="0"/>
              <a:t>Bent tail</a:t>
            </a:r>
          </a:p>
          <a:p>
            <a:pPr marL="285750" indent="-285750" algn="just">
              <a:buFont typeface="Wingdings" panose="05000000000000000000" pitchFamily="2" charset="2"/>
              <a:buChar char="§"/>
            </a:pPr>
            <a:r>
              <a:rPr lang="en-IN" dirty="0" smtClean="0"/>
              <a:t>Acrosome defects </a:t>
            </a:r>
            <a:endParaRPr lang="en-IN" dirty="0"/>
          </a:p>
        </p:txBody>
      </p:sp>
      <p:sp>
        <p:nvSpPr>
          <p:cNvPr id="6" name="TextBox 5"/>
          <p:cNvSpPr txBox="1"/>
          <p:nvPr/>
        </p:nvSpPr>
        <p:spPr>
          <a:xfrm>
            <a:off x="368134" y="4497346"/>
            <a:ext cx="1914820" cy="369332"/>
          </a:xfrm>
          <a:prstGeom prst="rect">
            <a:avLst/>
          </a:prstGeom>
          <a:noFill/>
          <a:ln>
            <a:solidFill>
              <a:schemeClr val="tx1"/>
            </a:solidFill>
          </a:ln>
        </p:spPr>
        <p:txBody>
          <a:bodyPr wrap="none" rtlCol="0">
            <a:spAutoFit/>
          </a:bodyPr>
          <a:lstStyle/>
          <a:p>
            <a:r>
              <a:rPr lang="en-IN" dirty="0" smtClean="0">
                <a:solidFill>
                  <a:srgbClr val="FF0000"/>
                </a:solidFill>
              </a:rPr>
              <a:t>GENETIC DEFECTS </a:t>
            </a:r>
            <a:endParaRPr lang="en-IN" dirty="0">
              <a:solidFill>
                <a:srgbClr val="FF0000"/>
              </a:solidFill>
            </a:endParaRPr>
          </a:p>
        </p:txBody>
      </p:sp>
    </p:spTree>
    <p:extLst>
      <p:ext uri="{BB962C8B-B14F-4D97-AF65-F5344CB8AC3E}">
        <p14:creationId xmlns:p14="http://schemas.microsoft.com/office/powerpoint/2010/main" val="79506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390" y="168325"/>
            <a:ext cx="5730240" cy="369332"/>
          </a:xfrm>
          <a:prstGeom prst="rect">
            <a:avLst/>
          </a:prstGeom>
          <a:ln>
            <a:solidFill>
              <a:schemeClr val="tx1"/>
            </a:solidFill>
          </a:ln>
        </p:spPr>
        <p:txBody>
          <a:bodyPr wrap="square">
            <a:spAutoFit/>
          </a:bodyPr>
          <a:lstStyle/>
          <a:p>
            <a:pPr algn="just"/>
            <a:r>
              <a:rPr lang="en-IN" b="1" dirty="0" smtClean="0"/>
              <a:t>Reproductive </a:t>
            </a:r>
            <a:r>
              <a:rPr lang="en-IN" b="1" dirty="0"/>
              <a:t>abnormalities of </a:t>
            </a:r>
            <a:r>
              <a:rPr lang="en-IN" b="1" dirty="0" smtClean="0"/>
              <a:t>male animals</a:t>
            </a:r>
            <a:endParaRPr lang="en-IN" dirty="0"/>
          </a:p>
        </p:txBody>
      </p:sp>
      <p:sp>
        <p:nvSpPr>
          <p:cNvPr id="4" name="Rectangle 3"/>
          <p:cNvSpPr/>
          <p:nvPr/>
        </p:nvSpPr>
        <p:spPr>
          <a:xfrm>
            <a:off x="361950" y="854125"/>
            <a:ext cx="8702040" cy="923330"/>
          </a:xfrm>
          <a:prstGeom prst="rect">
            <a:avLst/>
          </a:prstGeom>
        </p:spPr>
        <p:txBody>
          <a:bodyPr wrap="square">
            <a:spAutoFit/>
          </a:bodyPr>
          <a:lstStyle/>
          <a:p>
            <a:r>
              <a:rPr lang="en-IN" dirty="0"/>
              <a:t>C</a:t>
            </a:r>
            <a:r>
              <a:rPr lang="en-IN" dirty="0" smtClean="0"/>
              <a:t>onditions causing </a:t>
            </a:r>
            <a:r>
              <a:rPr lang="en-US" dirty="0" smtClean="0"/>
              <a:t>failure </a:t>
            </a:r>
            <a:r>
              <a:rPr lang="en-US" dirty="0"/>
              <a:t>of </a:t>
            </a:r>
            <a:r>
              <a:rPr lang="en-US" dirty="0" smtClean="0"/>
              <a:t>normal </a:t>
            </a:r>
            <a:r>
              <a:rPr lang="en-US" dirty="0"/>
              <a:t>service </a:t>
            </a:r>
            <a:r>
              <a:rPr lang="en-US" dirty="0" smtClean="0"/>
              <a:t>(</a:t>
            </a:r>
            <a:r>
              <a:rPr lang="en-US" dirty="0" err="1"/>
              <a:t>I</a:t>
            </a:r>
            <a:r>
              <a:rPr lang="en-US" dirty="0" err="1" smtClean="0"/>
              <a:t>mpotentia</a:t>
            </a:r>
            <a:r>
              <a:rPr lang="en-US" dirty="0" smtClean="0"/>
              <a:t> </a:t>
            </a:r>
            <a:r>
              <a:rPr lang="en-US" dirty="0" err="1"/>
              <a:t>C</a:t>
            </a:r>
            <a:r>
              <a:rPr lang="en-US" dirty="0" err="1" smtClean="0"/>
              <a:t>oeundi</a:t>
            </a:r>
            <a:r>
              <a:rPr lang="en-US" dirty="0" smtClean="0"/>
              <a:t>)</a:t>
            </a:r>
          </a:p>
          <a:p>
            <a:pPr marL="400050" indent="-400050">
              <a:buFont typeface="+mj-lt"/>
              <a:buAutoNum type="romanUcPeriod"/>
            </a:pPr>
            <a:r>
              <a:rPr lang="en-IN" dirty="0"/>
              <a:t>F</a:t>
            </a:r>
            <a:r>
              <a:rPr lang="en-IN" dirty="0" smtClean="0"/>
              <a:t>irst</a:t>
            </a:r>
            <a:r>
              <a:rPr lang="en-IN" dirty="0"/>
              <a:t>, conditions </a:t>
            </a:r>
            <a:r>
              <a:rPr lang="en-IN" dirty="0" smtClean="0"/>
              <a:t>causing </a:t>
            </a:r>
            <a:r>
              <a:rPr lang="en-US" dirty="0" smtClean="0"/>
              <a:t>unwillingness </a:t>
            </a:r>
            <a:r>
              <a:rPr lang="en-US" dirty="0"/>
              <a:t>or inability to </a:t>
            </a:r>
            <a:r>
              <a:rPr lang="en-US" dirty="0" smtClean="0"/>
              <a:t>mount</a:t>
            </a:r>
          </a:p>
          <a:p>
            <a:pPr marL="400050" indent="-400050">
              <a:buFont typeface="+mj-lt"/>
              <a:buAutoNum type="romanUcPeriod"/>
            </a:pPr>
            <a:r>
              <a:rPr lang="en-IN" dirty="0" smtClean="0"/>
              <a:t>Prevention of normal </a:t>
            </a:r>
            <a:r>
              <a:rPr lang="en-IN" dirty="0"/>
              <a:t>copulation </a:t>
            </a:r>
            <a:r>
              <a:rPr lang="en-IN" dirty="0" smtClean="0"/>
              <a:t>from occurring</a:t>
            </a:r>
            <a:r>
              <a:rPr lang="en-IN" dirty="0"/>
              <a:t>, despite normal libido.</a:t>
            </a:r>
          </a:p>
        </p:txBody>
      </p:sp>
      <p:sp>
        <p:nvSpPr>
          <p:cNvPr id="5" name="Rectangle 4"/>
          <p:cNvSpPr/>
          <p:nvPr/>
        </p:nvSpPr>
        <p:spPr>
          <a:xfrm>
            <a:off x="453390" y="1853268"/>
            <a:ext cx="8942070" cy="369332"/>
          </a:xfrm>
          <a:prstGeom prst="rect">
            <a:avLst/>
          </a:prstGeom>
        </p:spPr>
        <p:txBody>
          <a:bodyPr wrap="square">
            <a:spAutoFit/>
          </a:bodyPr>
          <a:lstStyle/>
          <a:p>
            <a:r>
              <a:rPr lang="en-US" dirty="0"/>
              <a:t>conditions causing failure of conception after </a:t>
            </a:r>
            <a:r>
              <a:rPr lang="en-US" dirty="0" smtClean="0"/>
              <a:t>normal </a:t>
            </a:r>
            <a:r>
              <a:rPr lang="en-IN" dirty="0" smtClean="0"/>
              <a:t>service (</a:t>
            </a:r>
            <a:r>
              <a:rPr lang="en-IN" dirty="0" err="1"/>
              <a:t>I</a:t>
            </a:r>
            <a:r>
              <a:rPr lang="en-IN" dirty="0" err="1" smtClean="0"/>
              <a:t>mpotentia</a:t>
            </a:r>
            <a:r>
              <a:rPr lang="en-IN" dirty="0" smtClean="0"/>
              <a:t> </a:t>
            </a:r>
            <a:r>
              <a:rPr lang="en-IN" dirty="0" err="1"/>
              <a:t>G</a:t>
            </a:r>
            <a:r>
              <a:rPr lang="en-IN" dirty="0" err="1" smtClean="0"/>
              <a:t>enerandi</a:t>
            </a:r>
            <a:r>
              <a:rPr lang="en-IN" dirty="0"/>
              <a:t>)</a:t>
            </a:r>
          </a:p>
        </p:txBody>
      </p:sp>
      <p:sp>
        <p:nvSpPr>
          <p:cNvPr id="6" name="Rectangle 5"/>
          <p:cNvSpPr/>
          <p:nvPr/>
        </p:nvSpPr>
        <p:spPr>
          <a:xfrm>
            <a:off x="453390" y="2370296"/>
            <a:ext cx="11650980" cy="1477328"/>
          </a:xfrm>
          <a:prstGeom prst="rect">
            <a:avLst/>
          </a:prstGeom>
        </p:spPr>
        <p:txBody>
          <a:bodyPr wrap="square">
            <a:spAutoFit/>
          </a:bodyPr>
          <a:lstStyle/>
          <a:p>
            <a:r>
              <a:rPr lang="en-IN" b="1" dirty="0"/>
              <a:t>Abnormalities of </a:t>
            </a:r>
            <a:r>
              <a:rPr lang="en-IN" b="1" dirty="0" smtClean="0"/>
              <a:t>coitus </a:t>
            </a:r>
            <a:r>
              <a:rPr lang="en-US" dirty="0" smtClean="0"/>
              <a:t>Disorders </a:t>
            </a:r>
            <a:r>
              <a:rPr lang="en-US" dirty="0"/>
              <a:t>associated with failure of coitus can </a:t>
            </a:r>
            <a:r>
              <a:rPr lang="en-US" dirty="0" smtClean="0"/>
              <a:t>be considered </a:t>
            </a:r>
            <a:r>
              <a:rPr lang="en-US" dirty="0"/>
              <a:t>under the following headings:</a:t>
            </a:r>
          </a:p>
          <a:p>
            <a:r>
              <a:rPr lang="en-IN" dirty="0"/>
              <a:t>• immaturity or inexperience</a:t>
            </a:r>
          </a:p>
          <a:p>
            <a:r>
              <a:rPr lang="en-US" dirty="0"/>
              <a:t>• inability or unwillingness to </a:t>
            </a:r>
            <a:r>
              <a:rPr lang="en-US" dirty="0" smtClean="0"/>
              <a:t>mount</a:t>
            </a:r>
          </a:p>
          <a:p>
            <a:pPr marL="182563" indent="-182563">
              <a:buFont typeface="Arial" panose="020B0604020202020204" pitchFamily="34" charset="0"/>
              <a:buChar char="•"/>
            </a:pPr>
            <a:r>
              <a:rPr lang="en-IN" dirty="0" smtClean="0"/>
              <a:t>inability </a:t>
            </a:r>
            <a:r>
              <a:rPr lang="en-IN" dirty="0"/>
              <a:t>to achieve intromission</a:t>
            </a:r>
          </a:p>
          <a:p>
            <a:r>
              <a:rPr lang="en-IN" dirty="0"/>
              <a:t>• failure of ejaculation</a:t>
            </a:r>
          </a:p>
        </p:txBody>
      </p:sp>
      <p:sp>
        <p:nvSpPr>
          <p:cNvPr id="7" name="Rectangle 6"/>
          <p:cNvSpPr/>
          <p:nvPr/>
        </p:nvSpPr>
        <p:spPr>
          <a:xfrm>
            <a:off x="4377196" y="4004355"/>
            <a:ext cx="3437608" cy="369332"/>
          </a:xfrm>
          <a:prstGeom prst="rect">
            <a:avLst/>
          </a:prstGeom>
        </p:spPr>
        <p:txBody>
          <a:bodyPr wrap="none">
            <a:spAutoFit/>
          </a:bodyPr>
          <a:lstStyle/>
          <a:p>
            <a:r>
              <a:rPr lang="en-US" dirty="0"/>
              <a:t>Inability or unwillingness to mount</a:t>
            </a:r>
            <a:endParaRPr lang="en-IN" dirty="0"/>
          </a:p>
        </p:txBody>
      </p:sp>
    </p:spTree>
    <p:extLst>
      <p:ext uri="{BB962C8B-B14F-4D97-AF65-F5344CB8AC3E}">
        <p14:creationId xmlns:p14="http://schemas.microsoft.com/office/powerpoint/2010/main" val="74490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08" y="249382"/>
            <a:ext cx="5415148" cy="623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592" y="344384"/>
            <a:ext cx="4503720" cy="340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96592" y="4096987"/>
            <a:ext cx="4733091" cy="369332"/>
          </a:xfrm>
          <a:prstGeom prst="rect">
            <a:avLst/>
          </a:prstGeom>
          <a:noFill/>
        </p:spPr>
        <p:txBody>
          <a:bodyPr wrap="none" rtlCol="0">
            <a:spAutoFit/>
          </a:bodyPr>
          <a:lstStyle/>
          <a:p>
            <a:r>
              <a:rPr lang="en-IN" b="1" dirty="0" smtClean="0"/>
              <a:t>Honeymoon back-Rupture of </a:t>
            </a:r>
            <a:r>
              <a:rPr lang="en-IN" b="1" dirty="0" err="1" smtClean="0"/>
              <a:t>lunbodorsal</a:t>
            </a:r>
            <a:r>
              <a:rPr lang="en-IN" b="1" dirty="0" smtClean="0"/>
              <a:t> fascia</a:t>
            </a:r>
            <a:endParaRPr lang="en-IN" b="1" dirty="0"/>
          </a:p>
        </p:txBody>
      </p:sp>
      <p:sp>
        <p:nvSpPr>
          <p:cNvPr id="3" name="Rectangle 2"/>
          <p:cNvSpPr/>
          <p:nvPr/>
        </p:nvSpPr>
        <p:spPr>
          <a:xfrm>
            <a:off x="6896592" y="4466319"/>
            <a:ext cx="4868883" cy="830997"/>
          </a:xfrm>
          <a:prstGeom prst="rect">
            <a:avLst/>
          </a:prstGeom>
        </p:spPr>
        <p:txBody>
          <a:bodyPr wrap="square">
            <a:spAutoFit/>
          </a:bodyPr>
          <a:lstStyle/>
          <a:p>
            <a:pPr algn="just"/>
            <a:r>
              <a:rPr lang="en-US" sz="1600" dirty="0" smtClean="0"/>
              <a:t>- In </a:t>
            </a:r>
            <a:r>
              <a:rPr lang="en-US" sz="1600" dirty="0"/>
              <a:t>this condition, the pain caused </a:t>
            </a:r>
            <a:r>
              <a:rPr lang="en-US" sz="1600" dirty="0" smtClean="0"/>
              <a:t>by the </a:t>
            </a:r>
            <a:r>
              <a:rPr lang="en-US" sz="1600" dirty="0"/>
              <a:t>rupture of the fascia is such that the </a:t>
            </a:r>
            <a:r>
              <a:rPr lang="en-US" sz="1600" dirty="0" smtClean="0"/>
              <a:t>forelimb cannot </a:t>
            </a:r>
            <a:r>
              <a:rPr lang="en-US" sz="1600" dirty="0"/>
              <a:t>be raised in preparation </a:t>
            </a:r>
            <a:r>
              <a:rPr lang="en-US" sz="1600" dirty="0" smtClean="0"/>
              <a:t>for mounting</a:t>
            </a:r>
            <a:endParaRPr lang="en-IN" sz="1600" dirty="0"/>
          </a:p>
        </p:txBody>
      </p:sp>
    </p:spTree>
    <p:extLst>
      <p:ext uri="{BB962C8B-B14F-4D97-AF65-F5344CB8AC3E}">
        <p14:creationId xmlns:p14="http://schemas.microsoft.com/office/powerpoint/2010/main" val="415792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3" y="356260"/>
            <a:ext cx="4822432" cy="347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81597" y="513010"/>
            <a:ext cx="3167598" cy="369332"/>
          </a:xfrm>
          <a:prstGeom prst="rect">
            <a:avLst/>
          </a:prstGeom>
        </p:spPr>
        <p:txBody>
          <a:bodyPr wrap="none">
            <a:spAutoFit/>
          </a:bodyPr>
          <a:lstStyle/>
          <a:p>
            <a:r>
              <a:rPr lang="en-IN" dirty="0"/>
              <a:t>Inability to achieve intromission</a:t>
            </a:r>
          </a:p>
        </p:txBody>
      </p:sp>
      <p:sp>
        <p:nvSpPr>
          <p:cNvPr id="3" name="Rectangle 2"/>
          <p:cNvSpPr/>
          <p:nvPr/>
        </p:nvSpPr>
        <p:spPr>
          <a:xfrm>
            <a:off x="5589167" y="1011772"/>
            <a:ext cx="1892441" cy="369332"/>
          </a:xfrm>
          <a:prstGeom prst="rect">
            <a:avLst/>
          </a:prstGeom>
        </p:spPr>
        <p:txBody>
          <a:bodyPr wrap="none">
            <a:spAutoFit/>
          </a:bodyPr>
          <a:lstStyle/>
          <a:p>
            <a:r>
              <a:rPr lang="en-IN" dirty="0"/>
              <a:t>Failure of erection</a:t>
            </a:r>
          </a:p>
        </p:txBody>
      </p:sp>
      <p:sp>
        <p:nvSpPr>
          <p:cNvPr id="4" name="Rectangle 3"/>
          <p:cNvSpPr/>
          <p:nvPr/>
        </p:nvSpPr>
        <p:spPr>
          <a:xfrm>
            <a:off x="295833" y="3840649"/>
            <a:ext cx="11650744" cy="369332"/>
          </a:xfrm>
          <a:prstGeom prst="rect">
            <a:avLst/>
          </a:prstGeom>
        </p:spPr>
        <p:txBody>
          <a:bodyPr wrap="square">
            <a:spAutoFit/>
          </a:bodyPr>
          <a:lstStyle/>
          <a:p>
            <a:r>
              <a:rPr lang="en-US" dirty="0"/>
              <a:t>Ruptured penis and corkscrew penis </a:t>
            </a:r>
            <a:r>
              <a:rPr lang="en-US" dirty="0" smtClean="0"/>
              <a:t>are </a:t>
            </a:r>
            <a:r>
              <a:rPr lang="en-US" dirty="0"/>
              <a:t>the most common abnormalities </a:t>
            </a:r>
            <a:r>
              <a:rPr lang="en-US" dirty="0" smtClean="0"/>
              <a:t>of the </a:t>
            </a:r>
            <a:r>
              <a:rPr lang="en-US" dirty="0"/>
              <a:t>genital system of the bull</a:t>
            </a:r>
            <a:endParaRPr lang="en-IN"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608" y="1196438"/>
            <a:ext cx="3853945" cy="263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608" y="4191149"/>
            <a:ext cx="3853945" cy="254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5833" y="4647991"/>
            <a:ext cx="4756687" cy="369332"/>
          </a:xfrm>
          <a:prstGeom prst="rect">
            <a:avLst/>
          </a:prstGeom>
        </p:spPr>
        <p:txBody>
          <a:bodyPr wrap="none">
            <a:spAutoFit/>
          </a:bodyPr>
          <a:lstStyle/>
          <a:p>
            <a:r>
              <a:rPr lang="en-US" dirty="0"/>
              <a:t>Occlusion of the longitudinal canals of the penis</a:t>
            </a:r>
            <a:endParaRPr lang="en-IN" dirty="0"/>
          </a:p>
        </p:txBody>
      </p:sp>
    </p:spTree>
    <p:extLst>
      <p:ext uri="{BB962C8B-B14F-4D97-AF65-F5344CB8AC3E}">
        <p14:creationId xmlns:p14="http://schemas.microsoft.com/office/powerpoint/2010/main" val="392481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019" y="113690"/>
            <a:ext cx="9486508" cy="646331"/>
          </a:xfrm>
          <a:prstGeom prst="rect">
            <a:avLst/>
          </a:prstGeom>
          <a:noFill/>
        </p:spPr>
        <p:txBody>
          <a:bodyPr wrap="none" rtlCol="0">
            <a:spAutoFit/>
          </a:bodyPr>
          <a:lstStyle/>
          <a:p>
            <a:r>
              <a:rPr lang="en-IN" b="1" dirty="0" smtClean="0"/>
              <a:t>Disease of penis and prepuce</a:t>
            </a:r>
          </a:p>
          <a:p>
            <a:pPr marL="400050" indent="-400050">
              <a:buFont typeface="+mj-lt"/>
              <a:buAutoNum type="romanUcPeriod"/>
            </a:pPr>
            <a:r>
              <a:rPr lang="en-IN" dirty="0" smtClean="0"/>
              <a:t>Rupture of the corpus cavernous penis – (ruptured, fractured or broken penis) Prognosis -Poor</a:t>
            </a:r>
            <a:endParaRPr lang="en-IN" dirty="0"/>
          </a:p>
        </p:txBody>
      </p:sp>
      <p:sp>
        <p:nvSpPr>
          <p:cNvPr id="4" name="TextBox 3"/>
          <p:cNvSpPr txBox="1"/>
          <p:nvPr/>
        </p:nvSpPr>
        <p:spPr>
          <a:xfrm>
            <a:off x="760017" y="823126"/>
            <a:ext cx="10569039" cy="1200329"/>
          </a:xfrm>
          <a:prstGeom prst="rect">
            <a:avLst/>
          </a:prstGeom>
          <a:noFill/>
        </p:spPr>
        <p:txBody>
          <a:bodyPr wrap="square" rtlCol="0">
            <a:spAutoFit/>
          </a:bodyPr>
          <a:lstStyle/>
          <a:p>
            <a:pPr algn="just"/>
            <a:r>
              <a:rPr lang="en-IN" dirty="0" smtClean="0"/>
              <a:t>Persistence  of the penile frenulum This is the band of fibrous material that limit the movement of an organ or part. </a:t>
            </a:r>
            <a:r>
              <a:rPr lang="en-IN" dirty="0"/>
              <a:t>T</a:t>
            </a:r>
            <a:r>
              <a:rPr lang="en-IN" dirty="0" smtClean="0"/>
              <a:t>his is results from failure of the separation of the penis and prepuce during puberty. At birth the epithelial surface of the penis and prepuce of bull are fused and ventrally they are united by a band of connective tissue called the frenulum</a:t>
            </a:r>
            <a:endParaRPr lang="en-IN" dirty="0"/>
          </a:p>
        </p:txBody>
      </p:sp>
      <p:sp>
        <p:nvSpPr>
          <p:cNvPr id="5" name="TextBox 4"/>
          <p:cNvSpPr txBox="1"/>
          <p:nvPr/>
        </p:nvSpPr>
        <p:spPr>
          <a:xfrm>
            <a:off x="760019" y="2096316"/>
            <a:ext cx="10570394" cy="1477328"/>
          </a:xfrm>
          <a:prstGeom prst="rect">
            <a:avLst/>
          </a:prstGeom>
          <a:noFill/>
        </p:spPr>
        <p:txBody>
          <a:bodyPr wrap="none" rtlCol="0">
            <a:spAutoFit/>
          </a:bodyPr>
          <a:lstStyle/>
          <a:p>
            <a:r>
              <a:rPr lang="en-IN" b="1" dirty="0" smtClean="0"/>
              <a:t>Penile deviation (</a:t>
            </a:r>
            <a:r>
              <a:rPr lang="en-IN" b="1" dirty="0" err="1" smtClean="0"/>
              <a:t>Phallocampsis</a:t>
            </a:r>
            <a:r>
              <a:rPr lang="en-IN" dirty="0" smtClean="0"/>
              <a:t>) :-This deviation prevent penis from entering the vagina when bulls try to mate</a:t>
            </a:r>
          </a:p>
          <a:p>
            <a:pPr marL="400050" indent="-400050">
              <a:buFont typeface="+mj-lt"/>
              <a:buAutoNum type="romanUcPeriod"/>
            </a:pPr>
            <a:r>
              <a:rPr lang="en-IN" dirty="0" smtClean="0"/>
              <a:t>Spiral or corkscrew </a:t>
            </a:r>
          </a:p>
          <a:p>
            <a:pPr marL="400050" indent="-400050">
              <a:buFont typeface="+mj-lt"/>
              <a:buAutoNum type="romanUcPeriod"/>
            </a:pPr>
            <a:r>
              <a:rPr lang="en-IN" dirty="0" smtClean="0"/>
              <a:t>Rainbow deviation</a:t>
            </a:r>
          </a:p>
          <a:p>
            <a:pPr marL="400050" indent="-400050">
              <a:buFont typeface="+mj-lt"/>
              <a:buAutoNum type="romanUcPeriod"/>
            </a:pPr>
            <a:r>
              <a:rPr lang="en-IN" dirty="0" smtClean="0"/>
              <a:t>S-shaped deviation</a:t>
            </a:r>
          </a:p>
          <a:p>
            <a:pPr marL="400050" indent="-400050">
              <a:buFont typeface="+mj-lt"/>
              <a:buAutoNum type="romanUcPeriod"/>
            </a:pPr>
            <a:r>
              <a:rPr lang="en-IN" dirty="0" smtClean="0"/>
              <a:t>Lateral deviations</a:t>
            </a:r>
            <a:endParaRPr lang="en-IN" dirty="0"/>
          </a:p>
        </p:txBody>
      </p:sp>
      <p:sp>
        <p:nvSpPr>
          <p:cNvPr id="6" name="TextBox 5"/>
          <p:cNvSpPr txBox="1"/>
          <p:nvPr/>
        </p:nvSpPr>
        <p:spPr>
          <a:xfrm>
            <a:off x="760019" y="3728852"/>
            <a:ext cx="11103430" cy="1477328"/>
          </a:xfrm>
          <a:prstGeom prst="rect">
            <a:avLst/>
          </a:prstGeom>
          <a:noFill/>
        </p:spPr>
        <p:txBody>
          <a:bodyPr wrap="square" rtlCol="0">
            <a:spAutoFit/>
          </a:bodyPr>
          <a:lstStyle/>
          <a:p>
            <a:r>
              <a:rPr lang="en-IN" b="1" dirty="0" err="1" smtClean="0"/>
              <a:t>Balanoposthitis</a:t>
            </a:r>
            <a:r>
              <a:rPr lang="en-IN" dirty="0" smtClean="0"/>
              <a:t>- inflammation of penis and prepuce (common in dog, bull ram); Dourine diseases In equine T. </a:t>
            </a:r>
            <a:r>
              <a:rPr lang="en-IN" dirty="0" err="1" smtClean="0"/>
              <a:t>equiperdum</a:t>
            </a:r>
            <a:r>
              <a:rPr lang="en-IN" dirty="0" smtClean="0"/>
              <a:t> </a:t>
            </a:r>
          </a:p>
          <a:p>
            <a:pPr marL="342900" indent="-342900">
              <a:buFont typeface="+mj-lt"/>
              <a:buAutoNum type="arabicPeriod"/>
            </a:pPr>
            <a:r>
              <a:rPr lang="en-IN" b="1" dirty="0" smtClean="0"/>
              <a:t>Pizzle rot</a:t>
            </a:r>
            <a:r>
              <a:rPr lang="en-IN" dirty="0" smtClean="0"/>
              <a:t>-ulcerative </a:t>
            </a:r>
            <a:r>
              <a:rPr lang="en-IN" dirty="0" err="1" smtClean="0"/>
              <a:t>prosthitis</a:t>
            </a:r>
            <a:endParaRPr lang="en-IN" dirty="0" smtClean="0"/>
          </a:p>
          <a:p>
            <a:pPr marL="342900" indent="-342900">
              <a:buFont typeface="+mj-lt"/>
              <a:buAutoNum type="arabicPeriod"/>
            </a:pPr>
            <a:r>
              <a:rPr lang="en-IN" b="1" dirty="0" smtClean="0"/>
              <a:t>Phimosis</a:t>
            </a:r>
          </a:p>
          <a:p>
            <a:pPr marL="342900" indent="-342900">
              <a:buFont typeface="+mj-lt"/>
              <a:buAutoNum type="arabicPeriod"/>
            </a:pPr>
            <a:r>
              <a:rPr lang="en-IN" b="1" dirty="0" err="1" smtClean="0"/>
              <a:t>Paraphimosis</a:t>
            </a:r>
            <a:r>
              <a:rPr lang="en-IN" b="1" dirty="0" smtClean="0"/>
              <a:t> </a:t>
            </a:r>
            <a:r>
              <a:rPr lang="en-IN" dirty="0" smtClean="0"/>
              <a:t>(Dog and Stallion)</a:t>
            </a:r>
            <a:endParaRPr lang="en-IN" dirty="0"/>
          </a:p>
        </p:txBody>
      </p:sp>
      <p:sp>
        <p:nvSpPr>
          <p:cNvPr id="7" name="TextBox 6"/>
          <p:cNvSpPr txBox="1"/>
          <p:nvPr/>
        </p:nvSpPr>
        <p:spPr>
          <a:xfrm>
            <a:off x="760019" y="5206180"/>
            <a:ext cx="2385589" cy="369332"/>
          </a:xfrm>
          <a:prstGeom prst="rect">
            <a:avLst/>
          </a:prstGeom>
          <a:noFill/>
        </p:spPr>
        <p:txBody>
          <a:bodyPr wrap="none" rtlCol="0">
            <a:spAutoFit/>
          </a:bodyPr>
          <a:lstStyle/>
          <a:p>
            <a:r>
              <a:rPr lang="en-IN" b="1" dirty="0" err="1" smtClean="0"/>
              <a:t>Diphallus</a:t>
            </a:r>
            <a:r>
              <a:rPr lang="en-IN" b="1" dirty="0" smtClean="0"/>
              <a:t>-</a:t>
            </a:r>
            <a:r>
              <a:rPr lang="en-IN" dirty="0" smtClean="0"/>
              <a:t> double penis</a:t>
            </a:r>
            <a:endParaRPr lang="en-IN" dirty="0"/>
          </a:p>
        </p:txBody>
      </p:sp>
      <p:sp>
        <p:nvSpPr>
          <p:cNvPr id="8" name="TextBox 7"/>
          <p:cNvSpPr txBox="1"/>
          <p:nvPr/>
        </p:nvSpPr>
        <p:spPr>
          <a:xfrm>
            <a:off x="760019" y="5530955"/>
            <a:ext cx="5312416" cy="369332"/>
          </a:xfrm>
          <a:prstGeom prst="rect">
            <a:avLst/>
          </a:prstGeom>
          <a:noFill/>
        </p:spPr>
        <p:txBody>
          <a:bodyPr wrap="none" rtlCol="0">
            <a:spAutoFit/>
          </a:bodyPr>
          <a:lstStyle/>
          <a:p>
            <a:r>
              <a:rPr lang="en-IN" b="1" dirty="0" smtClean="0"/>
              <a:t>Priapism</a:t>
            </a:r>
            <a:r>
              <a:rPr lang="en-IN" dirty="0" smtClean="0"/>
              <a:t>-Erect penis does not return to its flaccid state</a:t>
            </a:r>
            <a:endParaRPr lang="en-IN" dirty="0"/>
          </a:p>
        </p:txBody>
      </p:sp>
      <p:sp>
        <p:nvSpPr>
          <p:cNvPr id="9" name="TextBox 8"/>
          <p:cNvSpPr txBox="1"/>
          <p:nvPr/>
        </p:nvSpPr>
        <p:spPr>
          <a:xfrm>
            <a:off x="760017" y="5924038"/>
            <a:ext cx="10326225" cy="369332"/>
          </a:xfrm>
          <a:prstGeom prst="rect">
            <a:avLst/>
          </a:prstGeom>
          <a:noFill/>
        </p:spPr>
        <p:txBody>
          <a:bodyPr wrap="none" rtlCol="0">
            <a:spAutoFit/>
          </a:bodyPr>
          <a:lstStyle/>
          <a:p>
            <a:r>
              <a:rPr lang="hi-IN" b="1" dirty="0" smtClean="0"/>
              <a:t>Hpospadias</a:t>
            </a:r>
            <a:r>
              <a:rPr lang="en-IN" b="1" dirty="0" smtClean="0"/>
              <a:t> and </a:t>
            </a:r>
            <a:r>
              <a:rPr lang="en-IN" b="1" dirty="0" err="1" smtClean="0"/>
              <a:t>Epispadias</a:t>
            </a:r>
            <a:r>
              <a:rPr lang="en-IN" b="1" dirty="0" smtClean="0"/>
              <a:t>-</a:t>
            </a:r>
            <a:r>
              <a:rPr lang="en-IN" dirty="0" smtClean="0"/>
              <a:t>: Defective development of penis(The urethra fails to reach the tip of the penis)</a:t>
            </a:r>
            <a:endParaRPr lang="en-IN" dirty="0"/>
          </a:p>
        </p:txBody>
      </p:sp>
    </p:spTree>
    <p:extLst>
      <p:ext uri="{BB962C8B-B14F-4D97-AF65-F5344CB8AC3E}">
        <p14:creationId xmlns:p14="http://schemas.microsoft.com/office/powerpoint/2010/main" val="499325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39" y="719976"/>
            <a:ext cx="11471564" cy="1477328"/>
          </a:xfrm>
          <a:prstGeom prst="rect">
            <a:avLst/>
          </a:prstGeom>
        </p:spPr>
        <p:txBody>
          <a:bodyPr wrap="square">
            <a:spAutoFit/>
          </a:bodyPr>
          <a:lstStyle/>
          <a:p>
            <a:pPr algn="just"/>
            <a:r>
              <a:rPr lang="en-US" b="1" dirty="0"/>
              <a:t>Treatment: Fascia </a:t>
            </a:r>
            <a:r>
              <a:rPr lang="en-US" b="1" dirty="0" err="1"/>
              <a:t>lata</a:t>
            </a:r>
            <a:r>
              <a:rPr lang="en-US" b="1" dirty="0"/>
              <a:t> implant technique </a:t>
            </a:r>
            <a:r>
              <a:rPr lang="en-US" dirty="0"/>
              <a:t>is used for repair of both spiral and ventral </a:t>
            </a:r>
            <a:r>
              <a:rPr lang="en-US" dirty="0" smtClean="0"/>
              <a:t>penile deviation</a:t>
            </a:r>
            <a:r>
              <a:rPr lang="en-US" dirty="0"/>
              <a:t>. The objective of the technique is to create a firm union of the dorsal apical ligament </a:t>
            </a:r>
            <a:r>
              <a:rPr lang="en-US" dirty="0" smtClean="0"/>
              <a:t>to the </a:t>
            </a:r>
            <a:r>
              <a:rPr lang="en-US" dirty="0"/>
              <a:t>tunica albuginea to prevent its slippage. This technique uses an autogenous or </a:t>
            </a:r>
            <a:r>
              <a:rPr lang="en-US" dirty="0" smtClean="0"/>
              <a:t>homologous strip </a:t>
            </a:r>
            <a:r>
              <a:rPr lang="en-US" dirty="0"/>
              <a:t>of fascia </a:t>
            </a:r>
            <a:r>
              <a:rPr lang="en-US" dirty="0" err="1"/>
              <a:t>lata</a:t>
            </a:r>
            <a:r>
              <a:rPr lang="en-US" dirty="0"/>
              <a:t> from the cranial border of the biceps </a:t>
            </a:r>
            <a:r>
              <a:rPr lang="en-US" dirty="0" err="1"/>
              <a:t>femoris</a:t>
            </a:r>
            <a:r>
              <a:rPr lang="en-US" dirty="0"/>
              <a:t> muscle to provide </a:t>
            </a:r>
            <a:r>
              <a:rPr lang="en-US" dirty="0" smtClean="0"/>
              <a:t>dorsal reinforcement </a:t>
            </a:r>
            <a:r>
              <a:rPr lang="en-US" dirty="0"/>
              <a:t>of the apical ligament and fixation of the ligament to the tunica </a:t>
            </a:r>
            <a:r>
              <a:rPr lang="en-US" dirty="0" smtClean="0"/>
              <a:t>albuginea. Homologous </a:t>
            </a:r>
            <a:r>
              <a:rPr lang="en-US" dirty="0"/>
              <a:t>strips of fascia </a:t>
            </a:r>
            <a:r>
              <a:rPr lang="en-US" dirty="0" err="1"/>
              <a:t>lata</a:t>
            </a:r>
            <a:r>
              <a:rPr lang="en-US" dirty="0"/>
              <a:t> can be harvested from freshly dead cattle and stored in </a:t>
            </a:r>
            <a:r>
              <a:rPr lang="en-US" dirty="0" smtClean="0"/>
              <a:t>70% </a:t>
            </a:r>
            <a:r>
              <a:rPr lang="en-IN" dirty="0" smtClean="0"/>
              <a:t>ethyl </a:t>
            </a:r>
            <a:r>
              <a:rPr lang="en-IN" dirty="0"/>
              <a:t>alcohol until used.</a:t>
            </a:r>
          </a:p>
        </p:txBody>
      </p:sp>
    </p:spTree>
    <p:extLst>
      <p:ext uri="{BB962C8B-B14F-4D97-AF65-F5344CB8AC3E}">
        <p14:creationId xmlns:p14="http://schemas.microsoft.com/office/powerpoint/2010/main" val="3957267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6" y="63841"/>
            <a:ext cx="4131190" cy="312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90" y="127682"/>
            <a:ext cx="3686861" cy="299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07" y="3219896"/>
            <a:ext cx="4131190" cy="336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490" y="3261498"/>
            <a:ext cx="3686861" cy="332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415" y="127682"/>
            <a:ext cx="3586347" cy="288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414" y="3314350"/>
            <a:ext cx="3586347" cy="327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27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08920"/>
            <a:ext cx="11706225" cy="391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6260" y="4316081"/>
            <a:ext cx="5219378" cy="923330"/>
          </a:xfrm>
          <a:prstGeom prst="rect">
            <a:avLst/>
          </a:prstGeom>
          <a:noFill/>
        </p:spPr>
        <p:txBody>
          <a:bodyPr wrap="none" rtlCol="0">
            <a:spAutoFit/>
          </a:bodyPr>
          <a:lstStyle/>
          <a:p>
            <a:r>
              <a:rPr lang="en-IN" dirty="0" smtClean="0"/>
              <a:t>Failure of erection</a:t>
            </a:r>
          </a:p>
          <a:p>
            <a:pPr marL="400050" indent="-400050">
              <a:buFont typeface="+mj-lt"/>
              <a:buAutoNum type="romanUcPeriod"/>
            </a:pPr>
            <a:r>
              <a:rPr lang="en-IN" dirty="0" smtClean="0"/>
              <a:t>Abnormal venous drainage (Prognosis-Poor)</a:t>
            </a:r>
          </a:p>
          <a:p>
            <a:pPr marL="400050" indent="-400050">
              <a:buFont typeface="+mj-lt"/>
              <a:buAutoNum type="romanUcPeriod"/>
            </a:pPr>
            <a:r>
              <a:rPr lang="en-IN" dirty="0" smtClean="0"/>
              <a:t>Occlusion of the longitudinal canal of the penis </a:t>
            </a:r>
            <a:endParaRPr lang="en-IN" dirty="0"/>
          </a:p>
        </p:txBody>
      </p:sp>
      <p:sp>
        <p:nvSpPr>
          <p:cNvPr id="3" name="TextBox 2"/>
          <p:cNvSpPr txBox="1"/>
          <p:nvPr/>
        </p:nvSpPr>
        <p:spPr>
          <a:xfrm>
            <a:off x="6388925" y="4560125"/>
            <a:ext cx="5170967" cy="1477328"/>
          </a:xfrm>
          <a:prstGeom prst="rect">
            <a:avLst/>
          </a:prstGeom>
          <a:noFill/>
        </p:spPr>
        <p:txBody>
          <a:bodyPr wrap="none" rtlCol="0">
            <a:spAutoFit/>
          </a:bodyPr>
          <a:lstStyle/>
          <a:p>
            <a:r>
              <a:rPr lang="en-IN" dirty="0" smtClean="0"/>
              <a:t>Disease of Joint, Muscle, nerve, Bone and tendons</a:t>
            </a:r>
          </a:p>
          <a:p>
            <a:pPr marL="400050" indent="-400050">
              <a:buFont typeface="+mj-lt"/>
              <a:buAutoNum type="romanUcPeriod"/>
            </a:pPr>
            <a:r>
              <a:rPr lang="en-IN" dirty="0" err="1" smtClean="0"/>
              <a:t>Coxitis</a:t>
            </a:r>
            <a:r>
              <a:rPr lang="en-IN" dirty="0" smtClean="0"/>
              <a:t> </a:t>
            </a:r>
          </a:p>
          <a:p>
            <a:pPr marL="400050" indent="-400050">
              <a:buFont typeface="+mj-lt"/>
              <a:buAutoNum type="romanUcPeriod"/>
            </a:pPr>
            <a:r>
              <a:rPr lang="en-IN" dirty="0" err="1" smtClean="0"/>
              <a:t>Gonitis</a:t>
            </a:r>
            <a:endParaRPr lang="en-IN" dirty="0" smtClean="0"/>
          </a:p>
          <a:p>
            <a:pPr marL="400050" indent="-400050">
              <a:buFont typeface="+mj-lt"/>
              <a:buAutoNum type="romanUcPeriod"/>
            </a:pPr>
            <a:r>
              <a:rPr lang="en-IN" dirty="0" smtClean="0"/>
              <a:t>Honeymoon back</a:t>
            </a:r>
          </a:p>
          <a:p>
            <a:pPr marL="400050" indent="-400050">
              <a:buFont typeface="+mj-lt"/>
              <a:buAutoNum type="romanUcPeriod"/>
            </a:pPr>
            <a:r>
              <a:rPr lang="en-IN" dirty="0" smtClean="0"/>
              <a:t>Spastic </a:t>
            </a:r>
            <a:r>
              <a:rPr lang="en-IN" dirty="0" err="1" smtClean="0"/>
              <a:t>syndrom</a:t>
            </a:r>
            <a:r>
              <a:rPr lang="en-IN" dirty="0" smtClean="0"/>
              <a:t> (progressive hind limb paralysis)</a:t>
            </a:r>
            <a:endParaRPr lang="en-IN" dirty="0"/>
          </a:p>
        </p:txBody>
      </p:sp>
    </p:spTree>
    <p:extLst>
      <p:ext uri="{BB962C8B-B14F-4D97-AF65-F5344CB8AC3E}">
        <p14:creationId xmlns:p14="http://schemas.microsoft.com/office/powerpoint/2010/main" val="953752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4" y="206086"/>
            <a:ext cx="55816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462" y="312965"/>
            <a:ext cx="56102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1964" y="4728888"/>
            <a:ext cx="11645859" cy="646331"/>
          </a:xfrm>
          <a:prstGeom prst="rect">
            <a:avLst/>
          </a:prstGeom>
        </p:spPr>
        <p:txBody>
          <a:bodyPr wrap="square">
            <a:spAutoFit/>
          </a:bodyPr>
          <a:lstStyle/>
          <a:p>
            <a:r>
              <a:rPr lang="en-IN" dirty="0"/>
              <a:t>Fig. 30.21 (A) Corkscrew penis ('spiral deviation') </a:t>
            </a:r>
            <a:r>
              <a:rPr lang="en-IN" dirty="0" smtClean="0"/>
              <a:t>manifested</a:t>
            </a:r>
            <a:r>
              <a:rPr lang="hi-IN" dirty="0" smtClean="0"/>
              <a:t> </a:t>
            </a:r>
            <a:r>
              <a:rPr lang="en-US" dirty="0" smtClean="0"/>
              <a:t>after </a:t>
            </a:r>
            <a:r>
              <a:rPr lang="en-US" dirty="0"/>
              <a:t>mounting but prior to intromission. (B) Traumatic </a:t>
            </a:r>
            <a:r>
              <a:rPr lang="en-US" dirty="0" smtClean="0"/>
              <a:t>ulceration</a:t>
            </a:r>
            <a:r>
              <a:rPr lang="hi-IN" dirty="0" smtClean="0"/>
              <a:t> </a:t>
            </a:r>
            <a:r>
              <a:rPr lang="en-US" dirty="0" smtClean="0"/>
              <a:t>of </a:t>
            </a:r>
            <a:r>
              <a:rPr lang="en-US" dirty="0"/>
              <a:t>the </a:t>
            </a:r>
            <a:r>
              <a:rPr lang="en-IN" dirty="0" smtClean="0"/>
              <a:t>glans penis </a:t>
            </a:r>
            <a:r>
              <a:rPr lang="en-US" dirty="0" smtClean="0"/>
              <a:t>secondary </a:t>
            </a:r>
            <a:r>
              <a:rPr lang="en-US" dirty="0"/>
              <a:t>to spiral deviation of the penis</a:t>
            </a:r>
            <a:endParaRPr lang="en-IN" dirty="0"/>
          </a:p>
        </p:txBody>
      </p:sp>
    </p:spTree>
    <p:extLst>
      <p:ext uri="{BB962C8B-B14F-4D97-AF65-F5344CB8AC3E}">
        <p14:creationId xmlns:p14="http://schemas.microsoft.com/office/powerpoint/2010/main" val="181788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83210299"/>
              </p:ext>
            </p:extLst>
          </p:nvPr>
        </p:nvGraphicFramePr>
        <p:xfrm>
          <a:off x="1116283" y="629392"/>
          <a:ext cx="3040082" cy="3133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3757" y="167725"/>
            <a:ext cx="4245428" cy="400110"/>
          </a:xfrm>
          <a:prstGeom prst="rect">
            <a:avLst/>
          </a:prstGeom>
          <a:solidFill>
            <a:schemeClr val="bg1">
              <a:lumMod val="95000"/>
            </a:schemeClr>
          </a:solidFill>
          <a:ln>
            <a:solidFill>
              <a:schemeClr val="tx1"/>
            </a:solidFill>
          </a:ln>
        </p:spPr>
        <p:txBody>
          <a:bodyPr wrap="square" rtlCol="0">
            <a:spAutoFit/>
          </a:bodyPr>
          <a:lstStyle/>
          <a:p>
            <a:r>
              <a:rPr lang="en-IN" sz="2000" dirty="0" smtClean="0">
                <a:latin typeface="Bahnschrift" panose="020B0502040204020203" pitchFamily="34" charset="0"/>
              </a:rPr>
              <a:t>CAUSES OF MALE INFERTILITY</a:t>
            </a:r>
            <a:endParaRPr lang="en-IN" sz="2000" dirty="0">
              <a:latin typeface="Bahnschrift" panose="020B0502040204020203" pitchFamily="34" charset="0"/>
            </a:endParaRPr>
          </a:p>
        </p:txBody>
      </p:sp>
      <p:sp>
        <p:nvSpPr>
          <p:cNvPr id="7" name="TextBox 6"/>
          <p:cNvSpPr txBox="1"/>
          <p:nvPr/>
        </p:nvSpPr>
        <p:spPr>
          <a:xfrm rot="16200000">
            <a:off x="-722459" y="2351488"/>
            <a:ext cx="2422971" cy="400110"/>
          </a:xfrm>
          <a:prstGeom prst="rect">
            <a:avLst/>
          </a:prstGeom>
          <a:noFill/>
          <a:ln>
            <a:solidFill>
              <a:srgbClr val="FF0000"/>
            </a:solidFill>
          </a:ln>
        </p:spPr>
        <p:txBody>
          <a:bodyPr wrap="none" rtlCol="0">
            <a:spAutoFit/>
          </a:bodyPr>
          <a:lstStyle/>
          <a:p>
            <a:r>
              <a:rPr lang="en-IN" sz="2000" dirty="0" smtClean="0"/>
              <a:t>IMOTENTIA COEUNDI</a:t>
            </a:r>
            <a:endParaRPr lang="en-IN" sz="2000" dirty="0"/>
          </a:p>
        </p:txBody>
      </p:sp>
      <p:sp>
        <p:nvSpPr>
          <p:cNvPr id="9" name="Right Arrow 8"/>
          <p:cNvSpPr/>
          <p:nvPr/>
        </p:nvSpPr>
        <p:spPr>
          <a:xfrm>
            <a:off x="4191990" y="2851030"/>
            <a:ext cx="439387" cy="2423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0" name="Diagram 9"/>
          <p:cNvGraphicFramePr/>
          <p:nvPr>
            <p:extLst>
              <p:ext uri="{D42A27DB-BD31-4B8C-83A1-F6EECF244321}">
                <p14:modId xmlns:p14="http://schemas.microsoft.com/office/powerpoint/2010/main" val="4021567949"/>
              </p:ext>
            </p:extLst>
          </p:nvPr>
        </p:nvGraphicFramePr>
        <p:xfrm>
          <a:off x="5047014" y="317519"/>
          <a:ext cx="2600694" cy="2533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4655127" y="451262"/>
            <a:ext cx="45719" cy="26956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1"/>
          <p:cNvSpPr/>
          <p:nvPr/>
        </p:nvSpPr>
        <p:spPr>
          <a:xfrm>
            <a:off x="4174177" y="3519209"/>
            <a:ext cx="439387" cy="2438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3" name="Diagram 12"/>
          <p:cNvGraphicFramePr/>
          <p:nvPr>
            <p:extLst>
              <p:ext uri="{D42A27DB-BD31-4B8C-83A1-F6EECF244321}">
                <p14:modId xmlns:p14="http://schemas.microsoft.com/office/powerpoint/2010/main" val="1825123362"/>
              </p:ext>
            </p:extLst>
          </p:nvPr>
        </p:nvGraphicFramePr>
        <p:xfrm>
          <a:off x="5050864" y="2851030"/>
          <a:ext cx="2599377" cy="9991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ectangle 14"/>
          <p:cNvSpPr/>
          <p:nvPr/>
        </p:nvSpPr>
        <p:spPr>
          <a:xfrm>
            <a:off x="4670266" y="3146961"/>
            <a:ext cx="45719" cy="950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6" name="Diagram 15"/>
          <p:cNvGraphicFramePr/>
          <p:nvPr>
            <p:extLst>
              <p:ext uri="{D42A27DB-BD31-4B8C-83A1-F6EECF244321}">
                <p14:modId xmlns:p14="http://schemas.microsoft.com/office/powerpoint/2010/main" val="3293416953"/>
              </p:ext>
            </p:extLst>
          </p:nvPr>
        </p:nvGraphicFramePr>
        <p:xfrm>
          <a:off x="1141353" y="4127938"/>
          <a:ext cx="3050637" cy="11624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7" name="TextBox 16"/>
          <p:cNvSpPr txBox="1"/>
          <p:nvPr/>
        </p:nvSpPr>
        <p:spPr>
          <a:xfrm rot="16200000">
            <a:off x="-765419" y="4975760"/>
            <a:ext cx="2539670" cy="369332"/>
          </a:xfrm>
          <a:prstGeom prst="rect">
            <a:avLst/>
          </a:prstGeom>
          <a:noFill/>
          <a:ln>
            <a:solidFill>
              <a:srgbClr val="FF0000"/>
            </a:solidFill>
          </a:ln>
        </p:spPr>
        <p:txBody>
          <a:bodyPr wrap="none" rtlCol="0">
            <a:spAutoFit/>
          </a:bodyPr>
          <a:lstStyle/>
          <a:p>
            <a:r>
              <a:rPr lang="en-IN" dirty="0" smtClean="0"/>
              <a:t>IMPOTENTIA GENERENDI</a:t>
            </a:r>
            <a:endParaRPr lang="en-IN" dirty="0"/>
          </a:p>
        </p:txBody>
      </p:sp>
      <p:graphicFrame>
        <p:nvGraphicFramePr>
          <p:cNvPr id="18" name="Diagram 17"/>
          <p:cNvGraphicFramePr/>
          <p:nvPr>
            <p:extLst>
              <p:ext uri="{D42A27DB-BD31-4B8C-83A1-F6EECF244321}">
                <p14:modId xmlns:p14="http://schemas.microsoft.com/office/powerpoint/2010/main" val="2185302593"/>
              </p:ext>
            </p:extLst>
          </p:nvPr>
        </p:nvGraphicFramePr>
        <p:xfrm>
          <a:off x="5028004" y="3886076"/>
          <a:ext cx="2566853" cy="61751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9" name="Diagram 18"/>
          <p:cNvGraphicFramePr/>
          <p:nvPr>
            <p:extLst>
              <p:ext uri="{D42A27DB-BD31-4B8C-83A1-F6EECF244321}">
                <p14:modId xmlns:p14="http://schemas.microsoft.com/office/powerpoint/2010/main" val="3420458640"/>
              </p:ext>
            </p:extLst>
          </p:nvPr>
        </p:nvGraphicFramePr>
        <p:xfrm>
          <a:off x="8112168" y="2972189"/>
          <a:ext cx="3371272" cy="127917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20" name="Right Arrow 19"/>
          <p:cNvSpPr/>
          <p:nvPr/>
        </p:nvSpPr>
        <p:spPr>
          <a:xfrm flipV="1">
            <a:off x="4191990" y="4251362"/>
            <a:ext cx="834535" cy="2375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flipH="1">
            <a:off x="8063343" y="2972189"/>
            <a:ext cx="45719" cy="12791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7736771" y="4096987"/>
            <a:ext cx="349431"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5005145" y="4030938"/>
            <a:ext cx="45719" cy="5566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5" name="Diagram 24"/>
          <p:cNvGraphicFramePr/>
          <p:nvPr>
            <p:extLst>
              <p:ext uri="{D42A27DB-BD31-4B8C-83A1-F6EECF244321}">
                <p14:modId xmlns:p14="http://schemas.microsoft.com/office/powerpoint/2010/main" val="2530417218"/>
              </p:ext>
            </p:extLst>
          </p:nvPr>
        </p:nvGraphicFramePr>
        <p:xfrm>
          <a:off x="5050864" y="4587602"/>
          <a:ext cx="2685908" cy="2270398"/>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23" name="Right Arrow 22"/>
          <p:cNvSpPr/>
          <p:nvPr/>
        </p:nvSpPr>
        <p:spPr>
          <a:xfrm flipV="1">
            <a:off x="4196297" y="4897186"/>
            <a:ext cx="481690" cy="2375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4667183" y="4690754"/>
            <a:ext cx="45719" cy="161351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4667184" y="4762228"/>
            <a:ext cx="337962" cy="714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4667824" y="6197051"/>
            <a:ext cx="337962" cy="714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59668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1" y="203180"/>
            <a:ext cx="4606142" cy="290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8" y="36925"/>
            <a:ext cx="4572000" cy="30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2741" y="3236600"/>
            <a:ext cx="11257994" cy="646331"/>
          </a:xfrm>
          <a:prstGeom prst="rect">
            <a:avLst/>
          </a:prstGeom>
        </p:spPr>
        <p:txBody>
          <a:bodyPr wrap="square">
            <a:spAutoFit/>
          </a:bodyPr>
          <a:lstStyle/>
          <a:p>
            <a:r>
              <a:rPr lang="en-US" dirty="0" smtClean="0"/>
              <a:t>(</a:t>
            </a:r>
            <a:r>
              <a:rPr lang="en-US" dirty="0"/>
              <a:t>A) Vent </a:t>
            </a:r>
            <a:r>
              <a:rPr lang="en-US" dirty="0" err="1"/>
              <a:t>ral</a:t>
            </a:r>
            <a:r>
              <a:rPr lang="en-US" dirty="0"/>
              <a:t> 'rainbow' deviation of the penis. </a:t>
            </a:r>
            <a:r>
              <a:rPr lang="en-US" dirty="0" smtClean="0"/>
              <a:t>This can </a:t>
            </a:r>
            <a:r>
              <a:rPr lang="en-US" dirty="0"/>
              <a:t>sometimes be caused by localized </a:t>
            </a:r>
            <a:r>
              <a:rPr lang="en-US" dirty="0" smtClean="0"/>
              <a:t>fibrosis. </a:t>
            </a:r>
            <a:r>
              <a:rPr lang="en-US" dirty="0"/>
              <a:t>(With </a:t>
            </a:r>
            <a:r>
              <a:rPr lang="en-US" dirty="0" smtClean="0"/>
              <a:t>permission from </a:t>
            </a:r>
            <a:r>
              <a:rPr lang="en-US" dirty="0"/>
              <a:t>Parkinson &amp; Bruere 2007.) (B). This animal </a:t>
            </a:r>
            <a:r>
              <a:rPr lang="en-US" dirty="0" smtClean="0"/>
              <a:t>was treated </a:t>
            </a:r>
            <a:r>
              <a:rPr lang="en-US" dirty="0"/>
              <a:t>by excision of the lesion.</a:t>
            </a:r>
            <a:endParaRPr lang="en-IN" dirty="0"/>
          </a:p>
        </p:txBody>
      </p:sp>
    </p:spTree>
    <p:extLst>
      <p:ext uri="{BB962C8B-B14F-4D97-AF65-F5344CB8AC3E}">
        <p14:creationId xmlns:p14="http://schemas.microsoft.com/office/powerpoint/2010/main" val="272313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83" y="392504"/>
            <a:ext cx="7600579" cy="628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890992" y="2638693"/>
            <a:ext cx="4105226" cy="369332"/>
          </a:xfrm>
          <a:prstGeom prst="rect">
            <a:avLst/>
          </a:prstGeom>
        </p:spPr>
        <p:txBody>
          <a:bodyPr wrap="none">
            <a:spAutoFit/>
          </a:bodyPr>
          <a:lstStyle/>
          <a:p>
            <a:r>
              <a:rPr lang="en-US" dirty="0"/>
              <a:t>Different types of penile deviations in bull</a:t>
            </a:r>
            <a:endParaRPr lang="en-IN" dirty="0"/>
          </a:p>
        </p:txBody>
      </p:sp>
    </p:spTree>
    <p:extLst>
      <p:ext uri="{BB962C8B-B14F-4D97-AF65-F5344CB8AC3E}">
        <p14:creationId xmlns:p14="http://schemas.microsoft.com/office/powerpoint/2010/main" val="1486187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578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94" y="0"/>
            <a:ext cx="56959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262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01" y="0"/>
            <a:ext cx="2791257" cy="40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507" y="0"/>
            <a:ext cx="35052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289" y="59378"/>
            <a:ext cx="3076389" cy="400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5283" y="5009890"/>
            <a:ext cx="11899075" cy="646331"/>
          </a:xfrm>
          <a:prstGeom prst="rect">
            <a:avLst/>
          </a:prstGeom>
        </p:spPr>
        <p:txBody>
          <a:bodyPr wrap="square">
            <a:spAutoFit/>
          </a:bodyPr>
          <a:lstStyle/>
          <a:p>
            <a:r>
              <a:rPr lang="en-US" dirty="0"/>
              <a:t>Fig. 30.25 (A) Chronic fibrosis in a prolapse of the </a:t>
            </a:r>
            <a:r>
              <a:rPr lang="en-US" dirty="0" smtClean="0"/>
              <a:t>distal prepuce </a:t>
            </a:r>
            <a:r>
              <a:rPr lang="en-US" dirty="0"/>
              <a:t>in a Hereford bull. (B) Submucosal resection. (C) </a:t>
            </a:r>
            <a:r>
              <a:rPr lang="en-US" dirty="0" smtClean="0"/>
              <a:t>Final </a:t>
            </a:r>
            <a:r>
              <a:rPr lang="en-IN" dirty="0" smtClean="0"/>
              <a:t>repair </a:t>
            </a:r>
            <a:r>
              <a:rPr lang="en-IN" dirty="0"/>
              <a:t>of the lesion.</a:t>
            </a:r>
          </a:p>
        </p:txBody>
      </p:sp>
    </p:spTree>
    <p:extLst>
      <p:ext uri="{BB962C8B-B14F-4D97-AF65-F5344CB8AC3E}">
        <p14:creationId xmlns:p14="http://schemas.microsoft.com/office/powerpoint/2010/main" val="2893845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9347"/>
            <a:ext cx="57912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71950" y="2223056"/>
            <a:ext cx="3388235" cy="369332"/>
          </a:xfrm>
          <a:prstGeom prst="rect">
            <a:avLst/>
          </a:prstGeom>
        </p:spPr>
        <p:txBody>
          <a:bodyPr wrap="none">
            <a:spAutoFit/>
          </a:bodyPr>
          <a:lstStyle/>
          <a:p>
            <a:r>
              <a:rPr lang="en-IN" dirty="0"/>
              <a:t>https://www.msdvetmanual.com/</a:t>
            </a:r>
          </a:p>
        </p:txBody>
      </p:sp>
    </p:spTree>
    <p:extLst>
      <p:ext uri="{BB962C8B-B14F-4D97-AF65-F5344CB8AC3E}">
        <p14:creationId xmlns:p14="http://schemas.microsoft.com/office/powerpoint/2010/main" val="394815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97" y="117693"/>
            <a:ext cx="11778732" cy="7017306"/>
          </a:xfrm>
          <a:prstGeom prst="rect">
            <a:avLst/>
          </a:prstGeom>
          <a:noFill/>
        </p:spPr>
        <p:txBody>
          <a:bodyPr wrap="square" rtlCol="0">
            <a:spAutoFit/>
          </a:bodyPr>
          <a:lstStyle/>
          <a:p>
            <a:r>
              <a:rPr lang="en-IN" sz="2000" b="1" u="sng" dirty="0" smtClean="0">
                <a:solidFill>
                  <a:srgbClr val="FF0000"/>
                </a:solidFill>
                <a:latin typeface="Bahnschrift" panose="020B0502040204020203" pitchFamily="34" charset="0"/>
              </a:rPr>
              <a:t>Testicular Hypoplasia</a:t>
            </a:r>
            <a:r>
              <a:rPr lang="en-IN" sz="2000" b="1" u="sng" dirty="0" smtClean="0">
                <a:latin typeface="Bahnschrift" panose="020B0502040204020203" pitchFamily="34" charset="0"/>
              </a:rPr>
              <a:t>: </a:t>
            </a:r>
            <a:r>
              <a:rPr lang="en-IN" sz="2000" b="1" u="sng" dirty="0" smtClean="0">
                <a:solidFill>
                  <a:srgbClr val="0070C0"/>
                </a:solidFill>
                <a:latin typeface="Bahnschrift" panose="020B0502040204020203" pitchFamily="34" charset="0"/>
              </a:rPr>
              <a:t>This is a congenital failure in the development of the </a:t>
            </a:r>
            <a:r>
              <a:rPr lang="en-IN" sz="2000" b="1" u="sng" dirty="0" err="1">
                <a:solidFill>
                  <a:srgbClr val="0070C0"/>
                </a:solidFill>
                <a:latin typeface="Bahnschrift" panose="020B0502040204020203" pitchFamily="34" charset="0"/>
              </a:rPr>
              <a:t>S</a:t>
            </a:r>
            <a:r>
              <a:rPr lang="en-IN" sz="2000" b="1" u="sng" dirty="0" err="1" smtClean="0">
                <a:solidFill>
                  <a:srgbClr val="0070C0"/>
                </a:solidFill>
                <a:latin typeface="Bahnschrift" panose="020B0502040204020203" pitchFamily="34" charset="0"/>
              </a:rPr>
              <a:t>permatogenic</a:t>
            </a:r>
            <a:r>
              <a:rPr lang="en-IN" sz="2000" b="1" u="sng" dirty="0" smtClean="0">
                <a:solidFill>
                  <a:srgbClr val="0070C0"/>
                </a:solidFill>
                <a:latin typeface="Bahnschrift" panose="020B0502040204020203" pitchFamily="34" charset="0"/>
              </a:rPr>
              <a:t> epithelium. It is found in two form </a:t>
            </a:r>
          </a:p>
          <a:p>
            <a:r>
              <a:rPr lang="en-IN" dirty="0" smtClean="0"/>
              <a:t>Hereditary and non hereditary </a:t>
            </a:r>
          </a:p>
          <a:p>
            <a:r>
              <a:rPr lang="en-IN" dirty="0" smtClean="0"/>
              <a:t>Hereditary: Recessive gene</a:t>
            </a:r>
          </a:p>
          <a:p>
            <a:r>
              <a:rPr lang="en-IN" dirty="0" smtClean="0"/>
              <a:t>Non-genetic: Extra X chromosome </a:t>
            </a:r>
            <a:r>
              <a:rPr lang="en-IN" dirty="0" err="1" smtClean="0"/>
              <a:t>Klinefelter</a:t>
            </a:r>
            <a:r>
              <a:rPr lang="en-IN" dirty="0" smtClean="0"/>
              <a:t> </a:t>
            </a:r>
            <a:r>
              <a:rPr lang="en-IN" dirty="0" err="1" smtClean="0"/>
              <a:t>syndrom</a:t>
            </a:r>
            <a:endParaRPr lang="en-IN" dirty="0" smtClean="0"/>
          </a:p>
          <a:p>
            <a:r>
              <a:rPr lang="en-IN" dirty="0" smtClean="0"/>
              <a:t>Unilateral is more common than bilateral hypoplasia. In bull left side hypoplasia is more than the right</a:t>
            </a:r>
          </a:p>
          <a:p>
            <a:r>
              <a:rPr lang="en-IN" b="1" dirty="0" smtClean="0"/>
              <a:t>Symptoms</a:t>
            </a:r>
          </a:p>
          <a:p>
            <a:pPr marL="285750" indent="-285750">
              <a:buFont typeface="Wingdings" panose="05000000000000000000" pitchFamily="2" charset="2"/>
              <a:buChar char="Ø"/>
            </a:pPr>
            <a:r>
              <a:rPr lang="en-IN" dirty="0" smtClean="0"/>
              <a:t>The scrotum of the affected male is smaller than normal male</a:t>
            </a:r>
          </a:p>
          <a:p>
            <a:pPr marL="285750" indent="-285750">
              <a:buFont typeface="Wingdings" panose="05000000000000000000" pitchFamily="2" charset="2"/>
              <a:buChar char="Ø"/>
            </a:pPr>
            <a:r>
              <a:rPr lang="en-IN" dirty="0" smtClean="0"/>
              <a:t>The spermatic chord is shorter</a:t>
            </a:r>
          </a:p>
          <a:p>
            <a:pPr marL="285750" indent="-285750">
              <a:buFont typeface="Wingdings" panose="05000000000000000000" pitchFamily="2" charset="2"/>
              <a:buChar char="Ø"/>
            </a:pPr>
            <a:r>
              <a:rPr lang="en-IN" dirty="0" smtClean="0"/>
              <a:t>Increase in proximal protoplasmic droplet</a:t>
            </a:r>
          </a:p>
          <a:p>
            <a:pPr marL="285750" indent="-285750">
              <a:buFont typeface="Wingdings" panose="05000000000000000000" pitchFamily="2" charset="2"/>
              <a:buChar char="Ø"/>
            </a:pPr>
            <a:r>
              <a:rPr lang="en-IN" dirty="0" smtClean="0"/>
              <a:t>Sexual desire is not affected </a:t>
            </a:r>
          </a:p>
          <a:p>
            <a:pPr marL="285750" indent="-285750">
              <a:buFont typeface="Wingdings" panose="05000000000000000000" pitchFamily="2" charset="2"/>
              <a:buChar char="Ø"/>
            </a:pPr>
            <a:r>
              <a:rPr lang="en-IN" dirty="0" smtClean="0"/>
              <a:t>Low concentration of semen</a:t>
            </a:r>
          </a:p>
          <a:p>
            <a:pPr marL="285750" indent="-285750">
              <a:buFont typeface="Wingdings" panose="05000000000000000000" pitchFamily="2" charset="2"/>
              <a:buChar char="Ø"/>
            </a:pPr>
            <a:r>
              <a:rPr lang="en-IN" dirty="0" smtClean="0"/>
              <a:t>Low mortality</a:t>
            </a:r>
          </a:p>
          <a:p>
            <a:pPr marL="285750" indent="-285750">
              <a:buFont typeface="Wingdings" panose="05000000000000000000" pitchFamily="2" charset="2"/>
              <a:buChar char="Ø"/>
            </a:pPr>
            <a:r>
              <a:rPr lang="en-IN" dirty="0" smtClean="0"/>
              <a:t>High incidence of </a:t>
            </a:r>
            <a:r>
              <a:rPr lang="en-IN" dirty="0"/>
              <a:t>proximal protoplasmic </a:t>
            </a:r>
            <a:r>
              <a:rPr lang="en-IN" dirty="0" smtClean="0"/>
              <a:t>droplet</a:t>
            </a:r>
          </a:p>
          <a:p>
            <a:pPr marL="285750" indent="-285750">
              <a:buFont typeface="Wingdings" panose="05000000000000000000" pitchFamily="2" charset="2"/>
              <a:buChar char="Ø"/>
            </a:pPr>
            <a:r>
              <a:rPr lang="en-IN" dirty="0" smtClean="0"/>
              <a:t>Presence of giant cell and medusa cell in semen </a:t>
            </a:r>
          </a:p>
          <a:p>
            <a:r>
              <a:rPr lang="en-IN" b="1" dirty="0" smtClean="0"/>
              <a:t>Bilateral</a:t>
            </a:r>
            <a:r>
              <a:rPr lang="en-IN" dirty="0" smtClean="0"/>
              <a:t> </a:t>
            </a:r>
          </a:p>
          <a:p>
            <a:r>
              <a:rPr lang="en-IN" dirty="0" smtClean="0"/>
              <a:t>Clear watery </a:t>
            </a:r>
          </a:p>
          <a:p>
            <a:r>
              <a:rPr lang="en-IN" dirty="0" smtClean="0"/>
              <a:t>Few and no sperm</a:t>
            </a:r>
          </a:p>
          <a:p>
            <a:r>
              <a:rPr lang="en-IN" b="1" dirty="0" smtClean="0"/>
              <a:t>Diagnosis</a:t>
            </a:r>
          </a:p>
          <a:p>
            <a:r>
              <a:rPr lang="en-IN" dirty="0" smtClean="0"/>
              <a:t>Size of testes- small and flabby</a:t>
            </a:r>
          </a:p>
          <a:p>
            <a:r>
              <a:rPr lang="en-IN" dirty="0" smtClean="0"/>
              <a:t>Epididymis – small and hard</a:t>
            </a:r>
          </a:p>
          <a:p>
            <a:r>
              <a:rPr lang="en-IN" dirty="0" smtClean="0"/>
              <a:t>Libido-normal</a:t>
            </a:r>
          </a:p>
          <a:p>
            <a:r>
              <a:rPr lang="en-IN" dirty="0" smtClean="0"/>
              <a:t>Prognosis- poor </a:t>
            </a:r>
          </a:p>
          <a:p>
            <a:r>
              <a:rPr lang="en-IN" dirty="0" smtClean="0"/>
              <a:t>Treatment – affected bull should not be used for breeding purpose </a:t>
            </a:r>
          </a:p>
          <a:p>
            <a:pPr marL="285750" indent="-285750">
              <a:buFont typeface="Wingdings" panose="05000000000000000000" pitchFamily="2" charset="2"/>
              <a:buChar char="q"/>
            </a:pPr>
            <a:endParaRPr lang="en-IN" dirty="0"/>
          </a:p>
        </p:txBody>
      </p:sp>
    </p:spTree>
    <p:extLst>
      <p:ext uri="{BB962C8B-B14F-4D97-AF65-F5344CB8AC3E}">
        <p14:creationId xmlns:p14="http://schemas.microsoft.com/office/powerpoint/2010/main" val="3166539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506" y="373474"/>
            <a:ext cx="11827824" cy="2031325"/>
          </a:xfrm>
          <a:prstGeom prst="rect">
            <a:avLst/>
          </a:prstGeom>
          <a:noFill/>
        </p:spPr>
        <p:txBody>
          <a:bodyPr wrap="square" rtlCol="0">
            <a:spAutoFit/>
          </a:bodyPr>
          <a:lstStyle/>
          <a:p>
            <a:r>
              <a:rPr lang="en-IN" b="1" dirty="0" smtClean="0">
                <a:solidFill>
                  <a:srgbClr val="FF0000"/>
                </a:solidFill>
              </a:rPr>
              <a:t>Cryptorchidism </a:t>
            </a:r>
            <a:r>
              <a:rPr lang="en-IN" b="1" dirty="0" smtClean="0"/>
              <a:t>:- </a:t>
            </a:r>
            <a:r>
              <a:rPr lang="en-IN" b="1" dirty="0" smtClean="0">
                <a:solidFill>
                  <a:srgbClr val="0070C0"/>
                </a:solidFill>
              </a:rPr>
              <a:t>Failure of testes to descend into the scrotum is called cryptorchidism</a:t>
            </a:r>
          </a:p>
          <a:p>
            <a:pPr algn="just"/>
            <a:r>
              <a:rPr lang="en-IN" b="1" dirty="0" smtClean="0">
                <a:solidFill>
                  <a:srgbClr val="FF0000"/>
                </a:solidFill>
              </a:rPr>
              <a:t>High Flanker</a:t>
            </a:r>
            <a:r>
              <a:rPr lang="en-IN" b="1" dirty="0" smtClean="0">
                <a:solidFill>
                  <a:srgbClr val="0070C0"/>
                </a:solidFill>
              </a:rPr>
              <a:t>: When testes are located in the inguinal canal, the male is called high flanker and when cranial to  the scrotum is called low flanker</a:t>
            </a:r>
          </a:p>
          <a:p>
            <a:pPr marL="285750" indent="-285750" algn="just">
              <a:buFont typeface="Wingdings" panose="05000000000000000000" pitchFamily="2" charset="2"/>
              <a:buChar char="§"/>
            </a:pPr>
            <a:r>
              <a:rPr lang="en-IN" b="1" dirty="0" smtClean="0">
                <a:solidFill>
                  <a:srgbClr val="0070C0"/>
                </a:solidFill>
              </a:rPr>
              <a:t>Bilateral </a:t>
            </a:r>
          </a:p>
          <a:p>
            <a:pPr marL="285750" indent="-285750" algn="just">
              <a:buFont typeface="Arial" panose="020B0604020202020204" pitchFamily="34" charset="0"/>
              <a:buChar char="•"/>
            </a:pPr>
            <a:r>
              <a:rPr lang="en-IN" b="1" dirty="0" smtClean="0">
                <a:solidFill>
                  <a:srgbClr val="0070C0"/>
                </a:solidFill>
              </a:rPr>
              <a:t>Unilateral</a:t>
            </a:r>
          </a:p>
          <a:p>
            <a:pPr marL="285750" indent="-285750" algn="just">
              <a:buFont typeface="Arial" panose="020B0604020202020204" pitchFamily="34" charset="0"/>
              <a:buChar char="•"/>
            </a:pPr>
            <a:r>
              <a:rPr lang="en-IN" b="1" dirty="0" smtClean="0">
                <a:solidFill>
                  <a:srgbClr val="0070C0"/>
                </a:solidFill>
              </a:rPr>
              <a:t>Monorchidic</a:t>
            </a:r>
          </a:p>
          <a:p>
            <a:pPr marL="285750" indent="-285750" algn="just">
              <a:buFont typeface="Arial" panose="020B0604020202020204" pitchFamily="34" charset="0"/>
              <a:buChar char="•"/>
            </a:pPr>
            <a:r>
              <a:rPr lang="en-IN" b="1" dirty="0" err="1" smtClean="0">
                <a:solidFill>
                  <a:srgbClr val="0070C0"/>
                </a:solidFill>
              </a:rPr>
              <a:t>Anorchidism</a:t>
            </a:r>
            <a:endParaRPr lang="en-IN" b="1" dirty="0" smtClean="0">
              <a:solidFill>
                <a:srgbClr val="0070C0"/>
              </a:solidFill>
            </a:endParaRPr>
          </a:p>
        </p:txBody>
      </p:sp>
      <p:sp>
        <p:nvSpPr>
          <p:cNvPr id="3" name="TextBox 2"/>
          <p:cNvSpPr txBox="1"/>
          <p:nvPr/>
        </p:nvSpPr>
        <p:spPr>
          <a:xfrm>
            <a:off x="332509" y="2439781"/>
            <a:ext cx="7241406" cy="369332"/>
          </a:xfrm>
          <a:prstGeom prst="rect">
            <a:avLst/>
          </a:prstGeom>
          <a:noFill/>
        </p:spPr>
        <p:txBody>
          <a:bodyPr wrap="none" rtlCol="0">
            <a:spAutoFit/>
          </a:bodyPr>
          <a:lstStyle/>
          <a:p>
            <a:r>
              <a:rPr lang="en-IN" b="1" dirty="0" smtClean="0">
                <a:solidFill>
                  <a:srgbClr val="FF0000"/>
                </a:solidFill>
              </a:rPr>
              <a:t>Incidence</a:t>
            </a:r>
            <a:r>
              <a:rPr lang="en-IN" dirty="0" smtClean="0"/>
              <a:t> : </a:t>
            </a:r>
            <a:r>
              <a:rPr lang="en-IN" b="1" dirty="0" smtClean="0">
                <a:solidFill>
                  <a:srgbClr val="0070C0"/>
                </a:solidFill>
              </a:rPr>
              <a:t>Stallion; Boar; Dog; Unilateral are more common than bilateral</a:t>
            </a:r>
          </a:p>
        </p:txBody>
      </p:sp>
      <p:sp>
        <p:nvSpPr>
          <p:cNvPr id="5" name="TextBox 4"/>
          <p:cNvSpPr txBox="1"/>
          <p:nvPr/>
        </p:nvSpPr>
        <p:spPr>
          <a:xfrm>
            <a:off x="332509" y="2809113"/>
            <a:ext cx="11761361" cy="369332"/>
          </a:xfrm>
          <a:prstGeom prst="rect">
            <a:avLst/>
          </a:prstGeom>
          <a:noFill/>
        </p:spPr>
        <p:txBody>
          <a:bodyPr wrap="none" rtlCol="0">
            <a:spAutoFit/>
          </a:bodyPr>
          <a:lstStyle/>
          <a:p>
            <a:r>
              <a:rPr lang="en-IN" b="1" dirty="0" smtClean="0">
                <a:solidFill>
                  <a:srgbClr val="FF0000"/>
                </a:solidFill>
              </a:rPr>
              <a:t>Aetiology</a:t>
            </a:r>
            <a:r>
              <a:rPr lang="en-IN" dirty="0" smtClean="0"/>
              <a:t> : </a:t>
            </a:r>
            <a:r>
              <a:rPr lang="en-IN" b="1" dirty="0" smtClean="0">
                <a:solidFill>
                  <a:srgbClr val="0070C0"/>
                </a:solidFill>
              </a:rPr>
              <a:t>Genetic factor : Defect in testis ;Inadequate abdominal pressure : Excessive enlargement of the Gubernaculum</a:t>
            </a:r>
            <a:endParaRPr lang="en-IN" b="1" dirty="0">
              <a:solidFill>
                <a:srgbClr val="0070C0"/>
              </a:solidFill>
            </a:endParaRPr>
          </a:p>
        </p:txBody>
      </p:sp>
      <p:sp>
        <p:nvSpPr>
          <p:cNvPr id="6" name="TextBox 5"/>
          <p:cNvSpPr txBox="1"/>
          <p:nvPr/>
        </p:nvSpPr>
        <p:spPr>
          <a:xfrm>
            <a:off x="332509" y="3200998"/>
            <a:ext cx="11447813" cy="646331"/>
          </a:xfrm>
          <a:prstGeom prst="rect">
            <a:avLst/>
          </a:prstGeom>
          <a:noFill/>
        </p:spPr>
        <p:txBody>
          <a:bodyPr wrap="square" rtlCol="0">
            <a:spAutoFit/>
          </a:bodyPr>
          <a:lstStyle/>
          <a:p>
            <a:r>
              <a:rPr lang="en-IN" dirty="0" smtClean="0">
                <a:solidFill>
                  <a:srgbClr val="FF0000"/>
                </a:solidFill>
              </a:rPr>
              <a:t>Symptoms</a:t>
            </a:r>
            <a:r>
              <a:rPr lang="en-IN" dirty="0" smtClean="0"/>
              <a:t>: </a:t>
            </a:r>
            <a:r>
              <a:rPr lang="en-IN" b="1" dirty="0">
                <a:solidFill>
                  <a:srgbClr val="0070C0"/>
                </a:solidFill>
              </a:rPr>
              <a:t>N</a:t>
            </a:r>
            <a:r>
              <a:rPr lang="en-IN" b="1" dirty="0" smtClean="0">
                <a:solidFill>
                  <a:srgbClr val="0070C0"/>
                </a:solidFill>
              </a:rPr>
              <a:t>eoplasia and feminization; decrease fertility; behavioural modification </a:t>
            </a:r>
            <a:r>
              <a:rPr lang="en-IN" b="1" dirty="0" err="1" smtClean="0">
                <a:solidFill>
                  <a:srgbClr val="0070C0"/>
                </a:solidFill>
              </a:rPr>
              <a:t>eg</a:t>
            </a:r>
            <a:r>
              <a:rPr lang="en-IN" b="1" dirty="0" smtClean="0">
                <a:solidFill>
                  <a:srgbClr val="0070C0"/>
                </a:solidFill>
              </a:rPr>
              <a:t>. Hyper sexuality , excitability &amp; irritability </a:t>
            </a:r>
            <a:endParaRPr lang="en-IN" b="1" dirty="0">
              <a:solidFill>
                <a:srgbClr val="0070C0"/>
              </a:solidFill>
            </a:endParaRPr>
          </a:p>
        </p:txBody>
      </p:sp>
      <p:sp>
        <p:nvSpPr>
          <p:cNvPr id="7" name="TextBox 6"/>
          <p:cNvSpPr txBox="1"/>
          <p:nvPr/>
        </p:nvSpPr>
        <p:spPr>
          <a:xfrm>
            <a:off x="332509" y="3847329"/>
            <a:ext cx="11076878" cy="369332"/>
          </a:xfrm>
          <a:prstGeom prst="rect">
            <a:avLst/>
          </a:prstGeom>
          <a:noFill/>
        </p:spPr>
        <p:txBody>
          <a:bodyPr wrap="none" rtlCol="0">
            <a:spAutoFit/>
          </a:bodyPr>
          <a:lstStyle/>
          <a:p>
            <a:r>
              <a:rPr lang="en-IN" dirty="0" smtClean="0">
                <a:solidFill>
                  <a:srgbClr val="FF0000"/>
                </a:solidFill>
              </a:rPr>
              <a:t>Diagnosis</a:t>
            </a:r>
            <a:r>
              <a:rPr lang="en-IN" dirty="0" smtClean="0"/>
              <a:t>: </a:t>
            </a:r>
            <a:r>
              <a:rPr lang="en-IN" b="1" dirty="0">
                <a:solidFill>
                  <a:srgbClr val="0070C0"/>
                </a:solidFill>
              </a:rPr>
              <a:t>E</a:t>
            </a:r>
            <a:r>
              <a:rPr lang="en-IN" b="1" dirty="0" smtClean="0">
                <a:solidFill>
                  <a:srgbClr val="0070C0"/>
                </a:solidFill>
              </a:rPr>
              <a:t>xternal palpation ;ultrasonography; Semen picture (low concentration ; abnormal sperm; Azoospermia</a:t>
            </a:r>
            <a:endParaRPr lang="en-IN" b="1" dirty="0">
              <a:solidFill>
                <a:srgbClr val="0070C0"/>
              </a:solidFill>
            </a:endParaRPr>
          </a:p>
        </p:txBody>
      </p:sp>
      <p:sp>
        <p:nvSpPr>
          <p:cNvPr id="8" name="TextBox 7"/>
          <p:cNvSpPr txBox="1"/>
          <p:nvPr/>
        </p:nvSpPr>
        <p:spPr>
          <a:xfrm>
            <a:off x="332509" y="4210124"/>
            <a:ext cx="1639873" cy="369332"/>
          </a:xfrm>
          <a:prstGeom prst="rect">
            <a:avLst/>
          </a:prstGeom>
          <a:noFill/>
        </p:spPr>
        <p:txBody>
          <a:bodyPr wrap="none" rtlCol="0">
            <a:spAutoFit/>
          </a:bodyPr>
          <a:lstStyle/>
          <a:p>
            <a:r>
              <a:rPr lang="en-IN" dirty="0" smtClean="0">
                <a:solidFill>
                  <a:srgbClr val="FF0000"/>
                </a:solidFill>
              </a:rPr>
              <a:t>Prognosis</a:t>
            </a:r>
            <a:r>
              <a:rPr lang="en-IN" dirty="0" smtClean="0"/>
              <a:t>: </a:t>
            </a:r>
            <a:r>
              <a:rPr lang="en-IN" dirty="0" smtClean="0">
                <a:solidFill>
                  <a:srgbClr val="0070C0"/>
                </a:solidFill>
              </a:rPr>
              <a:t>Poor</a:t>
            </a:r>
            <a:endParaRPr lang="en-IN" dirty="0">
              <a:solidFill>
                <a:srgbClr val="0070C0"/>
              </a:solidFill>
            </a:endParaRPr>
          </a:p>
        </p:txBody>
      </p:sp>
      <p:sp>
        <p:nvSpPr>
          <p:cNvPr id="9" name="TextBox 8"/>
          <p:cNvSpPr txBox="1"/>
          <p:nvPr/>
        </p:nvSpPr>
        <p:spPr>
          <a:xfrm>
            <a:off x="332509" y="4606430"/>
            <a:ext cx="10078528" cy="369332"/>
          </a:xfrm>
          <a:prstGeom prst="rect">
            <a:avLst/>
          </a:prstGeom>
          <a:noFill/>
        </p:spPr>
        <p:txBody>
          <a:bodyPr wrap="none" rtlCol="0">
            <a:spAutoFit/>
          </a:bodyPr>
          <a:lstStyle/>
          <a:p>
            <a:r>
              <a:rPr lang="en-IN" dirty="0" smtClean="0">
                <a:solidFill>
                  <a:srgbClr val="FF0000"/>
                </a:solidFill>
              </a:rPr>
              <a:t>Treatment :</a:t>
            </a:r>
            <a:r>
              <a:rPr lang="en-IN" dirty="0" smtClean="0"/>
              <a:t> </a:t>
            </a:r>
            <a:r>
              <a:rPr lang="en-IN" b="1" dirty="0" smtClean="0">
                <a:solidFill>
                  <a:srgbClr val="0070C0"/>
                </a:solidFill>
              </a:rPr>
              <a:t>The affected animal should not be used for breeding purpose : Animal should be castrated   </a:t>
            </a:r>
            <a:endParaRPr lang="en-IN" b="1" dirty="0">
              <a:solidFill>
                <a:srgbClr val="0070C0"/>
              </a:solidFill>
            </a:endParaRPr>
          </a:p>
        </p:txBody>
      </p:sp>
    </p:spTree>
    <p:extLst>
      <p:ext uri="{BB962C8B-B14F-4D97-AF65-F5344CB8AC3E}">
        <p14:creationId xmlns:p14="http://schemas.microsoft.com/office/powerpoint/2010/main" val="3423266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6" y="278471"/>
            <a:ext cx="11709070" cy="1015663"/>
          </a:xfrm>
          <a:prstGeom prst="rect">
            <a:avLst/>
          </a:prstGeom>
          <a:noFill/>
        </p:spPr>
        <p:txBody>
          <a:bodyPr wrap="square" rtlCol="0">
            <a:spAutoFit/>
          </a:bodyPr>
          <a:lstStyle/>
          <a:p>
            <a:pPr algn="just"/>
            <a:r>
              <a:rPr lang="en-IN" sz="2000" dirty="0" smtClean="0">
                <a:solidFill>
                  <a:srgbClr val="FF0000"/>
                </a:solidFill>
                <a:latin typeface="Bahnschrift" panose="020B0502040204020203" pitchFamily="34" charset="0"/>
              </a:rPr>
              <a:t>Testicular Degeneration</a:t>
            </a:r>
            <a:r>
              <a:rPr lang="en-IN" sz="2000" dirty="0" smtClean="0">
                <a:latin typeface="Bahnschrift" panose="020B0502040204020203" pitchFamily="34" charset="0"/>
              </a:rPr>
              <a:t>: </a:t>
            </a:r>
            <a:r>
              <a:rPr lang="en-IN" sz="2000" dirty="0" smtClean="0">
                <a:solidFill>
                  <a:srgbClr val="0070C0"/>
                </a:solidFill>
                <a:latin typeface="Bahnschrift" panose="020B0502040204020203" pitchFamily="34" charset="0"/>
              </a:rPr>
              <a:t>The partial or complete failure of epithelium of seminiferous tubules to proceed with spermatogenesis. Acquire disorder and is most common cause of infertility in male domestic animals. It may happen very but reaeration is very slow fast </a:t>
            </a:r>
            <a:endParaRPr lang="en-IN" sz="2000" dirty="0">
              <a:solidFill>
                <a:srgbClr val="0070C0"/>
              </a:solidFill>
              <a:latin typeface="Bahnschrift" panose="020B0502040204020203" pitchFamily="34" charset="0"/>
            </a:endParaRPr>
          </a:p>
        </p:txBody>
      </p:sp>
      <p:sp>
        <p:nvSpPr>
          <p:cNvPr id="3" name="TextBox 2"/>
          <p:cNvSpPr txBox="1"/>
          <p:nvPr/>
        </p:nvSpPr>
        <p:spPr>
          <a:xfrm>
            <a:off x="166256" y="1294134"/>
            <a:ext cx="11709070" cy="1631216"/>
          </a:xfrm>
          <a:prstGeom prst="rect">
            <a:avLst/>
          </a:prstGeom>
          <a:noFill/>
        </p:spPr>
        <p:txBody>
          <a:bodyPr wrap="square" rtlCol="0">
            <a:spAutoFit/>
          </a:bodyPr>
          <a:lstStyle/>
          <a:p>
            <a:r>
              <a:rPr lang="en-IN" sz="2000" dirty="0" smtClean="0">
                <a:solidFill>
                  <a:srgbClr val="FF0000"/>
                </a:solidFill>
              </a:rPr>
              <a:t>Aetiology</a:t>
            </a:r>
            <a:r>
              <a:rPr lang="en-IN" sz="2000" dirty="0" smtClean="0"/>
              <a:t> : </a:t>
            </a:r>
            <a:r>
              <a:rPr lang="en-IN" sz="2000" dirty="0" smtClean="0">
                <a:solidFill>
                  <a:srgbClr val="0070C0"/>
                </a:solidFill>
              </a:rPr>
              <a:t>Endless : Commons are hyperthermia; Extreme cold; Advance age; Stress; Irradiation; Autoimmune; hormonal imbalance ;   Nutritional Disorder </a:t>
            </a:r>
          </a:p>
          <a:p>
            <a:r>
              <a:rPr lang="en-IN" sz="2000" dirty="0" smtClean="0">
                <a:solidFill>
                  <a:srgbClr val="FF0000"/>
                </a:solidFill>
              </a:rPr>
              <a:t>Incidence</a:t>
            </a:r>
            <a:r>
              <a:rPr lang="en-IN" sz="2000" dirty="0" smtClean="0"/>
              <a:t>: </a:t>
            </a:r>
            <a:r>
              <a:rPr lang="en-IN" sz="2000" dirty="0" smtClean="0">
                <a:solidFill>
                  <a:srgbClr val="0070C0"/>
                </a:solidFill>
              </a:rPr>
              <a:t>Bilateral is very common  </a:t>
            </a:r>
          </a:p>
          <a:p>
            <a:r>
              <a:rPr lang="en-IN" sz="2000" dirty="0" smtClean="0">
                <a:solidFill>
                  <a:srgbClr val="FF0000"/>
                </a:solidFill>
              </a:rPr>
              <a:t>Symptoms</a:t>
            </a:r>
            <a:r>
              <a:rPr lang="en-IN" sz="2000" dirty="0" smtClean="0"/>
              <a:t>: </a:t>
            </a:r>
            <a:r>
              <a:rPr lang="en-IN" sz="2000" dirty="0" smtClean="0">
                <a:solidFill>
                  <a:srgbClr val="0070C0"/>
                </a:solidFill>
              </a:rPr>
              <a:t>Smaller and softer than normal; libido is not affected; Adhesions between testis and scrotum are usually found; fibrosis and calcification also occur in late stage; Testes becomes hard and shrunken and irregular  </a:t>
            </a:r>
            <a:endParaRPr lang="en-IN" sz="2000" dirty="0">
              <a:solidFill>
                <a:srgbClr val="0070C0"/>
              </a:solidFill>
            </a:endParaRPr>
          </a:p>
        </p:txBody>
      </p:sp>
      <p:sp>
        <p:nvSpPr>
          <p:cNvPr id="4" name="TextBox 3"/>
          <p:cNvSpPr txBox="1"/>
          <p:nvPr/>
        </p:nvSpPr>
        <p:spPr>
          <a:xfrm>
            <a:off x="166256" y="2899206"/>
            <a:ext cx="6546407" cy="2308324"/>
          </a:xfrm>
          <a:prstGeom prst="rect">
            <a:avLst/>
          </a:prstGeom>
          <a:noFill/>
        </p:spPr>
        <p:txBody>
          <a:bodyPr wrap="none" rtlCol="0">
            <a:spAutoFit/>
          </a:bodyPr>
          <a:lstStyle/>
          <a:p>
            <a:r>
              <a:rPr lang="en-IN" dirty="0" smtClean="0">
                <a:solidFill>
                  <a:srgbClr val="FF0000"/>
                </a:solidFill>
              </a:rPr>
              <a:t>Semen picture</a:t>
            </a:r>
            <a:r>
              <a:rPr lang="en-IN" dirty="0" smtClean="0"/>
              <a:t>: Depend on degree and involvement testicular tissue</a:t>
            </a:r>
          </a:p>
          <a:p>
            <a:pPr marL="285750" indent="-285750">
              <a:buFont typeface="Wingdings" panose="05000000000000000000" pitchFamily="2" charset="2"/>
              <a:buChar char="§"/>
            </a:pPr>
            <a:r>
              <a:rPr lang="en-IN" dirty="0" smtClean="0"/>
              <a:t>Increasing   in the incidence of loos head</a:t>
            </a:r>
          </a:p>
          <a:p>
            <a:pPr marL="285750" indent="-285750">
              <a:buFont typeface="Wingdings" panose="05000000000000000000" pitchFamily="2" charset="2"/>
              <a:buChar char="§"/>
            </a:pPr>
            <a:r>
              <a:rPr lang="en-IN" dirty="0" smtClean="0"/>
              <a:t>Immature spermatozoa </a:t>
            </a:r>
          </a:p>
          <a:p>
            <a:pPr marL="285750" indent="-285750">
              <a:buFont typeface="Wingdings" panose="05000000000000000000" pitchFamily="2" charset="2"/>
              <a:buChar char="§"/>
            </a:pPr>
            <a:r>
              <a:rPr lang="en-IN" dirty="0" smtClean="0"/>
              <a:t>Ejaculate volume is nit affected </a:t>
            </a:r>
          </a:p>
          <a:p>
            <a:pPr marL="285750" indent="-285750">
              <a:buFont typeface="Wingdings" panose="05000000000000000000" pitchFamily="2" charset="2"/>
              <a:buChar char="§"/>
            </a:pPr>
            <a:r>
              <a:rPr lang="en-IN" dirty="0" smtClean="0"/>
              <a:t>Motility falls</a:t>
            </a:r>
          </a:p>
          <a:p>
            <a:pPr marL="285750" indent="-285750">
              <a:buFont typeface="Wingdings" panose="05000000000000000000" pitchFamily="2" charset="2"/>
              <a:buChar char="§"/>
            </a:pPr>
            <a:r>
              <a:rPr lang="en-IN" dirty="0" smtClean="0"/>
              <a:t>Abnormality rise</a:t>
            </a:r>
          </a:p>
          <a:p>
            <a:pPr marL="285750" indent="-285750">
              <a:buFont typeface="Wingdings" panose="05000000000000000000" pitchFamily="2" charset="2"/>
              <a:buChar char="§"/>
            </a:pPr>
            <a:endParaRPr lang="en-IN" dirty="0" smtClean="0"/>
          </a:p>
          <a:p>
            <a:pPr marL="285750" indent="-285750">
              <a:buFont typeface="Wingdings" panose="05000000000000000000" pitchFamily="2" charset="2"/>
              <a:buChar char="§"/>
            </a:pPr>
            <a:endParaRPr lang="en-IN" dirty="0"/>
          </a:p>
        </p:txBody>
      </p:sp>
      <p:sp>
        <p:nvSpPr>
          <p:cNvPr id="5" name="TextBox 4"/>
          <p:cNvSpPr txBox="1"/>
          <p:nvPr/>
        </p:nvSpPr>
        <p:spPr>
          <a:xfrm>
            <a:off x="242537" y="4508236"/>
            <a:ext cx="10189029" cy="1477328"/>
          </a:xfrm>
          <a:prstGeom prst="rect">
            <a:avLst/>
          </a:prstGeom>
          <a:noFill/>
        </p:spPr>
        <p:txBody>
          <a:bodyPr wrap="square" rtlCol="0">
            <a:spAutoFit/>
          </a:bodyPr>
          <a:lstStyle/>
          <a:p>
            <a:r>
              <a:rPr lang="en-IN" dirty="0" smtClean="0">
                <a:solidFill>
                  <a:srgbClr val="FF0000"/>
                </a:solidFill>
              </a:rPr>
              <a:t>Diagnosis</a:t>
            </a:r>
            <a:r>
              <a:rPr lang="en-IN" dirty="0" smtClean="0"/>
              <a:t>: Based on </a:t>
            </a:r>
          </a:p>
          <a:p>
            <a:pPr marL="285750" indent="-285750">
              <a:buFont typeface="Arial" panose="020B0604020202020204" pitchFamily="34" charset="0"/>
              <a:buChar char="•"/>
            </a:pPr>
            <a:r>
              <a:rPr lang="en-IN" dirty="0" smtClean="0"/>
              <a:t>history </a:t>
            </a:r>
          </a:p>
          <a:p>
            <a:pPr marL="285750" indent="-285750">
              <a:buFont typeface="Arial" panose="020B0604020202020204" pitchFamily="34" charset="0"/>
              <a:buChar char="•"/>
            </a:pPr>
            <a:r>
              <a:rPr lang="en-IN" dirty="0" smtClean="0"/>
              <a:t>Careful examination of scrotum</a:t>
            </a:r>
          </a:p>
          <a:p>
            <a:pPr marL="285750" indent="-285750">
              <a:buFont typeface="Arial" panose="020B0604020202020204" pitchFamily="34" charset="0"/>
              <a:buChar char="•"/>
            </a:pPr>
            <a:r>
              <a:rPr lang="en-IN" dirty="0" smtClean="0"/>
              <a:t>Semen picture </a:t>
            </a:r>
          </a:p>
          <a:p>
            <a:pPr marL="285750" indent="-285750">
              <a:buFont typeface="Arial" panose="020B0604020202020204" pitchFamily="34" charset="0"/>
              <a:buChar char="•"/>
            </a:pPr>
            <a:r>
              <a:rPr lang="en-IN" dirty="0" smtClean="0"/>
              <a:t>Ultrasonography </a:t>
            </a:r>
          </a:p>
        </p:txBody>
      </p:sp>
      <p:sp>
        <p:nvSpPr>
          <p:cNvPr id="6" name="TextBox 5"/>
          <p:cNvSpPr txBox="1"/>
          <p:nvPr/>
        </p:nvSpPr>
        <p:spPr>
          <a:xfrm>
            <a:off x="275647" y="5852142"/>
            <a:ext cx="2434321" cy="369332"/>
          </a:xfrm>
          <a:prstGeom prst="rect">
            <a:avLst/>
          </a:prstGeom>
          <a:noFill/>
        </p:spPr>
        <p:txBody>
          <a:bodyPr wrap="none" rtlCol="0">
            <a:spAutoFit/>
          </a:bodyPr>
          <a:lstStyle/>
          <a:p>
            <a:r>
              <a:rPr lang="en-IN" dirty="0" smtClean="0">
                <a:solidFill>
                  <a:srgbClr val="FF0000"/>
                </a:solidFill>
              </a:rPr>
              <a:t>Prognosis</a:t>
            </a:r>
            <a:r>
              <a:rPr lang="en-IN" dirty="0" smtClean="0"/>
              <a:t>- Fair to good </a:t>
            </a:r>
            <a:endParaRPr lang="en-IN" dirty="0"/>
          </a:p>
        </p:txBody>
      </p:sp>
      <p:sp>
        <p:nvSpPr>
          <p:cNvPr id="7" name="TextBox 6"/>
          <p:cNvSpPr txBox="1"/>
          <p:nvPr/>
        </p:nvSpPr>
        <p:spPr>
          <a:xfrm>
            <a:off x="275647" y="6220278"/>
            <a:ext cx="11556112" cy="369332"/>
          </a:xfrm>
          <a:prstGeom prst="rect">
            <a:avLst/>
          </a:prstGeom>
          <a:noFill/>
        </p:spPr>
        <p:txBody>
          <a:bodyPr wrap="none" rtlCol="0">
            <a:spAutoFit/>
          </a:bodyPr>
          <a:lstStyle/>
          <a:p>
            <a:r>
              <a:rPr lang="en-IN" dirty="0" smtClean="0">
                <a:solidFill>
                  <a:srgbClr val="FF0000"/>
                </a:solidFill>
              </a:rPr>
              <a:t>Treatment:</a:t>
            </a:r>
            <a:r>
              <a:rPr lang="en-IN" dirty="0" smtClean="0"/>
              <a:t> Correction of cause ; supplementation of nutrition; Supplementation of </a:t>
            </a:r>
            <a:r>
              <a:rPr lang="en-IN" dirty="0" err="1" smtClean="0"/>
              <a:t>vit</a:t>
            </a:r>
            <a:r>
              <a:rPr lang="en-IN" dirty="0" smtClean="0"/>
              <a:t> A; Sexual rest; Keep animal in cool  </a:t>
            </a:r>
            <a:endParaRPr lang="en-IN" dirty="0"/>
          </a:p>
        </p:txBody>
      </p:sp>
    </p:spTree>
    <p:extLst>
      <p:ext uri="{BB962C8B-B14F-4D97-AF65-F5344CB8AC3E}">
        <p14:creationId xmlns:p14="http://schemas.microsoft.com/office/powerpoint/2010/main" val="103361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385" y="176934"/>
            <a:ext cx="11196270" cy="1477328"/>
          </a:xfrm>
          <a:prstGeom prst="rect">
            <a:avLst/>
          </a:prstGeom>
          <a:noFill/>
        </p:spPr>
        <p:txBody>
          <a:bodyPr wrap="square" rtlCol="0">
            <a:spAutoFit/>
          </a:bodyPr>
          <a:lstStyle/>
          <a:p>
            <a:r>
              <a:rPr lang="en-IN" dirty="0" err="1" smtClean="0">
                <a:solidFill>
                  <a:srgbClr val="FF0000"/>
                </a:solidFill>
                <a:latin typeface="Bahnschrift" panose="020B0502040204020203" pitchFamily="34" charset="0"/>
              </a:rPr>
              <a:t>Orchitis</a:t>
            </a:r>
            <a:r>
              <a:rPr lang="en-IN" dirty="0" smtClean="0">
                <a:latin typeface="Bahnschrift" panose="020B0502040204020203" pitchFamily="34" charset="0"/>
              </a:rPr>
              <a:t> : </a:t>
            </a:r>
            <a:r>
              <a:rPr lang="en-IN" dirty="0" smtClean="0">
                <a:solidFill>
                  <a:srgbClr val="0070C0"/>
                </a:solidFill>
                <a:latin typeface="Bahnschrift" panose="020B0502040204020203" pitchFamily="34" charset="0"/>
              </a:rPr>
              <a:t>Inflammation of testis </a:t>
            </a:r>
          </a:p>
          <a:p>
            <a:r>
              <a:rPr lang="en-IN" dirty="0" smtClean="0">
                <a:solidFill>
                  <a:srgbClr val="FF0000"/>
                </a:solidFill>
                <a:latin typeface="Bahnschrift" panose="020B0502040204020203" pitchFamily="34" charset="0"/>
              </a:rPr>
              <a:t>Inflammation testis and epididymis </a:t>
            </a:r>
            <a:r>
              <a:rPr lang="en-IN" dirty="0" smtClean="0">
                <a:latin typeface="Bahnschrift" panose="020B0502040204020203" pitchFamily="34" charset="0"/>
              </a:rPr>
              <a:t>: </a:t>
            </a:r>
            <a:r>
              <a:rPr lang="en-IN" dirty="0" err="1" smtClean="0">
                <a:solidFill>
                  <a:srgbClr val="0070C0"/>
                </a:solidFill>
                <a:latin typeface="Bahnschrift" panose="020B0502040204020203" pitchFamily="34" charset="0"/>
              </a:rPr>
              <a:t>Orchiepididymitis</a:t>
            </a:r>
            <a:endParaRPr lang="en-IN" dirty="0" smtClean="0">
              <a:solidFill>
                <a:srgbClr val="0070C0"/>
              </a:solidFill>
              <a:latin typeface="Bahnschrift" panose="020B0502040204020203" pitchFamily="34" charset="0"/>
            </a:endParaRPr>
          </a:p>
          <a:p>
            <a:r>
              <a:rPr lang="en-IN" dirty="0" smtClean="0">
                <a:solidFill>
                  <a:srgbClr val="FF0000"/>
                </a:solidFill>
                <a:latin typeface="Bahnschrift" panose="020B0502040204020203" pitchFamily="34" charset="0"/>
              </a:rPr>
              <a:t>Inflammation of Tunica vaginalis</a:t>
            </a:r>
            <a:r>
              <a:rPr lang="en-IN" dirty="0" smtClean="0">
                <a:latin typeface="Bahnschrift" panose="020B0502040204020203" pitchFamily="34" charset="0"/>
              </a:rPr>
              <a:t>: </a:t>
            </a:r>
            <a:r>
              <a:rPr lang="en-IN" dirty="0" err="1">
                <a:solidFill>
                  <a:srgbClr val="0070C0"/>
                </a:solidFill>
                <a:latin typeface="Bahnschrift" panose="020B0502040204020203" pitchFamily="34" charset="0"/>
              </a:rPr>
              <a:t>P</a:t>
            </a:r>
            <a:r>
              <a:rPr lang="en-IN" dirty="0" err="1" smtClean="0">
                <a:solidFill>
                  <a:srgbClr val="0070C0"/>
                </a:solidFill>
                <a:latin typeface="Bahnschrift" panose="020B0502040204020203" pitchFamily="34" charset="0"/>
              </a:rPr>
              <a:t>eriorchitis</a:t>
            </a:r>
            <a:r>
              <a:rPr lang="en-IN" dirty="0" smtClean="0">
                <a:solidFill>
                  <a:srgbClr val="0070C0"/>
                </a:solidFill>
                <a:latin typeface="Bahnschrift" panose="020B0502040204020203" pitchFamily="34" charset="0"/>
              </a:rPr>
              <a:t>   </a:t>
            </a:r>
          </a:p>
          <a:p>
            <a:endParaRPr lang="en-IN" dirty="0">
              <a:latin typeface="Bahnschrift" panose="020B0502040204020203" pitchFamily="34" charset="0"/>
            </a:endParaRPr>
          </a:p>
          <a:p>
            <a:r>
              <a:rPr lang="en-IN" dirty="0" smtClean="0">
                <a:solidFill>
                  <a:srgbClr val="FF0000"/>
                </a:solidFill>
                <a:latin typeface="Bahnschrift" panose="020B0502040204020203" pitchFamily="34" charset="0"/>
              </a:rPr>
              <a:t>Incidence</a:t>
            </a:r>
            <a:r>
              <a:rPr lang="en-IN" dirty="0" smtClean="0">
                <a:latin typeface="Bahnschrift" panose="020B0502040204020203" pitchFamily="34" charset="0"/>
              </a:rPr>
              <a:t>: </a:t>
            </a:r>
            <a:r>
              <a:rPr lang="en-IN" dirty="0" err="1" smtClean="0">
                <a:solidFill>
                  <a:srgbClr val="0070C0"/>
                </a:solidFill>
                <a:latin typeface="Bahnschrift" panose="020B0502040204020203" pitchFamily="34" charset="0"/>
              </a:rPr>
              <a:t>Unilaterla</a:t>
            </a:r>
            <a:r>
              <a:rPr lang="en-IN" dirty="0" smtClean="0">
                <a:solidFill>
                  <a:srgbClr val="0070C0"/>
                </a:solidFill>
                <a:latin typeface="Bahnschrift" panose="020B0502040204020203" pitchFamily="34" charset="0"/>
              </a:rPr>
              <a:t> </a:t>
            </a:r>
            <a:r>
              <a:rPr lang="en-IN" dirty="0" err="1" smtClean="0">
                <a:solidFill>
                  <a:srgbClr val="0070C0"/>
                </a:solidFill>
                <a:latin typeface="Bahnschrift" panose="020B0502040204020203" pitchFamily="34" charset="0"/>
              </a:rPr>
              <a:t>orchitis</a:t>
            </a:r>
            <a:r>
              <a:rPr lang="en-IN" dirty="0" smtClean="0">
                <a:solidFill>
                  <a:srgbClr val="0070C0"/>
                </a:solidFill>
                <a:latin typeface="Bahnschrift" panose="020B0502040204020203" pitchFamily="34" charset="0"/>
              </a:rPr>
              <a:t> is more common than bilateral </a:t>
            </a:r>
            <a:r>
              <a:rPr lang="en-IN" dirty="0" err="1">
                <a:solidFill>
                  <a:srgbClr val="0070C0"/>
                </a:solidFill>
                <a:latin typeface="Bahnschrift" panose="020B0502040204020203" pitchFamily="34" charset="0"/>
              </a:rPr>
              <a:t>O</a:t>
            </a:r>
            <a:r>
              <a:rPr lang="en-IN" dirty="0" err="1" smtClean="0">
                <a:solidFill>
                  <a:srgbClr val="0070C0"/>
                </a:solidFill>
                <a:latin typeface="Bahnschrift" panose="020B0502040204020203" pitchFamily="34" charset="0"/>
              </a:rPr>
              <a:t>rchitis</a:t>
            </a:r>
            <a:r>
              <a:rPr lang="en-IN" dirty="0" smtClean="0">
                <a:solidFill>
                  <a:srgbClr val="0070C0"/>
                </a:solidFill>
                <a:latin typeface="Bahnschrift" panose="020B0502040204020203" pitchFamily="34" charset="0"/>
              </a:rPr>
              <a:t> </a:t>
            </a:r>
            <a:endParaRPr lang="en-IN" dirty="0">
              <a:solidFill>
                <a:srgbClr val="0070C0"/>
              </a:solidFill>
              <a:latin typeface="Bahnschrift" panose="020B0502040204020203" pitchFamily="34" charset="0"/>
            </a:endParaRPr>
          </a:p>
        </p:txBody>
      </p:sp>
      <p:sp>
        <p:nvSpPr>
          <p:cNvPr id="3" name="TextBox 2"/>
          <p:cNvSpPr txBox="1"/>
          <p:nvPr/>
        </p:nvSpPr>
        <p:spPr>
          <a:xfrm>
            <a:off x="344385" y="1654262"/>
            <a:ext cx="11602192" cy="646331"/>
          </a:xfrm>
          <a:prstGeom prst="rect">
            <a:avLst/>
          </a:prstGeom>
          <a:noFill/>
        </p:spPr>
        <p:txBody>
          <a:bodyPr wrap="square" rtlCol="0">
            <a:spAutoFit/>
          </a:bodyPr>
          <a:lstStyle/>
          <a:p>
            <a:r>
              <a:rPr lang="en-IN" dirty="0" smtClean="0">
                <a:solidFill>
                  <a:srgbClr val="FF0000"/>
                </a:solidFill>
                <a:latin typeface="Bahnschrift" panose="020B0502040204020203" pitchFamily="34" charset="0"/>
              </a:rPr>
              <a:t>Aetiology</a:t>
            </a:r>
            <a:r>
              <a:rPr lang="en-IN" dirty="0" smtClean="0">
                <a:latin typeface="Bahnschrift" panose="020B0502040204020203" pitchFamily="34" charset="0"/>
              </a:rPr>
              <a:t>: </a:t>
            </a:r>
            <a:r>
              <a:rPr lang="en-IN" dirty="0" smtClean="0">
                <a:solidFill>
                  <a:srgbClr val="0070C0"/>
                </a:solidFill>
                <a:latin typeface="Bahnschrift" panose="020B0502040204020203" pitchFamily="34" charset="0"/>
              </a:rPr>
              <a:t>Brucella species and Mycobacterium tuberculosis  are most common cause of </a:t>
            </a:r>
            <a:r>
              <a:rPr lang="en-IN" dirty="0" err="1">
                <a:solidFill>
                  <a:srgbClr val="0070C0"/>
                </a:solidFill>
                <a:latin typeface="Bahnschrift" panose="020B0502040204020203" pitchFamily="34" charset="0"/>
              </a:rPr>
              <a:t>O</a:t>
            </a:r>
            <a:r>
              <a:rPr lang="en-IN" dirty="0" err="1" smtClean="0">
                <a:solidFill>
                  <a:srgbClr val="0070C0"/>
                </a:solidFill>
                <a:latin typeface="Bahnschrift" panose="020B0502040204020203" pitchFamily="34" charset="0"/>
              </a:rPr>
              <a:t>rchitis</a:t>
            </a:r>
            <a:r>
              <a:rPr lang="en-IN" dirty="0" smtClean="0">
                <a:solidFill>
                  <a:srgbClr val="0070C0"/>
                </a:solidFill>
                <a:latin typeface="Bahnschrift" panose="020B0502040204020203" pitchFamily="34" charset="0"/>
              </a:rPr>
              <a:t> : Physical trauma  </a:t>
            </a:r>
            <a:endParaRPr lang="en-IN" dirty="0">
              <a:solidFill>
                <a:srgbClr val="0070C0"/>
              </a:solidFill>
              <a:latin typeface="Bahnschrift" panose="020B0502040204020203" pitchFamily="34" charset="0"/>
            </a:endParaRPr>
          </a:p>
        </p:txBody>
      </p:sp>
      <p:sp>
        <p:nvSpPr>
          <p:cNvPr id="4" name="TextBox 3"/>
          <p:cNvSpPr txBox="1"/>
          <p:nvPr/>
        </p:nvSpPr>
        <p:spPr>
          <a:xfrm>
            <a:off x="344384" y="2112060"/>
            <a:ext cx="11602194" cy="1754326"/>
          </a:xfrm>
          <a:prstGeom prst="rect">
            <a:avLst/>
          </a:prstGeom>
          <a:noFill/>
        </p:spPr>
        <p:txBody>
          <a:bodyPr wrap="square" rtlCol="0">
            <a:spAutoFit/>
          </a:bodyPr>
          <a:lstStyle/>
          <a:p>
            <a:r>
              <a:rPr lang="en-IN" dirty="0" smtClean="0">
                <a:solidFill>
                  <a:srgbClr val="FF0000"/>
                </a:solidFill>
                <a:latin typeface="Bahnschrift" panose="020B0502040204020203" pitchFamily="34" charset="0"/>
              </a:rPr>
              <a:t>Symptoms</a:t>
            </a:r>
            <a:r>
              <a:rPr lang="en-IN" dirty="0" smtClean="0">
                <a:solidFill>
                  <a:srgbClr val="0070C0"/>
                </a:solidFill>
                <a:latin typeface="Bahnschrift" panose="020B0502040204020203" pitchFamily="34" charset="0"/>
              </a:rPr>
              <a:t>: Acute </a:t>
            </a:r>
            <a:r>
              <a:rPr lang="en-IN" dirty="0" err="1">
                <a:solidFill>
                  <a:srgbClr val="0070C0"/>
                </a:solidFill>
                <a:latin typeface="Bahnschrift" panose="020B0502040204020203" pitchFamily="34" charset="0"/>
              </a:rPr>
              <a:t>O</a:t>
            </a:r>
            <a:r>
              <a:rPr lang="en-IN" dirty="0" err="1" smtClean="0">
                <a:solidFill>
                  <a:srgbClr val="0070C0"/>
                </a:solidFill>
                <a:latin typeface="Bahnschrift" panose="020B0502040204020203" pitchFamily="34" charset="0"/>
              </a:rPr>
              <a:t>rchitis</a:t>
            </a:r>
            <a:endParaRPr lang="en-IN" dirty="0" smtClean="0">
              <a:solidFill>
                <a:srgbClr val="0070C0"/>
              </a:solidFill>
              <a:latin typeface="Bahnschrift" panose="020B0502040204020203" pitchFamily="34" charset="0"/>
            </a:endParaRP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High fever </a:t>
            </a: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Scrotum becomes swollen, hot and painful  </a:t>
            </a: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Last for 7-14 days after which the scrotal enlargement gradually subside</a:t>
            </a: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Fibrosis may develop in last stage and testis become reduce in size, irregular in shape and very hard in consistency </a:t>
            </a:r>
          </a:p>
        </p:txBody>
      </p:sp>
      <p:sp>
        <p:nvSpPr>
          <p:cNvPr id="5" name="TextBox 4"/>
          <p:cNvSpPr txBox="1"/>
          <p:nvPr/>
        </p:nvSpPr>
        <p:spPr>
          <a:xfrm>
            <a:off x="344383" y="3866386"/>
            <a:ext cx="5315879" cy="2585323"/>
          </a:xfrm>
          <a:prstGeom prst="rect">
            <a:avLst/>
          </a:prstGeom>
          <a:noFill/>
        </p:spPr>
        <p:txBody>
          <a:bodyPr wrap="none" rtlCol="0">
            <a:spAutoFit/>
          </a:bodyPr>
          <a:lstStyle/>
          <a:p>
            <a:r>
              <a:rPr lang="en-IN" dirty="0" smtClean="0">
                <a:solidFill>
                  <a:srgbClr val="FF0000"/>
                </a:solidFill>
                <a:latin typeface="Bahnschrift" panose="020B0502040204020203" pitchFamily="34" charset="0"/>
              </a:rPr>
              <a:t>Diagnosis</a:t>
            </a:r>
            <a:r>
              <a:rPr lang="en-IN" dirty="0" smtClean="0">
                <a:latin typeface="Bahnschrift" panose="020B0502040204020203" pitchFamily="34" charset="0"/>
              </a:rPr>
              <a:t>: </a:t>
            </a: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Scrotal palpation (hot painful and oedematous)</a:t>
            </a: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Sex libido: reduce due to pain in scrotal region</a:t>
            </a:r>
          </a:p>
          <a:p>
            <a:pPr marL="285750" indent="-285750">
              <a:buFont typeface="Wingdings" panose="05000000000000000000" pitchFamily="2" charset="2"/>
              <a:buChar char="§"/>
            </a:pPr>
            <a:r>
              <a:rPr lang="en-IN" dirty="0" smtClean="0">
                <a:solidFill>
                  <a:srgbClr val="0070C0"/>
                </a:solidFill>
                <a:latin typeface="Bahnschrift" panose="020B0502040204020203" pitchFamily="34" charset="0"/>
              </a:rPr>
              <a:t>Semen picture </a:t>
            </a:r>
          </a:p>
          <a:p>
            <a:pPr marL="400050" indent="-400050">
              <a:buFont typeface="+mj-lt"/>
              <a:buAutoNum type="romanUcPeriod"/>
            </a:pPr>
            <a:r>
              <a:rPr lang="en-IN" dirty="0" smtClean="0">
                <a:solidFill>
                  <a:srgbClr val="002060"/>
                </a:solidFill>
                <a:latin typeface="Bahnschrift" panose="020B0502040204020203" pitchFamily="34" charset="0"/>
              </a:rPr>
              <a:t>Watery</a:t>
            </a:r>
          </a:p>
          <a:p>
            <a:pPr marL="400050" indent="-400050">
              <a:buFont typeface="+mj-lt"/>
              <a:buAutoNum type="romanUcPeriod"/>
            </a:pPr>
            <a:r>
              <a:rPr lang="en-IN" dirty="0" smtClean="0">
                <a:solidFill>
                  <a:srgbClr val="002060"/>
                </a:solidFill>
                <a:latin typeface="Bahnschrift" panose="020B0502040204020203" pitchFamily="34" charset="0"/>
              </a:rPr>
              <a:t>Abnormal spermatozoa</a:t>
            </a:r>
          </a:p>
          <a:p>
            <a:pPr marL="400050" indent="-400050">
              <a:buFont typeface="+mj-lt"/>
              <a:buAutoNum type="romanUcPeriod"/>
            </a:pPr>
            <a:r>
              <a:rPr lang="en-IN" dirty="0" smtClean="0">
                <a:solidFill>
                  <a:srgbClr val="002060"/>
                </a:solidFill>
                <a:latin typeface="Bahnschrift" panose="020B0502040204020203" pitchFamily="34" charset="0"/>
              </a:rPr>
              <a:t>Giant cell </a:t>
            </a:r>
          </a:p>
          <a:p>
            <a:pPr marL="400050" indent="-400050">
              <a:buFont typeface="+mj-lt"/>
              <a:buAutoNum type="romanUcPeriod"/>
            </a:pPr>
            <a:r>
              <a:rPr lang="en-IN" dirty="0" smtClean="0">
                <a:solidFill>
                  <a:srgbClr val="002060"/>
                </a:solidFill>
                <a:latin typeface="Bahnschrift" panose="020B0502040204020203" pitchFamily="34" charset="0"/>
              </a:rPr>
              <a:t>Blood and pus cell</a:t>
            </a:r>
          </a:p>
          <a:p>
            <a:pPr marL="400050" indent="-400050">
              <a:buFont typeface="+mj-lt"/>
              <a:buAutoNum type="romanUcPeriod"/>
            </a:pPr>
            <a:r>
              <a:rPr lang="en-IN" dirty="0" smtClean="0">
                <a:solidFill>
                  <a:srgbClr val="002060"/>
                </a:solidFill>
                <a:latin typeface="Bahnschrift" panose="020B0502040204020203" pitchFamily="34" charset="0"/>
              </a:rPr>
              <a:t>Volume normal</a:t>
            </a:r>
          </a:p>
        </p:txBody>
      </p:sp>
      <p:sp>
        <p:nvSpPr>
          <p:cNvPr id="6" name="TextBox 5"/>
          <p:cNvSpPr txBox="1"/>
          <p:nvPr/>
        </p:nvSpPr>
        <p:spPr>
          <a:xfrm>
            <a:off x="99125" y="6261655"/>
            <a:ext cx="11954330" cy="646331"/>
          </a:xfrm>
          <a:prstGeom prst="rect">
            <a:avLst/>
          </a:prstGeom>
          <a:noFill/>
        </p:spPr>
        <p:txBody>
          <a:bodyPr wrap="square" rtlCol="0">
            <a:spAutoFit/>
          </a:bodyPr>
          <a:lstStyle/>
          <a:p>
            <a:r>
              <a:rPr lang="en-IN" dirty="0" smtClean="0">
                <a:solidFill>
                  <a:srgbClr val="FF0000"/>
                </a:solidFill>
                <a:latin typeface="Bahnschrift" panose="020B0502040204020203" pitchFamily="34" charset="0"/>
              </a:rPr>
              <a:t>Treatment</a:t>
            </a:r>
            <a:r>
              <a:rPr lang="en-IN" dirty="0" smtClean="0">
                <a:latin typeface="Bahnschrift" panose="020B0502040204020203" pitchFamily="34" charset="0"/>
              </a:rPr>
              <a:t>: </a:t>
            </a:r>
            <a:r>
              <a:rPr lang="en-IN" dirty="0" smtClean="0">
                <a:solidFill>
                  <a:srgbClr val="0070C0"/>
                </a:solidFill>
                <a:latin typeface="Bahnschrift" panose="020B0502040204020203" pitchFamily="34" charset="0"/>
              </a:rPr>
              <a:t>Sexual rest ,application of ice pack to testes, Systemic administration of antibiotic, Anti inflammatory drug</a:t>
            </a:r>
            <a:r>
              <a:rPr lang="en-IN" dirty="0" smtClean="0">
                <a:solidFill>
                  <a:srgbClr val="0070C0"/>
                </a:solidFill>
              </a:rPr>
              <a:t>, </a:t>
            </a:r>
            <a:endParaRPr lang="en-IN" dirty="0">
              <a:solidFill>
                <a:srgbClr val="0070C0"/>
              </a:solidFill>
            </a:endParaRPr>
          </a:p>
        </p:txBody>
      </p:sp>
    </p:spTree>
    <p:extLst>
      <p:ext uri="{BB962C8B-B14F-4D97-AF65-F5344CB8AC3E}">
        <p14:creationId xmlns:p14="http://schemas.microsoft.com/office/powerpoint/2010/main" val="2432604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8852" y="142503"/>
            <a:ext cx="4009431" cy="400110"/>
          </a:xfrm>
          <a:prstGeom prst="rect">
            <a:avLst/>
          </a:prstGeom>
          <a:solidFill>
            <a:schemeClr val="bg1">
              <a:lumMod val="95000"/>
            </a:schemeClr>
          </a:solidFill>
          <a:ln>
            <a:solidFill>
              <a:schemeClr val="tx1"/>
            </a:solidFill>
          </a:ln>
        </p:spPr>
        <p:txBody>
          <a:bodyPr wrap="none" rtlCol="0">
            <a:spAutoFit/>
          </a:bodyPr>
          <a:lstStyle/>
          <a:p>
            <a:r>
              <a:rPr lang="en-IN" sz="2000" dirty="0" smtClean="0">
                <a:latin typeface="Bahnschrift" panose="020B0502040204020203" pitchFamily="34" charset="0"/>
              </a:rPr>
              <a:t>Disease of Accessory Sex Glands</a:t>
            </a:r>
            <a:endParaRPr lang="en-IN" sz="2000" dirty="0">
              <a:latin typeface="Bahnschrift" panose="020B0502040204020203" pitchFamily="34" charset="0"/>
            </a:endParaRPr>
          </a:p>
        </p:txBody>
      </p:sp>
      <p:sp>
        <p:nvSpPr>
          <p:cNvPr id="4" name="TextBox 3"/>
          <p:cNvSpPr txBox="1"/>
          <p:nvPr/>
        </p:nvSpPr>
        <p:spPr>
          <a:xfrm>
            <a:off x="190004" y="634731"/>
            <a:ext cx="11827824" cy="2585323"/>
          </a:xfrm>
          <a:prstGeom prst="rect">
            <a:avLst/>
          </a:prstGeom>
          <a:noFill/>
        </p:spPr>
        <p:txBody>
          <a:bodyPr wrap="square" rtlCol="0">
            <a:spAutoFit/>
          </a:bodyPr>
          <a:lstStyle/>
          <a:p>
            <a:r>
              <a:rPr lang="en-IN" dirty="0" smtClean="0">
                <a:solidFill>
                  <a:srgbClr val="FF0000"/>
                </a:solidFill>
              </a:rPr>
              <a:t>Seminal Vasculitis- </a:t>
            </a:r>
            <a:r>
              <a:rPr lang="en-IN" dirty="0" smtClean="0"/>
              <a:t>it is common in bulls, stallion and boar</a:t>
            </a:r>
          </a:p>
          <a:p>
            <a:r>
              <a:rPr lang="en-IN" dirty="0" smtClean="0">
                <a:solidFill>
                  <a:srgbClr val="FF0000"/>
                </a:solidFill>
              </a:rPr>
              <a:t>Aetiology</a:t>
            </a:r>
            <a:r>
              <a:rPr lang="en-IN" dirty="0" smtClean="0"/>
              <a:t>- Bacteria, Virus,</a:t>
            </a:r>
          </a:p>
          <a:p>
            <a:r>
              <a:rPr lang="en-IN" dirty="0" smtClean="0">
                <a:solidFill>
                  <a:srgbClr val="FF0000"/>
                </a:solidFill>
              </a:rPr>
              <a:t>Clinical signs </a:t>
            </a:r>
            <a:r>
              <a:rPr lang="en-IN" dirty="0" smtClean="0"/>
              <a:t>– Most of the affected animal do not show sign of vasculitis, abdominal pain abscess in infected gland, unilateral </a:t>
            </a:r>
          </a:p>
          <a:p>
            <a:r>
              <a:rPr lang="en-IN" dirty="0" smtClean="0">
                <a:solidFill>
                  <a:srgbClr val="FF0000"/>
                </a:solidFill>
              </a:rPr>
              <a:t>Semen picture </a:t>
            </a:r>
            <a:r>
              <a:rPr lang="en-IN" dirty="0" smtClean="0"/>
              <a:t>- Decrease in motility, elevate pH level, Low fructose concentration, brownish colour of semen</a:t>
            </a:r>
          </a:p>
          <a:p>
            <a:r>
              <a:rPr lang="en-IN" dirty="0" smtClean="0">
                <a:solidFill>
                  <a:srgbClr val="FF0000"/>
                </a:solidFill>
              </a:rPr>
              <a:t>Diagnosis</a:t>
            </a:r>
            <a:r>
              <a:rPr lang="en-IN" dirty="0" smtClean="0"/>
              <a:t>- confirmed by per rectal examination </a:t>
            </a:r>
            <a:r>
              <a:rPr lang="en-IN" dirty="0" err="1" smtClean="0"/>
              <a:t>ch</a:t>
            </a:r>
            <a:r>
              <a:rPr lang="en-IN" dirty="0" smtClean="0"/>
              <a:t>/by enlarged, tens and painful during the acute phase or lobular fibrous</a:t>
            </a:r>
          </a:p>
          <a:p>
            <a:r>
              <a:rPr lang="en-IN" dirty="0" smtClean="0">
                <a:solidFill>
                  <a:srgbClr val="FF0000"/>
                </a:solidFill>
              </a:rPr>
              <a:t>Prognosis</a:t>
            </a:r>
            <a:r>
              <a:rPr lang="en-IN" dirty="0" smtClean="0"/>
              <a:t>- fair to poor</a:t>
            </a:r>
          </a:p>
          <a:p>
            <a:r>
              <a:rPr lang="en-IN" dirty="0" smtClean="0">
                <a:solidFill>
                  <a:srgbClr val="FF0000"/>
                </a:solidFill>
              </a:rPr>
              <a:t>Treatment</a:t>
            </a:r>
            <a:r>
              <a:rPr lang="en-IN" dirty="0" smtClean="0"/>
              <a:t>- Bull older than 9 years of age seldom recover from </a:t>
            </a:r>
            <a:r>
              <a:rPr lang="en-IN" dirty="0" err="1" smtClean="0"/>
              <a:t>vesiculitis</a:t>
            </a:r>
            <a:r>
              <a:rPr lang="en-IN" dirty="0" smtClean="0"/>
              <a:t>. Younger bull recovered within 6 month. Medical treatment of this disease condition is based on long term antibiotic therapy. Amputation of affected gland or removal is only hope for treatment </a:t>
            </a:r>
            <a:endParaRPr lang="en-IN" dirty="0"/>
          </a:p>
        </p:txBody>
      </p:sp>
      <p:sp>
        <p:nvSpPr>
          <p:cNvPr id="3" name="TextBox 2"/>
          <p:cNvSpPr txBox="1"/>
          <p:nvPr/>
        </p:nvSpPr>
        <p:spPr>
          <a:xfrm>
            <a:off x="4679335" y="3035388"/>
            <a:ext cx="2687659" cy="369332"/>
          </a:xfrm>
          <a:prstGeom prst="rect">
            <a:avLst/>
          </a:prstGeom>
          <a:solidFill>
            <a:schemeClr val="bg1">
              <a:lumMod val="95000"/>
            </a:schemeClr>
          </a:solidFill>
          <a:ln>
            <a:solidFill>
              <a:schemeClr val="tx1"/>
            </a:solidFill>
          </a:ln>
        </p:spPr>
        <p:txBody>
          <a:bodyPr wrap="none" rtlCol="0">
            <a:spAutoFit/>
          </a:bodyPr>
          <a:lstStyle/>
          <a:p>
            <a:r>
              <a:rPr lang="en-IN" dirty="0" smtClean="0"/>
              <a:t>Disease of Prostate Gland  </a:t>
            </a:r>
            <a:endParaRPr lang="en-IN" dirty="0"/>
          </a:p>
        </p:txBody>
      </p:sp>
      <p:sp>
        <p:nvSpPr>
          <p:cNvPr id="6" name="TextBox 5"/>
          <p:cNvSpPr txBox="1"/>
          <p:nvPr/>
        </p:nvSpPr>
        <p:spPr>
          <a:xfrm>
            <a:off x="190004" y="3541609"/>
            <a:ext cx="11827824" cy="2862322"/>
          </a:xfrm>
          <a:prstGeom prst="rect">
            <a:avLst/>
          </a:prstGeom>
          <a:noFill/>
        </p:spPr>
        <p:txBody>
          <a:bodyPr wrap="square" rtlCol="0">
            <a:spAutoFit/>
          </a:bodyPr>
          <a:lstStyle/>
          <a:p>
            <a:pPr algn="just"/>
            <a:r>
              <a:rPr lang="en-IN" dirty="0" smtClean="0"/>
              <a:t>Prostatic disease is rare in all animals except dog. In which prostatitis and hyperplasia are common. This may be due to continuous expansion of the gland throughout life that enable development of prostatic hyperplasia in this species. </a:t>
            </a:r>
          </a:p>
          <a:p>
            <a:pPr algn="just"/>
            <a:r>
              <a:rPr lang="en-IN" dirty="0" smtClean="0">
                <a:solidFill>
                  <a:srgbClr val="FF0000"/>
                </a:solidFill>
              </a:rPr>
              <a:t>Prostatitis</a:t>
            </a:r>
            <a:r>
              <a:rPr lang="en-IN" dirty="0" smtClean="0"/>
              <a:t>- Inflammation of the prostrate  is common in dog. This is very uncommon in castrated dogs than intact dogs. Prostatitis and </a:t>
            </a:r>
            <a:r>
              <a:rPr lang="en-IN" dirty="0"/>
              <a:t>Prostatitis</a:t>
            </a:r>
            <a:r>
              <a:rPr lang="en-IN" dirty="0" smtClean="0"/>
              <a:t>  hyperplasia often occur together</a:t>
            </a:r>
          </a:p>
          <a:p>
            <a:pPr algn="just"/>
            <a:r>
              <a:rPr lang="en-IN" dirty="0" smtClean="0">
                <a:solidFill>
                  <a:srgbClr val="FF0000"/>
                </a:solidFill>
              </a:rPr>
              <a:t>Aetiology</a:t>
            </a:r>
            <a:r>
              <a:rPr lang="en-IN" dirty="0" smtClean="0"/>
              <a:t>-_Brucella </a:t>
            </a:r>
            <a:r>
              <a:rPr lang="en-IN" dirty="0" err="1"/>
              <a:t>c</a:t>
            </a:r>
            <a:r>
              <a:rPr lang="en-IN" dirty="0" err="1" smtClean="0"/>
              <a:t>anis</a:t>
            </a:r>
            <a:r>
              <a:rPr lang="en-IN" dirty="0" smtClean="0"/>
              <a:t> , Proteus, Streptococcus </a:t>
            </a:r>
          </a:p>
          <a:p>
            <a:pPr algn="just"/>
            <a:r>
              <a:rPr lang="en-IN" dirty="0" smtClean="0">
                <a:solidFill>
                  <a:srgbClr val="FF0000"/>
                </a:solidFill>
              </a:rPr>
              <a:t>Clinical Sign-</a:t>
            </a:r>
            <a:r>
              <a:rPr lang="en-IN" dirty="0" smtClean="0"/>
              <a:t>Fever, High pulse rate, constipation, arch back, Anorexia, Vomiting, Leucocytosis , weakness, lethargy, Blood in urine, </a:t>
            </a:r>
          </a:p>
          <a:p>
            <a:pPr algn="just"/>
            <a:r>
              <a:rPr lang="en-IN" dirty="0" smtClean="0">
                <a:solidFill>
                  <a:srgbClr val="FF0000"/>
                </a:solidFill>
              </a:rPr>
              <a:t>Treatment</a:t>
            </a:r>
            <a:r>
              <a:rPr lang="en-IN" dirty="0" smtClean="0"/>
              <a:t>- Parental administration of broad range antibiotic for longer period are indicative. If the cause is Brucella then prognosis is poor. In intact male treatment is very  difficult. Castration is choice as it prevent the reoccurrences  </a:t>
            </a:r>
          </a:p>
          <a:p>
            <a:pPr algn="just"/>
            <a:endParaRPr lang="en-IN" dirty="0">
              <a:solidFill>
                <a:srgbClr val="FF0000"/>
              </a:solidFill>
            </a:endParaRPr>
          </a:p>
        </p:txBody>
      </p:sp>
    </p:spTree>
    <p:extLst>
      <p:ext uri="{BB962C8B-B14F-4D97-AF65-F5344CB8AC3E}">
        <p14:creationId xmlns:p14="http://schemas.microsoft.com/office/powerpoint/2010/main" val="133375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03" y="163722"/>
            <a:ext cx="11934701" cy="3447098"/>
          </a:xfrm>
          <a:prstGeom prst="rect">
            <a:avLst/>
          </a:prstGeom>
          <a:noFill/>
        </p:spPr>
        <p:txBody>
          <a:bodyPr wrap="square" rtlCol="0">
            <a:spAutoFit/>
          </a:bodyPr>
          <a:lstStyle/>
          <a:p>
            <a:pPr algn="just"/>
            <a:r>
              <a:rPr lang="en-IN" sz="2000" dirty="0" smtClean="0">
                <a:solidFill>
                  <a:srgbClr val="FF0000"/>
                </a:solidFill>
                <a:latin typeface="Bahnschrift" panose="020B0502040204020203" pitchFamily="34" charset="0"/>
              </a:rPr>
              <a:t>Prostatic hyperplasia (BPH)- </a:t>
            </a:r>
            <a:r>
              <a:rPr lang="en-IN" dirty="0" smtClean="0">
                <a:latin typeface="Bahnschrift" panose="020B0502040204020203" pitchFamily="34" charset="0"/>
              </a:rPr>
              <a:t>The most common canine prostatic disorder of intact old dog. It is c/a by an increase n epithelial cell number (hyperplasia) as well as an increase in epithelial cell size (hypertrophy)</a:t>
            </a:r>
          </a:p>
          <a:p>
            <a:pPr algn="just"/>
            <a:r>
              <a:rPr lang="en-IN" dirty="0" smtClean="0">
                <a:solidFill>
                  <a:srgbClr val="FF0000"/>
                </a:solidFill>
                <a:latin typeface="Bahnschrift" panose="020B0502040204020203" pitchFamily="34" charset="0"/>
              </a:rPr>
              <a:t>Pathogenesis</a:t>
            </a:r>
            <a:r>
              <a:rPr lang="en-IN" dirty="0" smtClean="0">
                <a:latin typeface="Bahnschrift" panose="020B0502040204020203" pitchFamily="34" charset="0"/>
              </a:rPr>
              <a:t>-BPH is androgen dependant and therefore does not occur in castrated dog. This associated with an altered androgen: oestrogen ratio and required the presence of the testes. DHT is the main  hormonal mediator for hyperplasia  </a:t>
            </a:r>
          </a:p>
          <a:p>
            <a:pPr algn="just"/>
            <a:r>
              <a:rPr lang="en-IN" dirty="0" smtClean="0">
                <a:solidFill>
                  <a:srgbClr val="FF0000"/>
                </a:solidFill>
                <a:latin typeface="Bahnschrift" panose="020B0502040204020203" pitchFamily="34" charset="0"/>
              </a:rPr>
              <a:t>Clinical Sign-</a:t>
            </a:r>
            <a:r>
              <a:rPr lang="en-IN" dirty="0">
                <a:latin typeface="Bahnschrift" panose="020B0502040204020203" pitchFamily="34" charset="0"/>
              </a:rPr>
              <a:t>E</a:t>
            </a:r>
            <a:r>
              <a:rPr lang="en-IN" dirty="0" smtClean="0">
                <a:latin typeface="Bahnschrift" panose="020B0502040204020203" pitchFamily="34" charset="0"/>
              </a:rPr>
              <a:t>nlarged and non-painful gland on palpation. Due to becoming of highly vascularization nature of the gland the penis on little pressure bleed or blood in urine. The intensity of bleeding in urethra  is so intense that the ejaculate may appear completely red. The size of the prostrate is large enough to cause faecal obstruction rather than urinary obstruction. The enlarged prostrate hang over the pelvic brim</a:t>
            </a:r>
          </a:p>
          <a:p>
            <a:pPr algn="just"/>
            <a:r>
              <a:rPr lang="en-IN" dirty="0" smtClean="0">
                <a:solidFill>
                  <a:srgbClr val="FF0000"/>
                </a:solidFill>
                <a:latin typeface="Bahnschrift" panose="020B0502040204020203" pitchFamily="34" charset="0"/>
              </a:rPr>
              <a:t>Diagnosis- </a:t>
            </a:r>
            <a:r>
              <a:rPr lang="en-IN" dirty="0" smtClean="0">
                <a:latin typeface="Bahnschrift" panose="020B0502040204020203" pitchFamily="34" charset="0"/>
              </a:rPr>
              <a:t>by symptoms; radiography; ultrasonography; biopsy </a:t>
            </a:r>
          </a:p>
          <a:p>
            <a:pPr algn="just"/>
            <a:r>
              <a:rPr lang="en-IN" dirty="0" smtClean="0">
                <a:solidFill>
                  <a:srgbClr val="FF0000"/>
                </a:solidFill>
                <a:latin typeface="Bahnschrift" panose="020B0502040204020203" pitchFamily="34" charset="0"/>
              </a:rPr>
              <a:t>Treatment-</a:t>
            </a:r>
            <a:r>
              <a:rPr lang="en-IN" dirty="0" smtClean="0">
                <a:latin typeface="Bahnschrift" panose="020B0502040204020203" pitchFamily="34" charset="0"/>
              </a:rPr>
              <a:t>The</a:t>
            </a:r>
            <a:r>
              <a:rPr lang="en-IN" dirty="0">
                <a:solidFill>
                  <a:srgbClr val="FF0000"/>
                </a:solidFill>
                <a:latin typeface="Bahnschrift" panose="020B0502040204020203" pitchFamily="34" charset="0"/>
              </a:rPr>
              <a:t> </a:t>
            </a:r>
            <a:r>
              <a:rPr lang="en-IN" dirty="0" smtClean="0">
                <a:latin typeface="Bahnschrift" panose="020B0502040204020203" pitchFamily="34" charset="0"/>
              </a:rPr>
              <a:t>most effective treatment is castration; if not castrated then Finasteride or P4 may be used </a:t>
            </a:r>
          </a:p>
          <a:p>
            <a:pPr algn="just"/>
            <a:endParaRPr lang="en-IN" dirty="0">
              <a:solidFill>
                <a:srgbClr val="FF0000"/>
              </a:solidFill>
              <a:latin typeface="Bahnschrift" panose="020B0502040204020203" pitchFamily="34" charset="0"/>
            </a:endParaRPr>
          </a:p>
        </p:txBody>
      </p:sp>
      <p:sp>
        <p:nvSpPr>
          <p:cNvPr id="3" name="TextBox 2"/>
          <p:cNvSpPr txBox="1"/>
          <p:nvPr/>
        </p:nvSpPr>
        <p:spPr>
          <a:xfrm>
            <a:off x="4599662" y="3379987"/>
            <a:ext cx="3020379" cy="461665"/>
          </a:xfrm>
          <a:prstGeom prst="rect">
            <a:avLst/>
          </a:prstGeom>
          <a:solidFill>
            <a:schemeClr val="bg1">
              <a:lumMod val="95000"/>
            </a:schemeClr>
          </a:solidFill>
          <a:ln>
            <a:solidFill>
              <a:schemeClr val="tx1"/>
            </a:solidFill>
          </a:ln>
        </p:spPr>
        <p:txBody>
          <a:bodyPr wrap="none" rtlCol="0">
            <a:spAutoFit/>
          </a:bodyPr>
          <a:lstStyle/>
          <a:p>
            <a:r>
              <a:rPr lang="en-IN" sz="2400" dirty="0" smtClean="0">
                <a:latin typeface="Bahnschrift" panose="020B0502040204020203" pitchFamily="34" charset="0"/>
              </a:rPr>
              <a:t>Testicular Neoplasm</a:t>
            </a:r>
            <a:endParaRPr lang="en-IN" sz="2400" dirty="0">
              <a:latin typeface="Bahnschrift" panose="020B0502040204020203" pitchFamily="34" charset="0"/>
            </a:endParaRPr>
          </a:p>
        </p:txBody>
      </p:sp>
      <p:sp>
        <p:nvSpPr>
          <p:cNvPr id="4" name="TextBox 3"/>
          <p:cNvSpPr txBox="1"/>
          <p:nvPr/>
        </p:nvSpPr>
        <p:spPr>
          <a:xfrm>
            <a:off x="221672" y="3841652"/>
            <a:ext cx="11970328" cy="923330"/>
          </a:xfrm>
          <a:prstGeom prst="rect">
            <a:avLst/>
          </a:prstGeom>
          <a:noFill/>
        </p:spPr>
        <p:txBody>
          <a:bodyPr wrap="square" rtlCol="0">
            <a:spAutoFit/>
          </a:bodyPr>
          <a:lstStyle/>
          <a:p>
            <a:pPr algn="just"/>
            <a:r>
              <a:rPr lang="en-IN" dirty="0" smtClean="0">
                <a:latin typeface="Bahnschrift" panose="020B0502040204020203" pitchFamily="34" charset="0"/>
              </a:rPr>
              <a:t>Testicular neoplasm is rare in the bull, ram, and Boar but common in dog. Testicular tumour are considered one of the most common tumour in old intact male dog. There are mainly three type of testicular tumour in dogs </a:t>
            </a:r>
            <a:r>
              <a:rPr lang="en-IN" dirty="0" err="1" smtClean="0">
                <a:latin typeface="Bahnschrift" panose="020B0502040204020203" pitchFamily="34" charset="0"/>
              </a:rPr>
              <a:t>eg</a:t>
            </a:r>
            <a:r>
              <a:rPr lang="en-IN" dirty="0" smtClean="0">
                <a:latin typeface="Bahnschrift" panose="020B0502040204020203" pitchFamily="34" charset="0"/>
              </a:rPr>
              <a:t>. Interstitial CT, Seminoma and </a:t>
            </a:r>
            <a:r>
              <a:rPr lang="en-IN" dirty="0" err="1" smtClean="0">
                <a:latin typeface="Bahnschrift" panose="020B0502040204020203" pitchFamily="34" charset="0"/>
              </a:rPr>
              <a:t>Sertoli</a:t>
            </a:r>
            <a:r>
              <a:rPr lang="en-IN" dirty="0" smtClean="0">
                <a:latin typeface="Bahnschrift" panose="020B0502040204020203" pitchFamily="34" charset="0"/>
              </a:rPr>
              <a:t> cell tumour.  Crypt orchid dogs are more sensitive </a:t>
            </a:r>
            <a:endParaRPr lang="en-IN" dirty="0">
              <a:latin typeface="Bahnschrift" panose="020B0502040204020203" pitchFamily="34" charset="0"/>
            </a:endParaRPr>
          </a:p>
        </p:txBody>
      </p:sp>
      <p:sp>
        <p:nvSpPr>
          <p:cNvPr id="6" name="TextBox 5"/>
          <p:cNvSpPr txBox="1"/>
          <p:nvPr/>
        </p:nvSpPr>
        <p:spPr>
          <a:xfrm>
            <a:off x="221672" y="4705554"/>
            <a:ext cx="11855532" cy="923330"/>
          </a:xfrm>
          <a:prstGeom prst="rect">
            <a:avLst/>
          </a:prstGeom>
          <a:noFill/>
        </p:spPr>
        <p:txBody>
          <a:bodyPr wrap="square" rtlCol="0">
            <a:spAutoFit/>
          </a:bodyPr>
          <a:lstStyle/>
          <a:p>
            <a:r>
              <a:rPr lang="en-IN" dirty="0" smtClean="0"/>
              <a:t>ICT (50%) and Seminoma (42%) </a:t>
            </a:r>
            <a:r>
              <a:rPr lang="en-IN" dirty="0" err="1" smtClean="0"/>
              <a:t>Sertoli</a:t>
            </a:r>
            <a:r>
              <a:rPr lang="en-IN" dirty="0" smtClean="0"/>
              <a:t> cell </a:t>
            </a:r>
            <a:r>
              <a:rPr lang="en-IN" dirty="0" err="1" smtClean="0"/>
              <a:t>tumor</a:t>
            </a:r>
            <a:r>
              <a:rPr lang="en-IN" dirty="0" smtClean="0"/>
              <a:t> (8%)</a:t>
            </a:r>
            <a:r>
              <a:rPr lang="en-IN" dirty="0"/>
              <a:t> ICT or </a:t>
            </a:r>
            <a:r>
              <a:rPr lang="en-IN" dirty="0" err="1"/>
              <a:t>Ledyding</a:t>
            </a:r>
            <a:r>
              <a:rPr lang="en-IN" dirty="0"/>
              <a:t> cell tumour led to prostatic hyperplasia and feminization </a:t>
            </a:r>
          </a:p>
          <a:p>
            <a:endParaRPr lang="en-IN" dirty="0"/>
          </a:p>
        </p:txBody>
      </p:sp>
      <p:sp>
        <p:nvSpPr>
          <p:cNvPr id="8" name="TextBox 7"/>
          <p:cNvSpPr txBox="1"/>
          <p:nvPr/>
        </p:nvSpPr>
        <p:spPr>
          <a:xfrm>
            <a:off x="182087" y="5305718"/>
            <a:ext cx="11855532" cy="646331"/>
          </a:xfrm>
          <a:prstGeom prst="rect">
            <a:avLst/>
          </a:prstGeom>
          <a:noFill/>
        </p:spPr>
        <p:txBody>
          <a:bodyPr wrap="square" rtlCol="0">
            <a:spAutoFit/>
          </a:bodyPr>
          <a:lstStyle/>
          <a:p>
            <a:pPr algn="just"/>
            <a:r>
              <a:rPr lang="en-IN" dirty="0" smtClean="0">
                <a:latin typeface="Bahnschrift" panose="020B0502040204020203" pitchFamily="34" charset="0"/>
              </a:rPr>
              <a:t>Seminoma – Second most common type of tumour in dog. This arises from the germinal epithelium of the somniferous tubules. This will be found more  in crypt orchid dog.</a:t>
            </a:r>
            <a:endParaRPr lang="en-IN" dirty="0">
              <a:latin typeface="Bahnschrift" panose="020B0502040204020203" pitchFamily="34" charset="0"/>
            </a:endParaRPr>
          </a:p>
        </p:txBody>
      </p:sp>
      <p:sp>
        <p:nvSpPr>
          <p:cNvPr id="9" name="TextBox 8"/>
          <p:cNvSpPr txBox="1"/>
          <p:nvPr/>
        </p:nvSpPr>
        <p:spPr>
          <a:xfrm>
            <a:off x="221672" y="5945512"/>
            <a:ext cx="11815947" cy="923330"/>
          </a:xfrm>
          <a:prstGeom prst="rect">
            <a:avLst/>
          </a:prstGeom>
          <a:noFill/>
        </p:spPr>
        <p:txBody>
          <a:bodyPr wrap="square" rtlCol="0">
            <a:spAutoFit/>
          </a:bodyPr>
          <a:lstStyle/>
          <a:p>
            <a:pPr algn="just"/>
            <a:r>
              <a:rPr lang="en-IN" dirty="0" err="1" smtClean="0">
                <a:latin typeface="Bahnschrift" panose="020B0502040204020203" pitchFamily="34" charset="0"/>
              </a:rPr>
              <a:t>Sertoli</a:t>
            </a:r>
            <a:r>
              <a:rPr lang="en-IN" dirty="0" smtClean="0">
                <a:latin typeface="Bahnschrift" panose="020B0502040204020203" pitchFamily="34" charset="0"/>
              </a:rPr>
              <a:t> cell tumour- this rare in occurrence. Canine </a:t>
            </a:r>
            <a:r>
              <a:rPr lang="en-IN" dirty="0" err="1">
                <a:latin typeface="Bahnschrift" panose="020B0502040204020203" pitchFamily="34" charset="0"/>
              </a:rPr>
              <a:t>S</a:t>
            </a:r>
            <a:r>
              <a:rPr lang="en-IN" dirty="0" err="1" smtClean="0">
                <a:latin typeface="Bahnschrift" panose="020B0502040204020203" pitchFamily="34" charset="0"/>
              </a:rPr>
              <a:t>ertoli</a:t>
            </a:r>
            <a:r>
              <a:rPr lang="en-IN" dirty="0" smtClean="0">
                <a:latin typeface="Bahnschrift" panose="020B0502040204020203" pitchFamily="34" charset="0"/>
              </a:rPr>
              <a:t> cell tumour is c/b feminization. Excessive E2 production lead to hair loss, brittle hair, thin Skin, female like deposition of body fat, gynaecomastia, penile atrophy, preputial swelling, Anaemia                                                                                                                  Contd.</a:t>
            </a:r>
            <a:endParaRPr lang="en-IN" dirty="0">
              <a:latin typeface="Bahnschrift" panose="020B0502040204020203" pitchFamily="34" charset="0"/>
            </a:endParaRPr>
          </a:p>
        </p:txBody>
      </p:sp>
    </p:spTree>
    <p:extLst>
      <p:ext uri="{BB962C8B-B14F-4D97-AF65-F5344CB8AC3E}">
        <p14:creationId xmlns:p14="http://schemas.microsoft.com/office/powerpoint/2010/main" val="330706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437" y="344384"/>
            <a:ext cx="7875874" cy="400110"/>
          </a:xfrm>
          <a:prstGeom prst="rect">
            <a:avLst/>
          </a:prstGeom>
          <a:noFill/>
        </p:spPr>
        <p:txBody>
          <a:bodyPr wrap="none" rtlCol="0">
            <a:spAutoFit/>
          </a:bodyPr>
          <a:lstStyle/>
          <a:p>
            <a:r>
              <a:rPr lang="en-IN" sz="2000" dirty="0" smtClean="0">
                <a:solidFill>
                  <a:srgbClr val="FF0000"/>
                </a:solidFill>
                <a:latin typeface="Bahnschrift" panose="020B0502040204020203" pitchFamily="34" charset="0"/>
              </a:rPr>
              <a:t>Diagnosis</a:t>
            </a:r>
            <a:r>
              <a:rPr lang="en-IN" sz="2000" dirty="0" smtClean="0">
                <a:latin typeface="Bahnschrift" panose="020B0502040204020203" pitchFamily="34" charset="0"/>
              </a:rPr>
              <a:t>- By symptoms, CBC count, radiography, ultrasonography</a:t>
            </a:r>
            <a:endParaRPr lang="en-IN" sz="2000" dirty="0">
              <a:latin typeface="Bahnschrift" panose="020B0502040204020203" pitchFamily="34" charset="0"/>
            </a:endParaRPr>
          </a:p>
        </p:txBody>
      </p:sp>
      <p:sp>
        <p:nvSpPr>
          <p:cNvPr id="3" name="TextBox 2"/>
          <p:cNvSpPr txBox="1"/>
          <p:nvPr/>
        </p:nvSpPr>
        <p:spPr>
          <a:xfrm>
            <a:off x="566437" y="703037"/>
            <a:ext cx="3985771" cy="830997"/>
          </a:xfrm>
          <a:prstGeom prst="rect">
            <a:avLst/>
          </a:prstGeom>
          <a:noFill/>
        </p:spPr>
        <p:txBody>
          <a:bodyPr wrap="none" rtlCol="0">
            <a:spAutoFit/>
          </a:bodyPr>
          <a:lstStyle/>
          <a:p>
            <a:r>
              <a:rPr lang="en-IN" sz="2400" dirty="0" smtClean="0">
                <a:solidFill>
                  <a:srgbClr val="FF0000"/>
                </a:solidFill>
              </a:rPr>
              <a:t>Treatment</a:t>
            </a:r>
            <a:r>
              <a:rPr lang="en-IN" sz="2400" dirty="0" smtClean="0"/>
              <a:t>- Surgical castration </a:t>
            </a:r>
          </a:p>
          <a:p>
            <a:r>
              <a:rPr lang="en-IN" sz="2400" dirty="0" smtClean="0">
                <a:solidFill>
                  <a:srgbClr val="FF0000"/>
                </a:solidFill>
              </a:rPr>
              <a:t>Prognosis</a:t>
            </a:r>
            <a:r>
              <a:rPr lang="en-IN" sz="2400" dirty="0" smtClean="0"/>
              <a:t>- poor</a:t>
            </a:r>
          </a:p>
        </p:txBody>
      </p:sp>
    </p:spTree>
    <p:extLst>
      <p:ext uri="{BB962C8B-B14F-4D97-AF65-F5344CB8AC3E}">
        <p14:creationId xmlns:p14="http://schemas.microsoft.com/office/powerpoint/2010/main" val="318399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2232</Words>
  <Application>Microsoft Office PowerPoint</Application>
  <PresentationFormat>Custom</PresentationFormat>
  <Paragraphs>234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Impotentia Cocundi and Impotentia Generendi, Testicular Hypoplasia and Degeneration: Causes  and Affect on Semen and Fertility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Sexual Behavior and Breeding Soundness Examination of Bulls</dc:title>
  <dc:creator>lenovo</dc:creator>
  <cp:lastModifiedBy>DR43ANKESH</cp:lastModifiedBy>
  <cp:revision>121</cp:revision>
  <dcterms:created xsi:type="dcterms:W3CDTF">2020-09-20T07:37:39Z</dcterms:created>
  <dcterms:modified xsi:type="dcterms:W3CDTF">2020-11-23T09:47:19Z</dcterms:modified>
</cp:coreProperties>
</file>