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76" r:id="rId3"/>
    <p:sldId id="266" r:id="rId4"/>
    <p:sldId id="25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harecdn.com/largeanimalgastroenterlogysivaramanppt-181226180810/95/large-animal-gastroenterology-medicine-ppt-92-638.jpg?cb=154584865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IN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Vagus</a:t>
            </a:r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indigestion</a:t>
            </a:r>
          </a:p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Bipin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Kumar, Assistant Professor</a:t>
            </a:r>
          </a:p>
          <a:p>
            <a:pPr algn="ctr">
              <a:buNone/>
            </a:pP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Department of Veterinary Medicine</a:t>
            </a:r>
          </a:p>
          <a:p>
            <a:pPr algn="ctr">
              <a:buNone/>
            </a:pPr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Bihar Veterinary College, Patna</a:t>
            </a:r>
          </a:p>
          <a:p>
            <a:pPr algn="ctr">
              <a:buNone/>
            </a:pPr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(Bihar Animal Sciences University, Patna</a:t>
            </a:r>
            <a:r>
              <a:rPr lang="en-US" alt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Diagnosis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PATHOLOGY 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Moderate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neutrophilia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and shift to the left 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Increased plasma protein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concentrations.This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may be indicative of a chronic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reticuloperitonitis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Serum biochemistry , Metabolic </a:t>
            </a:r>
            <a:r>
              <a:rPr lang="en-IN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hypochloremic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hypokalemic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alkalosis. </a:t>
            </a:r>
          </a:p>
          <a:p>
            <a:pPr algn="just"/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Ruminal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chloride concentrations .These are normally below 30 </a:t>
            </a:r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/L and increased in posterior </a:t>
            </a:r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stenosis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 levels above 40 </a:t>
            </a:r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/L due to </a:t>
            </a:r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abomasal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reflux .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Figure out what's in the rumen by palpation. </a:t>
            </a:r>
          </a:p>
          <a:p>
            <a:pPr algn="just"/>
            <a:r>
              <a:rPr lang="en-IN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Increase in rumen fluid with abdominal impaction- </a:t>
            </a:r>
            <a:r>
              <a:rPr lang="en-IN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hypochloremic</a:t>
            </a:r>
            <a:r>
              <a:rPr lang="en-IN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hypokalemic</a:t>
            </a:r>
            <a:r>
              <a:rPr lang="en-IN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metabolic alkalosis. 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Rectal palpation of rumen and other organs.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TREATMENT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 smtClean="0"/>
              <a:t>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 I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Establish rumen fistula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Purported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antifermentatives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- turpentine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Type II </a:t>
            </a:r>
          </a:p>
          <a:p>
            <a:pPr>
              <a:buFont typeface="Wingdings" pitchFamily="2" charset="2"/>
              <a:buChar char="v"/>
            </a:pP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Ruminatorics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and cathartics- GI evacuation </a:t>
            </a:r>
          </a:p>
          <a:p>
            <a:pPr>
              <a:buFont typeface="Wingdings" pitchFamily="2" charset="2"/>
              <a:buChar char="v"/>
            </a:pP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IN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gluconate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/v </a:t>
            </a:r>
          </a:p>
          <a:p>
            <a:pPr>
              <a:buFont typeface="Wingdings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Need surgical correction </a:t>
            </a:r>
          </a:p>
          <a:p>
            <a:pPr>
              <a:buFont typeface="Wingdings" pitchFamily="2" charset="2"/>
              <a:buChar char="v"/>
            </a:pP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Wont respond to symptomatic treatment </a:t>
            </a:r>
          </a:p>
          <a:p>
            <a:pPr>
              <a:buFont typeface="Wingdings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Needle biopsy of mass </a:t>
            </a:r>
          </a:p>
          <a:p>
            <a:pPr>
              <a:buFont typeface="Wingdings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Drain abscess</a:t>
            </a:r>
          </a:p>
          <a:p>
            <a:pPr>
              <a:buFont typeface="Wingdings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Pass a stomach tube </a:t>
            </a:r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IN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TYPE III 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Vigorous </a:t>
            </a:r>
            <a:r>
              <a:rPr lang="en-IN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thearpy</a:t>
            </a:r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poor prognosis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Salvage- recommended 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Oral cathartics, laxatives, </a:t>
            </a:r>
            <a:r>
              <a:rPr lang="en-IN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metaclopramide</a:t>
            </a:r>
            <a:r>
              <a:rPr lang="en-IN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calcium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gluconate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IV fluids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Last alternative-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abomasotomy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- not beneficial.</a:t>
            </a:r>
          </a:p>
          <a:p>
            <a:pPr>
              <a:buNone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 IV </a:t>
            </a:r>
          </a:p>
          <a:p>
            <a:pPr>
              <a:buFont typeface="Wingdings" pitchFamily="2" charset="2"/>
              <a:buChar char="q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Indigestion of advanced pregnancy- IV fluids </a:t>
            </a:r>
          </a:p>
          <a:p>
            <a:pPr>
              <a:buFont typeface="Wingdings" pitchFamily="2" charset="2"/>
              <a:buChar char="q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Decide what is more valuable- cow or calf.</a:t>
            </a:r>
          </a:p>
          <a:p>
            <a:pPr>
              <a:buFont typeface="Wingdings" pitchFamily="2" charset="2"/>
              <a:buChar char="q"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If within 4-6 weeks of parturition- symptomatic treatment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ATROPINE TEST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Inj.Atropine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sulphate 30 mg sc or 0.06mg/kg </a:t>
            </a:r>
          </a:p>
          <a:p>
            <a:r>
              <a:rPr lang="en-IN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A rise in heart rate of more than 20 beats/</a:t>
            </a:r>
            <a:r>
              <a:rPr lang="en-IN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mt</a:t>
            </a:r>
            <a:r>
              <a:rPr lang="en-IN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in 10 minutes is suggestive of </a:t>
            </a:r>
            <a:r>
              <a:rPr lang="en-IN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Vagal</a:t>
            </a:r>
            <a:r>
              <a:rPr lang="en-IN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Indigestion</a:t>
            </a:r>
          </a:p>
          <a:p>
            <a:pPr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DYE TEST –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To rule out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Omasal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Impaction in field condition 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Mix charcoal or innocuous dye with 2 litres of 10 % salt solution and drench, after 5 </a:t>
            </a:r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mts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abomasocentesis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is done ,absence of charcoal or dye --- </a:t>
            </a:r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omasal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impaction</a:t>
            </a:r>
          </a:p>
          <a:p>
            <a:pPr>
              <a:buNone/>
            </a:pPr>
            <a:r>
              <a:rPr lang="en-IN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Not Passing Dung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….?? Rumen Impaction 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Intestinal Obstruction 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Intestinal Intussusceptions 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Paralytic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ileus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pPr lvl="7">
              <a:buNone/>
            </a:pPr>
            <a:r>
              <a:rPr lang="en-IN" sz="9600" dirty="0">
                <a:solidFill>
                  <a:srgbClr val="C00000"/>
                </a:solidFill>
                <a:latin typeface="AdineKirnberg-Script" pitchFamily="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190591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098" name="Picture 2" descr="C:\Users\Dr. Bipin Kumar\Desktop\large-animal-gastroenterology-medicine-ppt-20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8305800" cy="456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 smtClean="0"/>
              <a:t> 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Functional disturbance of the ruminants fore stomachs. Not one specific disease, this is a syndrome which causes rumen </a:t>
            </a:r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distention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Inappetance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Bradycardia</a:t>
            </a:r>
            <a:endParaRPr lang="en-IN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Hypermotility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of rumen </a:t>
            </a:r>
          </a:p>
          <a:p>
            <a:pPr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Paple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shaped abdomen </a:t>
            </a:r>
          </a:p>
          <a:p>
            <a:pPr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Scanty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feces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Dr. Bipin Kumar\Desktop\B0721690629500058_gr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2895600"/>
            <a:ext cx="39624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b="1" dirty="0" err="1" smtClean="0">
                <a:latin typeface="Times New Roman" pitchFamily="18" charset="0"/>
                <a:cs typeface="Times New Roman" pitchFamily="18" charset="0"/>
              </a:rPr>
              <a:t>Etiology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I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Various diseases can cause </a:t>
            </a:r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vagal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indigestion due to injury, inflammation, or pressure on the </a:t>
            </a:r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vagal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nerve.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However, conditions resulting in mechanical obstruction of the </a:t>
            </a:r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cardia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reticulo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omasal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orifice</a:t>
            </a:r>
            <a:endParaRPr lang="en-IN" sz="2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Dr. Bipin Kumar\Desktop\pear-with-anatomy-300x15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657600"/>
            <a:ext cx="67056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TYPES OF VAGAL INDIGESTION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Based on the site of the functional obstruction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Type I is failure of eructation or free gas bloat,</a:t>
            </a:r>
          </a:p>
          <a:p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Type II is a failure of </a:t>
            </a:r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omasal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transport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Type III is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abomasal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impaction, </a:t>
            </a:r>
          </a:p>
          <a:p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Type IV is partial obstruction of the fore stomach.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dirty="0" smtClean="0">
                <a:hlinkClick r:id="rId2" tooltip="TYPE I VAGAL INDIGESTION&#10; FREE GAS BLOAT - Partial esophag..."/>
              </a:rPr>
              <a:t> 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 I VAGAL INDIGESTION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FREE GAS BLOAT - Partial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esophageal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obstruction due to foreign body or extra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esophageal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obstruction due to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lymphosarcoma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thyroid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tumors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lung abscess.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FAILURE OF ERUCTATION - Inflammatory lesion adjacent to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vagus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nerve (localized peritonitis). </a:t>
            </a:r>
          </a:p>
          <a:p>
            <a:pPr>
              <a:buNone/>
            </a:pP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TYPE II VAGAL INDIGESTION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FAILURE OF OMASAL TRANSPORT due to  </a:t>
            </a:r>
          </a:p>
          <a:p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Abscesses  </a:t>
            </a:r>
          </a:p>
          <a:p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Lymphosarcoma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Papilloma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Squamous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cell carcinoma, </a:t>
            </a:r>
          </a:p>
          <a:p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Large infarct, adhesions,</a:t>
            </a:r>
          </a:p>
          <a:p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Liver abscess exerting pressure of </a:t>
            </a:r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vagus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TYPE III VAGAL INDIGESTION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ABOMASAL IMPACTION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,Lack of water access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PYLORIC STENOSIS/OBSTRUCTIONS 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Traumatic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reticulo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peritonitis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Abscesses or adhesions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Foreign body</a:t>
            </a:r>
          </a:p>
          <a:p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Vagal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neuritis </a:t>
            </a:r>
          </a:p>
          <a:p>
            <a:pPr>
              <a:buNone/>
            </a:pP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 IV VAGAL INDIGESTION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Most difficult type- uterus enlarges, </a:t>
            </a:r>
            <a:r>
              <a:rPr lang="en-IN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abomasum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pushed forward which interferes with normal motility. If going on for a long time it will progress into one of the other types.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PATHOPHYSIOLOGY 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Lesion site will determine the clinical signs 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Vagal</a:t>
            </a:r>
            <a:r>
              <a:rPr lang="en-IN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neuritis or injury - due to traumatic </a:t>
            </a:r>
            <a:r>
              <a:rPr lang="en-IN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reticuloperitonitis</a:t>
            </a:r>
            <a:r>
              <a:rPr lang="en-IN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space occupying lesions (</a:t>
            </a:r>
            <a:r>
              <a:rPr lang="en-IN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tumors</a:t>
            </a:r>
            <a:r>
              <a:rPr lang="en-IN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abscesses), or foreign body</a:t>
            </a:r>
            <a:endParaRPr lang="en-IN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CLINICAL SIGNS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Bradycardia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- slow heart beat or pulse 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Abdominal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distention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,Anorexia, loss or decreased appetite 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Ruminal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tympany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 enlarged '</a:t>
            </a:r>
            <a:r>
              <a:rPr lang="en-IN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papple</a:t>
            </a:r>
            <a:r>
              <a:rPr lang="en-IN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' –shaped abdomen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Scanty faeces with an increase in undigested particles or Absence of faeces (constipation) </a:t>
            </a:r>
          </a:p>
          <a:p>
            <a:r>
              <a:rPr lang="en-I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Hyper motility of rumen 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Inadequate response to treatment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</TotalTime>
  <Words>570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Slide 1</vt:lpstr>
      <vt:lpstr>Slide 2</vt:lpstr>
      <vt:lpstr>Slide 3</vt:lpstr>
      <vt:lpstr>Etiology </vt:lpstr>
      <vt:lpstr>TYPES OF VAGAL INDIGESTION</vt:lpstr>
      <vt:lpstr>Slide 6</vt:lpstr>
      <vt:lpstr>Slide 7</vt:lpstr>
      <vt:lpstr>Slide 8</vt:lpstr>
      <vt:lpstr>CLINICAL SIGNS</vt:lpstr>
      <vt:lpstr>Diagnosis</vt:lpstr>
      <vt:lpstr>TREATMENT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Bipin Kumar</dc:creator>
  <cp:lastModifiedBy>Dr. Bipin Kumar</cp:lastModifiedBy>
  <cp:revision>17</cp:revision>
  <dcterms:created xsi:type="dcterms:W3CDTF">2006-08-16T00:00:00Z</dcterms:created>
  <dcterms:modified xsi:type="dcterms:W3CDTF">2020-12-28T03:17:23Z</dcterms:modified>
</cp:coreProperties>
</file>