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80" r:id="rId10"/>
    <p:sldId id="296" r:id="rId11"/>
    <p:sldId id="295" r:id="rId12"/>
    <p:sldId id="281" r:id="rId13"/>
    <p:sldId id="282" r:id="rId14"/>
    <p:sldId id="297" r:id="rId15"/>
    <p:sldId id="283" r:id="rId16"/>
    <p:sldId id="284" r:id="rId17"/>
    <p:sldId id="285" r:id="rId18"/>
    <p:sldId id="288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9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8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8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1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5DEDF-0230-4E43-AA00-5120CDC4305A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BA7F77-244A-4297-B6FE-06A7C870F3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4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780421" cy="1463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Internal immobilization of fracture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9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8258" cy="376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2671" y="2686742"/>
            <a:ext cx="6203137" cy="36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113" y="475298"/>
            <a:ext cx="6841704" cy="36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723" y="1150400"/>
            <a:ext cx="5617444" cy="31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40" y="259308"/>
            <a:ext cx="9720072" cy="92804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78" y="1337481"/>
            <a:ext cx="9240460" cy="45386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Cortical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screws are full threaded and used where </a:t>
            </a:r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cortical bone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inter-fragmentary compression is accomplished by drilling a long gliding hole (oversized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near cortex and a smaller threaded hole in the far cortex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Cancellous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I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cancellous</a:t>
            </a:r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fracture of the olecranon, slab, fractures of the metacarpus and metatarsus, condylar fractures and longitudinal fracture of the phalanx can be fixed with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Oblique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of long bones can also be fixed by application of screw in combination with internal or external support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69" y="1322363"/>
            <a:ext cx="2500988" cy="1660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0" y="3829442"/>
            <a:ext cx="2139287" cy="2139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7330" y="3132980"/>
            <a:ext cx="21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Cortical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Screws</a:t>
            </a:r>
            <a:endParaRPr lang="en-US" sz="16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7330" y="5870468"/>
            <a:ext cx="2053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i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Cancellous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Screws</a:t>
            </a:r>
            <a:endParaRPr lang="en-US" sz="16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Transfixation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95" y="2326943"/>
            <a:ext cx="8652135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useful for treatment of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diaphyseal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fracture of the radius and tibia.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minimum of two intramedullary pins in each fractured fragment are 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inserted transversely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protruding ends of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intramedullary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pins  are fixed in position by   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connecting external bars and protected with caps.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pins are connected by one or more connecting bars.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assembly should be removed only after complete union of fractured 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fragments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96" y="2326943"/>
            <a:ext cx="2792407" cy="3583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5319" y="5964072"/>
            <a:ext cx="232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Transfixation</a:t>
            </a:r>
            <a:r>
              <a:rPr lang="en-US" dirty="0" smtClean="0">
                <a:solidFill>
                  <a:srgbClr val="FF0000"/>
                </a:solidFill>
              </a:rPr>
              <a:t> pins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9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 World\Desktop\internal fixi\9340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25" y="173697"/>
            <a:ext cx="3548899" cy="3666784"/>
          </a:xfrm>
          <a:prstGeom prst="rect">
            <a:avLst/>
          </a:prstGeom>
          <a:noFill/>
        </p:spPr>
      </p:pic>
      <p:pic>
        <p:nvPicPr>
          <p:cNvPr id="4099" name="Picture 3" descr="C:\Users\Hp World\Desktop\internal fixi\p22_P041_i0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967" y="0"/>
            <a:ext cx="7212692" cy="5339397"/>
          </a:xfrm>
          <a:prstGeom prst="rect">
            <a:avLst/>
          </a:prstGeom>
          <a:noFill/>
        </p:spPr>
      </p:pic>
      <p:pic>
        <p:nvPicPr>
          <p:cNvPr id="4100" name="Picture 4" descr="C:\Users\Hp World\Desktop\internal fixi\5077834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342" y="4015447"/>
            <a:ext cx="4478215" cy="251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 tissue infection,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Bone necrosis,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Periosteal reaction around the transverse pins.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Pathological fracture may occur at the point of insertion of transverse pins.</a:t>
            </a:r>
            <a:endParaRPr lang="en-US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9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Hanging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 Cast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Only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pin is inserted tissue transversely through the proximal   fragment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has the advantage of preventing rotation of the fractured bone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&amp; downward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slipping of the  plaster cast.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5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9320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 fixation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2" y="1978925"/>
            <a:ext cx="8625386" cy="45624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Plate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axial compression, counteract rotational forces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immobilize oblique and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comminuted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classification: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plate: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Static compression (a transverse or short oblique fracture can be best treated by compression plate</a:t>
            </a:r>
          </a:p>
          <a:p>
            <a:pPr lvl="6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Splinting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lag screw fixation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comminuted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fracture are anatomically reconstructed).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Buttress Plate: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Splinting or bridging a fracture area with buttress of the main fragments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87226" y="4250380"/>
            <a:ext cx="2513949" cy="2311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7" y="1978925"/>
            <a:ext cx="2038066" cy="1260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0979" y="3084394"/>
            <a:ext cx="18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Buttress </a:t>
            </a: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167" y="6356706"/>
            <a:ext cx="24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 </a:t>
            </a: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6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04015" cy="1499616"/>
          </a:xfrm>
        </p:spPr>
        <p:txBody>
          <a:bodyPr/>
          <a:lstStyle/>
          <a:p>
            <a:r>
              <a:rPr lang="en-IN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compression plate (</a:t>
            </a:r>
            <a:r>
              <a:rPr lang="en-IN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DCP</a:t>
            </a:r>
            <a:r>
              <a:rPr lang="en-IN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2996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DCP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for compression and stabilization of a fracture.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Compression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achieved by tightening the screw inserted in a specially designed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hole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plate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three sizes of DCP used in small animal surgery (2.7 mm, 3.5mm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4.5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mm).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3 cortical screw on each side of the fracture fragment should be 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4585648"/>
            <a:ext cx="3781851" cy="22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SCAPULAR FRACTURE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occur through the body, spine, acromion, neck,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supraglenoid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tuberosity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glenoid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cavity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Uncommon in dogs and cats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bcoz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large muscles surrounding scapula protect it from direct injury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concurrent injuries include :</a:t>
            </a:r>
          </a:p>
          <a:p>
            <a:pPr lvl="2">
              <a:lnSpc>
                <a:spcPct val="10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injuries</a:t>
            </a:r>
          </a:p>
          <a:p>
            <a:pPr lvl="2">
              <a:lnSpc>
                <a:spcPct val="10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contusions</a:t>
            </a:r>
          </a:p>
          <a:p>
            <a:pPr lvl="2">
              <a:lnSpc>
                <a:spcPct val="10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 fracture</a:t>
            </a:r>
          </a:p>
          <a:p>
            <a:pPr lvl="2">
              <a:lnSpc>
                <a:spcPct val="10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injury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5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29672" cy="149961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IMMOBILIZATION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07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Intramedullary pinning and nailing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Rush pins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Cross pinning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Wires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Screws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Transfixation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Hanging pin cast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Plate fixation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53" y="4082160"/>
            <a:ext cx="2428368" cy="2428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11" y="6414448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Steinmann pins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8" y="4122286"/>
            <a:ext cx="3757897" cy="26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Physical examination 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weight bearing lameness,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Swelling over scapula,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crepitation on palpation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imaging : Radiographs of scapula should include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view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Caudocranial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5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Fixation systems applicable for scapular fracture includes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Plates and screws ,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wires and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27" y="2847611"/>
            <a:ext cx="4693696" cy="301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64075"/>
            <a:ext cx="1485900" cy="1647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603" y="6311900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of crossed </a:t>
            </a:r>
            <a:r>
              <a:rPr lang="en-US" dirty="0" err="1" smtClean="0">
                <a:solidFill>
                  <a:srgbClr val="FF0000"/>
                </a:solidFill>
              </a:rPr>
              <a:t>krischner</a:t>
            </a:r>
            <a:r>
              <a:rPr lang="en-US" dirty="0" smtClean="0">
                <a:solidFill>
                  <a:srgbClr val="FF0000"/>
                </a:solidFill>
              </a:rPr>
              <a:t> wire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810" y="6034901"/>
            <a:ext cx="506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of Plating (B) and </a:t>
            </a:r>
            <a:r>
              <a:rPr lang="en-US" dirty="0" err="1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rthopaedic</a:t>
            </a:r>
            <a:r>
              <a:rPr lang="en-US" dirty="0" smtClean="0">
                <a:solidFill>
                  <a:srgbClr val="FF0000"/>
                </a:solidFill>
              </a:rPr>
              <a:t> wires (D) to repair transverse fracture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62821" cy="149961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INTRAMEDULLARY PINNING AND NAILING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Sound and economical method of internal fixation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Steinmann pins,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untscher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nail (K-nail)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for repair of long bone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fractures in large as well as in small animal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pin should provide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 fixation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4048036"/>
            <a:ext cx="2144176" cy="266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7" y="3308942"/>
            <a:ext cx="3548416" cy="34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998" y="175783"/>
            <a:ext cx="9720072" cy="14996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34" y="1675399"/>
            <a:ext cx="10325669" cy="50323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Pin provides axial alignment and stability, but little rotational stability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pin should cover approx. 60-70% of diameter of medullary cavity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Fracture of Radius, Tibia,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umerus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Femur can be repaired by this method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Success rate of this method in large animals depends upon the size and weight of animal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Two or more pins (stack pinning) can be used in adult animals especially in femur and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Failure are related to mechanical factors such as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 migration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Bending 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loosening</a:t>
            </a:r>
          </a:p>
        </p:txBody>
      </p:sp>
    </p:spTree>
    <p:extLst>
      <p:ext uri="{BB962C8B-B14F-4D97-AF65-F5344CB8AC3E}">
        <p14:creationId xmlns:p14="http://schemas.microsoft.com/office/powerpoint/2010/main" val="21034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Pin is inserted in the medullary cavity by using a simple hand driven chuck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Pin can be inserted via 2 routes :-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Retrograd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: within the fracture site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Normograde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from one end of the bone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3212544"/>
            <a:ext cx="3835021" cy="3297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1678" y="6488668"/>
            <a:ext cx="454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Normograde</a:t>
            </a:r>
            <a:r>
              <a:rPr lang="en-US" dirty="0" smtClean="0">
                <a:solidFill>
                  <a:srgbClr val="FF0000"/>
                </a:solidFill>
              </a:rPr>
              <a:t>                    Retrograde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4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RUSH PIN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86" y="2286000"/>
            <a:ext cx="854295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Used to treat fractures of the distal femur and supracondylar and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diaphyseal fractures of tibia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rush pin is tempered round intramedullary device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It has hooked end that is used to drive and seat the pin into the bone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Other end is tapered which bounces off the inner cortex as it is inserted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into the medullary cavity of bone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Elastic bending nature of pins produces a spring like  action to provide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rigid fixation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Generally inserted from distal end of bone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81" y="2819716"/>
            <a:ext cx="2729552" cy="3336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7149" y="6257178"/>
            <a:ext cx="297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Placement of rush pin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p World\Desktop\rush-pin-nail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4906" y="182880"/>
            <a:ext cx="2848903" cy="2848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95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PINNING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Useful in compound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subarticular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fractures of long bones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Especially tibia, metacarpus and metatarsus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Can also be used to repair fracture of mandible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orthopaedic surgery different types of wire are used</a:t>
            </a:r>
          </a:p>
          <a:p>
            <a:pPr marL="960120" lvl="3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rigid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wire, </a:t>
            </a:r>
          </a:p>
          <a:p>
            <a:pPr marL="845820" lvl="3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flexible orthopaedic wire </a:t>
            </a:r>
          </a:p>
          <a:p>
            <a:pPr marL="845820" lvl="3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Suture wire</a:t>
            </a:r>
            <a:r>
              <a:rPr lang="en-I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46" y="2664862"/>
            <a:ext cx="2482755" cy="149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4818461"/>
            <a:ext cx="2361064" cy="1490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51" y="3436506"/>
            <a:ext cx="1672480" cy="1929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4346" y="3712191"/>
            <a:ext cx="215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58651" y="5379244"/>
            <a:ext cx="181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Orthopaedic </a:t>
            </a: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6834" y="6325862"/>
            <a:ext cx="123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Suture wire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7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59" y="196429"/>
            <a:ext cx="9720072" cy="888742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Orthopaedic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38" y="1889354"/>
            <a:ext cx="8338235" cy="402336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monofilament soft and flexible wire.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circlage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wire should be fixed perpendicular to the long axis of the bone and the knot must be twisted down snugly.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I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Hemicirclage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Hemiciriclage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wiring is effective in reinforcing longitudinal cracks in  the cortex &amp;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prevent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and overriding of oblique fracture fragments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band wiring or figure of ‘8’ wiring :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conjunction with Steinmann pins to achieve stable internal fixation by opposing the pull of muscular attachment on bone.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I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wire: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Kischner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wires are used for temporary fixation of fragments, tension band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intramedullary fixation in small bones.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08" y="762680"/>
            <a:ext cx="1250707" cy="247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52" y="4183037"/>
            <a:ext cx="1504158" cy="1767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06" y="801943"/>
            <a:ext cx="1381446" cy="240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8986" y="3222213"/>
            <a:ext cx="14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Full </a:t>
            </a:r>
            <a:r>
              <a:rPr lang="en-US" b="1" dirty="0" err="1" smtClean="0">
                <a:solidFill>
                  <a:srgbClr val="FF0000"/>
                </a:solidFill>
              </a:rPr>
              <a:t>circlage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8017" y="3263506"/>
            <a:ext cx="167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Hemicirclage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4525" y="6155490"/>
            <a:ext cx="214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Tension band wiring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28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478</TotalTime>
  <Words>818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Courier New</vt:lpstr>
      <vt:lpstr>Times New Roman</vt:lpstr>
      <vt:lpstr>Tw Cen MT</vt:lpstr>
      <vt:lpstr>Tw Cen MT Condensed</vt:lpstr>
      <vt:lpstr>Wingdings</vt:lpstr>
      <vt:lpstr>Wingdings 3</vt:lpstr>
      <vt:lpstr>Integral</vt:lpstr>
      <vt:lpstr>Internal immobilization of fracture</vt:lpstr>
      <vt:lpstr>INTERNAL IMMOBILIZATION</vt:lpstr>
      <vt:lpstr>INTRAMEDULLARY PINNING AND NAILING</vt:lpstr>
      <vt:lpstr>CONT. </vt:lpstr>
      <vt:lpstr>Cont. </vt:lpstr>
      <vt:lpstr>RUSH PIN</vt:lpstr>
      <vt:lpstr>CROSS PINNING</vt:lpstr>
      <vt:lpstr>WIRES</vt:lpstr>
      <vt:lpstr>Orthopaedic wire</vt:lpstr>
      <vt:lpstr>PowerPoint Presentation</vt:lpstr>
      <vt:lpstr>PowerPoint Presentation</vt:lpstr>
      <vt:lpstr>screws</vt:lpstr>
      <vt:lpstr>Transfixation</vt:lpstr>
      <vt:lpstr>PowerPoint Presentation</vt:lpstr>
      <vt:lpstr>Complication:</vt:lpstr>
      <vt:lpstr>Hanging pin Cast</vt:lpstr>
      <vt:lpstr>Plate fixation</vt:lpstr>
      <vt:lpstr>Dynamic compression plate (DCP)</vt:lpstr>
      <vt:lpstr>SCAPULAR FRACTURE</vt:lpstr>
      <vt:lpstr>DIAGNOSIS </vt:lpstr>
      <vt:lpstr>SURGICAL TREATMENT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Archana</cp:lastModifiedBy>
  <cp:revision>111</cp:revision>
  <dcterms:created xsi:type="dcterms:W3CDTF">2018-09-21T09:10:33Z</dcterms:created>
  <dcterms:modified xsi:type="dcterms:W3CDTF">2020-12-11T11:39:37Z</dcterms:modified>
</cp:coreProperties>
</file>