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59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D303-4F13-4710-996E-5A1A44D01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3082F-BC9E-4AE8-A697-DAEE3DD8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F04B-747D-4FAF-AEEC-20FD8A8B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826C2-6983-48B2-AEE2-9D376A3E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EC2B-08E4-470D-AA22-14ABCCF4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0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AA89-11DC-4D92-8250-FF0F05F0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389E4-2A32-41B2-82A2-C0649E214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07A4-6B8C-4FBF-81F2-BCCDECC0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175D-B387-4730-8694-099239C1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AAFD-A63C-43EE-A30F-9AFC0A01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59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6153A-7B24-4DCE-84F2-A42FE5A39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DC33A-1471-4E1A-A540-7586256B7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1C27B-5820-4115-8115-2DC77301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2F1C-8A7A-4865-A3DC-E156F603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1A5B-C777-41E6-9B26-53DB2825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05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BCF5-020E-4FEB-A4FA-8B8A1A33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C89A-1954-4681-BF88-52DF76B7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B1D4E-CB42-495E-9C84-FA7C2A6C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1CEB-2C21-4A8C-AE10-B5EA95B2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67AD-BF0E-4925-AC89-83514CF8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74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91EC-37D2-476F-AAAB-33B9D8CD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B798B-372F-43A9-9239-02C0F20CA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9D659-DC0D-440D-BD35-BD25E3F5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212A8-BA0F-4555-8F03-523982A2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C4293-EF6F-4BEA-B044-D04F2D8B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53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195B-157B-4974-959F-29BE2BFC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ECE7-1208-4DDE-A5AE-974FFB4A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75F5F-98B6-4396-8F85-7EF4BAE64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0821A-65FD-4401-8069-BC99F59D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DD4C1-6699-4CE3-873C-A463F11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DD0DB-8B0B-41B8-9687-17BA6238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08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D4FC-4CF0-4830-B4B8-9FECD931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3B81A-F887-4D6C-B349-3131466A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D2762-C790-41EA-A4DD-85AAC6A8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CED3A-6CC8-4F37-A58E-07724F19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ACDA6-AC14-4A49-B4FB-5D694B9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6F999-F0E8-4E1E-BF00-17B9FD54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4A710-4B0D-42EC-A612-BE7B5FC6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1B4ED-4E11-4B90-B3EE-BF45124C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03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5BB4-9D10-4FAF-9E59-C1F05605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DB424-1DD2-407C-BFD8-7079AC7A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D6364-B558-457D-97A3-DC493841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9D616-7DF9-4E9E-BA62-2289FD2C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54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08E15-315C-4F81-9D93-37D91849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B4EF0-1D31-4B62-B1E6-1246F2DB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21545-EAAE-4A29-8C17-2287C5AF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9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6AF1-385A-421E-9088-C005E4E4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FF67-EA12-4EDD-B815-3FC23BB5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63B65-3835-49A8-93F2-CB056E4E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20FAA-468A-49A7-A9B2-6F00AA63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5D507-44CD-4A70-A57B-AFA6BF57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D923B-56D6-473B-B111-6915377E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31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ADA-8073-4E2A-B324-33B2C891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DF0EE-4A50-4CC6-89CC-85FFC9F50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04ECB-AFB0-412D-902A-04A7783C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0D981-36C5-4E74-AD12-307AF7E2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486F3-3973-4136-8DE5-2D683C97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E130F-21D2-45F1-987E-C50088E1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2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5FC47-7144-4952-8551-1E33F4EB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63CBF-33FD-4C26-9DA6-26070EFD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D8DE5-83F9-41F7-B3B0-707D9C2DB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E801-1A15-4DF3-88B8-8D81915A4012}" type="datetimeFigureOut">
              <a:rPr lang="en-IN" smtClean="0"/>
              <a:t>17-12-2020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6E9D-87F8-433C-B464-2E2CEE5C0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82480-6D7B-48A6-8D98-06416ED1E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2A6B-2715-40D1-B2EB-BEF10EB2F8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72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6AB0-3C36-46BA-927F-96151E501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423604"/>
          </a:xfrm>
        </p:spPr>
        <p:txBody>
          <a:bodyPr/>
          <a:lstStyle/>
          <a:p>
            <a:r>
              <a:rPr lang="en-IN" dirty="0"/>
              <a:t>Milk By-Products (Part-2)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412F5-E42D-45CA-A21C-1141D676A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/>
          <a:lstStyle/>
          <a:p>
            <a:r>
              <a:rPr lang="en-IN" dirty="0"/>
              <a:t>By-</a:t>
            </a:r>
          </a:p>
          <a:p>
            <a:r>
              <a:rPr lang="en-IN" dirty="0"/>
              <a:t>                                                                </a:t>
            </a:r>
            <a:r>
              <a:rPr lang="en-IN" dirty="0" err="1"/>
              <a:t>Dr.</a:t>
            </a:r>
            <a:r>
              <a:rPr lang="en-IN" dirty="0"/>
              <a:t>  SUSHMA KUMARI</a:t>
            </a:r>
          </a:p>
          <a:p>
            <a:r>
              <a:rPr lang="en-IN" dirty="0"/>
              <a:t>                                                                  ASST.PROF., DEPT. OF LPT, BVC, PATNA</a:t>
            </a:r>
          </a:p>
        </p:txBody>
      </p:sp>
    </p:spTree>
    <p:extLst>
      <p:ext uri="{BB962C8B-B14F-4D97-AF65-F5344CB8AC3E}">
        <p14:creationId xmlns:p14="http://schemas.microsoft.com/office/powerpoint/2010/main" val="288307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DCAD-0BDC-4975-97F3-D6A0FC96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Uses of Ghee Residue</a:t>
            </a:r>
          </a:p>
        </p:txBody>
      </p:sp>
      <p:pic>
        <p:nvPicPr>
          <p:cNvPr id="7170" name="Picture 2" descr="Ghee residue ladoo Recipe by Kumkum Chatterjee - Cookpad">
            <a:extLst>
              <a:ext uri="{FF2B5EF4-FFF2-40B4-BE49-F238E27FC236}">
                <a16:creationId xmlns:a16="http://schemas.microsoft.com/office/drawing/2014/main" id="{AA60AC8A-676E-464E-B9E3-F88C38537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470"/>
            <a:ext cx="6365289" cy="52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hee residue barfi or squares Recipe by Kumkum Chatterjee - Cookpad">
            <a:extLst>
              <a:ext uri="{FF2B5EF4-FFF2-40B4-BE49-F238E27FC236}">
                <a16:creationId xmlns:a16="http://schemas.microsoft.com/office/drawing/2014/main" id="{BFE269F9-F389-4EA4-BEFA-F30D4610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44" y="1562470"/>
            <a:ext cx="5729056" cy="52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2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DA4E-86D5-4CBF-813C-6226C87A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690688"/>
          </a:xfrm>
        </p:spPr>
        <p:txBody>
          <a:bodyPr/>
          <a:lstStyle/>
          <a:p>
            <a:r>
              <a:rPr lang="en-IN" dirty="0"/>
              <a:t>Ghee residue paratha and cookies</a:t>
            </a:r>
          </a:p>
        </p:txBody>
      </p:sp>
      <p:pic>
        <p:nvPicPr>
          <p:cNvPr id="8194" name="Picture 2" descr="Ghee Residue Parathas Recipe by Lekha Toraskar - Cookpad">
            <a:extLst>
              <a:ext uri="{FF2B5EF4-FFF2-40B4-BE49-F238E27FC236}">
                <a16:creationId xmlns:a16="http://schemas.microsoft.com/office/drawing/2014/main" id="{31F306D9-0FAC-4507-996E-C0F94AEF9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6096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ggless oats cookies with leftover ghee residue | ghee oats cookies - Bless  My Food By Payal">
            <a:extLst>
              <a:ext uri="{FF2B5EF4-FFF2-40B4-BE49-F238E27FC236}">
                <a16:creationId xmlns:a16="http://schemas.microsoft.com/office/drawing/2014/main" id="{419AEE6D-D8D4-4B20-8B63-A5F73204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34" y="1825624"/>
            <a:ext cx="5924365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3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AB2F-DBF7-485B-AB3D-3830723F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Whey</a:t>
            </a:r>
          </a:p>
        </p:txBody>
      </p:sp>
      <p:pic>
        <p:nvPicPr>
          <p:cNvPr id="1026" name="Picture 2" descr="Whey Protein Named 2018 Top 10 Food Trend">
            <a:extLst>
              <a:ext uri="{FF2B5EF4-FFF2-40B4-BE49-F238E27FC236}">
                <a16:creationId xmlns:a16="http://schemas.microsoft.com/office/drawing/2014/main" id="{16A40747-5D3C-417A-A453-C675D847D4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1690688"/>
            <a:ext cx="602793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Make Curds and Whey: 4 Steps (with Pictures) - wikiHow">
            <a:extLst>
              <a:ext uri="{FF2B5EF4-FFF2-40B4-BE49-F238E27FC236}">
                <a16:creationId xmlns:a16="http://schemas.microsoft.com/office/drawing/2014/main" id="{DE941D51-F4DF-41F8-B68B-4F5405E4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60" y="1825624"/>
            <a:ext cx="6027938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6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8D14-487D-4762-82B2-23203605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13894"/>
          </a:xfrm>
        </p:spPr>
        <p:txBody>
          <a:bodyPr/>
          <a:lstStyle/>
          <a:p>
            <a:r>
              <a:rPr lang="en-IN" dirty="0"/>
              <a:t>Whey</a:t>
            </a:r>
          </a:p>
        </p:txBody>
      </p:sp>
      <p:pic>
        <p:nvPicPr>
          <p:cNvPr id="3074" name="Picture 2" descr="Great Ways to Use Whey from Yogurt - Luvele AU">
            <a:extLst>
              <a:ext uri="{FF2B5EF4-FFF2-40B4-BE49-F238E27FC236}">
                <a16:creationId xmlns:a16="http://schemas.microsoft.com/office/drawing/2014/main" id="{C5A5972C-C2E3-4467-B55D-B4B4BAD3B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3895"/>
            <a:ext cx="5220070" cy="55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scleXP 100% Whey Protein, Double Rich Chocolate - The New Whey Standards  - 2Kg (4.4 lbs): Buy MuscleXP 100% Whey Protein, Double Rich Chocolate -  The New Whey Standards - 2Kg (4.4">
            <a:extLst>
              <a:ext uri="{FF2B5EF4-FFF2-40B4-BE49-F238E27FC236}">
                <a16:creationId xmlns:a16="http://schemas.microsoft.com/office/drawing/2014/main" id="{8A31486C-5A0C-4B35-AC0C-1BD92D7D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2" y="1393794"/>
            <a:ext cx="3693112" cy="56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3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1E91-B86F-4911-837E-75E625D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16240"/>
          </a:xfrm>
        </p:spPr>
        <p:txBody>
          <a:bodyPr/>
          <a:lstStyle/>
          <a:p>
            <a:r>
              <a:rPr lang="en-IN" dirty="0"/>
              <a:t>Composition of whey</a:t>
            </a:r>
          </a:p>
        </p:txBody>
      </p:sp>
      <p:pic>
        <p:nvPicPr>
          <p:cNvPr id="4100" name="Picture 4" descr="Know A-Z of Whey Protein with the help of this guide. – TSG">
            <a:extLst>
              <a:ext uri="{FF2B5EF4-FFF2-40B4-BE49-F238E27FC236}">
                <a16:creationId xmlns:a16="http://schemas.microsoft.com/office/drawing/2014/main" id="{9DA30319-B9EE-4544-91FB-B7D9931C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619"/>
            <a:ext cx="5175682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MG, No Whey! The pros and cons of Whey Protein and its role in  Performance. | by KLU Coaching | Medium">
            <a:extLst>
              <a:ext uri="{FF2B5EF4-FFF2-40B4-BE49-F238E27FC236}">
                <a16:creationId xmlns:a16="http://schemas.microsoft.com/office/drawing/2014/main" id="{2FC6E9A3-75F0-44E8-8547-174DBE25F1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0" y="1890945"/>
            <a:ext cx="6439269" cy="48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8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7964-8E64-4A48-B5B5-35C6FEB7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Utilization of Whey</a:t>
            </a:r>
          </a:p>
        </p:txBody>
      </p:sp>
      <p:pic>
        <p:nvPicPr>
          <p:cNvPr id="2050" name="Picture 2" descr="Scitec Whey protein professional - KYOKUSHINWORLDSHOP">
            <a:extLst>
              <a:ext uri="{FF2B5EF4-FFF2-40B4-BE49-F238E27FC236}">
                <a16:creationId xmlns:a16="http://schemas.microsoft.com/office/drawing/2014/main" id="{4759D7F8-ABB5-47F0-9455-4264EFFD30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5841507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timum Nutrition Gold Standard 100% Whey Protein, 80 Servings">
            <a:extLst>
              <a:ext uri="{FF2B5EF4-FFF2-40B4-BE49-F238E27FC236}">
                <a16:creationId xmlns:a16="http://schemas.microsoft.com/office/drawing/2014/main" id="{4210D486-AAFA-4F01-A2CE-BA64045AA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3" y="1690688"/>
            <a:ext cx="591548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4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C072-5187-4F55-B99F-ED704BB8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Whey Powder</a:t>
            </a:r>
          </a:p>
        </p:txBody>
      </p:sp>
      <p:pic>
        <p:nvPicPr>
          <p:cNvPr id="5122" name="Picture 2" descr="WHEY PROCESSING | Dairy Processing Handbook">
            <a:extLst>
              <a:ext uri="{FF2B5EF4-FFF2-40B4-BE49-F238E27FC236}">
                <a16:creationId xmlns:a16="http://schemas.microsoft.com/office/drawing/2014/main" id="{FCE343E6-973C-4268-A5ED-C77879279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8"/>
            <a:ext cx="656059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1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A799-D710-4F59-9E4C-3EF1D5EF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Ghee Residue</a:t>
            </a:r>
          </a:p>
        </p:txBody>
      </p:sp>
      <p:pic>
        <p:nvPicPr>
          <p:cNvPr id="9218" name="Picture 2" descr="Effect of modern and traditional methods of preparation on the composition  and flavor profiles of ghee | Semantic Scholar">
            <a:extLst>
              <a:ext uri="{FF2B5EF4-FFF2-40B4-BE49-F238E27FC236}">
                <a16:creationId xmlns:a16="http://schemas.microsoft.com/office/drawing/2014/main" id="{6687DE6F-EA04-433B-AE6A-4C6BF7A49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" y="1606857"/>
            <a:ext cx="10209321" cy="51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9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0EC4-3D64-43E8-98D5-1037649D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145"/>
            <a:ext cx="11353800" cy="1628544"/>
          </a:xfrm>
        </p:spPr>
        <p:txBody>
          <a:bodyPr/>
          <a:lstStyle/>
          <a:p>
            <a:r>
              <a:rPr lang="en-IN" dirty="0"/>
              <a:t>Ghee Residue</a:t>
            </a:r>
          </a:p>
        </p:txBody>
      </p:sp>
      <p:pic>
        <p:nvPicPr>
          <p:cNvPr id="10242" name="Picture 2" descr="ghee residue">
            <a:extLst>
              <a:ext uri="{FF2B5EF4-FFF2-40B4-BE49-F238E27FC236}">
                <a16:creationId xmlns:a16="http://schemas.microsoft.com/office/drawing/2014/main" id="{473BF47D-57A8-4946-A11D-21F686C37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608"/>
            <a:ext cx="12192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1245-C57E-4BFA-8181-17C9752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Ghee Residue</a:t>
            </a:r>
          </a:p>
        </p:txBody>
      </p:sp>
      <p:pic>
        <p:nvPicPr>
          <p:cNvPr id="6146" name="Picture 2" descr="Ghee Residue ( Ghee Waste), Telugu name Godhavari, Desi Ghee, Pure Desi Ghee,  Shudh Ghee, शुद्ध घी - Virat Crane Industries Limited, Guntur | ID:  19913955897">
            <a:extLst>
              <a:ext uri="{FF2B5EF4-FFF2-40B4-BE49-F238E27FC236}">
                <a16:creationId xmlns:a16="http://schemas.microsoft.com/office/drawing/2014/main" id="{C96F0E0D-71AD-40F3-B9F5-C72DF0D86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555"/>
            <a:ext cx="5530788" cy="50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hee residue: an underutilized by-Product - Fortifygen">
            <a:extLst>
              <a:ext uri="{FF2B5EF4-FFF2-40B4-BE49-F238E27FC236}">
                <a16:creationId xmlns:a16="http://schemas.microsoft.com/office/drawing/2014/main" id="{0E49A8A8-673D-4F0C-9201-CCAC25F7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46556"/>
            <a:ext cx="6096000" cy="50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9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Milk By-Products (Part-2)</vt:lpstr>
      <vt:lpstr>Whey</vt:lpstr>
      <vt:lpstr>Whey</vt:lpstr>
      <vt:lpstr>Composition of whey</vt:lpstr>
      <vt:lpstr>Utilization of Whey</vt:lpstr>
      <vt:lpstr>Whey Powder</vt:lpstr>
      <vt:lpstr>Ghee Residue</vt:lpstr>
      <vt:lpstr>Ghee Residue</vt:lpstr>
      <vt:lpstr>Ghee Residue</vt:lpstr>
      <vt:lpstr>Uses of Ghee Residue</vt:lpstr>
      <vt:lpstr>Ghee residue paratha and cookies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By-Products (Part-2)</dc:title>
  <dc:creator>HP</dc:creator>
  <cp:lastModifiedBy>HP</cp:lastModifiedBy>
  <cp:revision>6</cp:revision>
  <dcterms:created xsi:type="dcterms:W3CDTF">2020-12-17T04:21:29Z</dcterms:created>
  <dcterms:modified xsi:type="dcterms:W3CDTF">2020-12-17T07:10:23Z</dcterms:modified>
</cp:coreProperties>
</file>