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57" r:id="rId6"/>
    <p:sldId id="259" r:id="rId7"/>
    <p:sldId id="265" r:id="rId8"/>
    <p:sldId id="266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6D303-4F13-4710-996E-5A1A44D01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23082F-BC9E-4AE8-A697-DAEE3DD803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BF04B-747D-4FAF-AEEC-20FD8A8BC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826C2-6983-48B2-AEE2-9D376A3E2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6EC2B-08E4-470D-AA22-14ABCCF44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51082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4BCF5-020E-4FEB-A4FA-8B8A1A332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3C89A-1954-4681-BF88-52DF76B70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B1D4E-CB42-495E-9C84-FA7C2A6C0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F1CEB-2C21-4A8C-AE10-B5EA95B23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A67AD-BF0E-4925-AC89-83514CF84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25744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E91EC-37D2-476F-AAAB-33B9D8CD7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1B798B-372F-43A9-9239-02C0F20CAF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9D659-DC0D-440D-BD35-BD25E3F5C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212A8-BA0F-4555-8F03-523982A29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C4293-EF6F-4BEA-B044-D04F2D8BF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01533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1195B-157B-4974-959F-29BE2BFC5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4ECE7-1208-4DDE-A5AE-974FFB4A6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C75F5F-98B6-4396-8F85-7EF4BAE64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A0821A-65FD-4401-8069-BC99F59D0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DD4C1-6699-4CE3-873C-A463F11F5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4DD0DB-8B0B-41B8-9687-17BA623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1086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ED4FC-4CF0-4830-B4B8-9FECD9314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13B81A-F887-4D6C-B349-3131466AE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7D2762-C790-41EA-A4DD-85AAC6A816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5CED3A-6CC8-4F37-A58E-07724F1988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2ACDA6-AC14-4A49-B4FB-5D694B962E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B6F999-F0E8-4E1E-BF00-17B9FD54F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4A710-4B0D-42EC-A612-BE7B5FC64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B1B4ED-4E11-4B90-B3EE-BF45124CF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2034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E5BB4-9D10-4FAF-9E59-C1F056050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BDB424-1DD2-407C-BFD8-7079AC7AD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9D6364-B558-457D-97A3-DC4938414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9D616-7DF9-4E9E-BA62-2289FD2C0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755478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808E15-315C-4F81-9D93-37D91849C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DB4EF0-1D31-4B62-B1E6-1246F2DB6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321545-EAAE-4A29-8C17-2287C5AF0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7900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E6AF1-385A-421E-9088-C005E4E4E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9FF67-EA12-4EDD-B815-3FC23BB567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63B65-3835-49A8-93F2-CB056E4EA3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020FAA-468A-49A7-A9B2-6F00AA63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35D507-44CD-4A70-A57B-AFA6BF574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6D923B-56D6-473B-B111-6915377E1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7316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FADA-8073-4E2A-B324-33B2C891B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6DF0EE-4A50-4CC6-89CC-85FFC9F50A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504ECB-AFB0-412D-902A-04A7783C38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B0D981-36C5-4E74-AD12-307AF7E21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3486F3-3973-4136-8DE5-2D683C97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BE130F-21D2-45F1-987E-C50088E18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28282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7AA89-11DC-4D92-8250-FF0F05F037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7389E4-2A32-41B2-82A2-C0649E2142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A607A4-6B8C-4FBF-81F2-BCCDECC0F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5175D-B387-4730-8694-099239C19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8AAFD-A63C-43EE-A30F-9AFC0A014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62592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6153A-7B24-4DCE-84F2-A42FE5A39A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8DC33A-1471-4E1A-A540-7586256B76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1C27B-5820-4115-8115-2DC773018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82F1C-8A7A-4865-A3DC-E156F603A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71A5B-C777-41E6-9B26-53DB2825A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70527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5FC47-7144-4952-8551-1E33F4EB6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663CBF-33FD-4C26-9DA6-26070EFDA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D8DE5-83F9-41F7-B3B0-707D9C2DB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8E801-1A15-4DF3-88B8-8D81915A4012}" type="datetimeFigureOut">
              <a:rPr lang="en-IN" smtClean="0"/>
              <a:t>17-12-2020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6E9D-87F8-433C-B464-2E2CEE5C03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982480-6D7B-48A6-8D98-06416ED1E3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7B2A6B-2715-40D1-B2EB-BEF10EB2F8C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6728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66AB0-3C36-46BA-927F-96151E501B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2423604"/>
          </a:xfrm>
        </p:spPr>
        <p:txBody>
          <a:bodyPr/>
          <a:lstStyle/>
          <a:p>
            <a:r>
              <a:rPr lang="en-IN" dirty="0"/>
              <a:t>Milk By-Products (Part-2)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412F5-E42D-45CA-A21C-1141D676AE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602038"/>
            <a:ext cx="12192000" cy="3255962"/>
          </a:xfrm>
        </p:spPr>
        <p:txBody>
          <a:bodyPr/>
          <a:lstStyle/>
          <a:p>
            <a:r>
              <a:rPr lang="en-IN" dirty="0"/>
              <a:t>By-</a:t>
            </a:r>
          </a:p>
          <a:p>
            <a:r>
              <a:rPr lang="en-IN" dirty="0"/>
              <a:t>                                                                </a:t>
            </a:r>
            <a:r>
              <a:rPr lang="en-IN" dirty="0" err="1"/>
              <a:t>Dr.</a:t>
            </a:r>
            <a:r>
              <a:rPr lang="en-IN" dirty="0"/>
              <a:t>  SUSHMA KUMARI</a:t>
            </a:r>
          </a:p>
          <a:p>
            <a:r>
              <a:rPr lang="en-IN" dirty="0"/>
              <a:t>                                                                  ASST.PROF., DEPT. OF LPT, BVC, PATNA</a:t>
            </a:r>
          </a:p>
        </p:txBody>
      </p:sp>
    </p:spTree>
    <p:extLst>
      <p:ext uri="{BB962C8B-B14F-4D97-AF65-F5344CB8AC3E}">
        <p14:creationId xmlns:p14="http://schemas.microsoft.com/office/powerpoint/2010/main" val="2883072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2AB2F-DBF7-485B-AB3D-3830723F7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Whey</a:t>
            </a:r>
          </a:p>
        </p:txBody>
      </p:sp>
      <p:pic>
        <p:nvPicPr>
          <p:cNvPr id="1026" name="Picture 2" descr="Whey Protein Named 2018 Top 10 Food Trend">
            <a:extLst>
              <a:ext uri="{FF2B5EF4-FFF2-40B4-BE49-F238E27FC236}">
                <a16:creationId xmlns:a16="http://schemas.microsoft.com/office/drawing/2014/main" id="{16A40747-5D3C-417A-A453-C675D847D44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75" y="1690688"/>
            <a:ext cx="6027938" cy="503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w to Make Curds and Whey: 4 Steps (with Pictures) - wikiHow">
            <a:extLst>
              <a:ext uri="{FF2B5EF4-FFF2-40B4-BE49-F238E27FC236}">
                <a16:creationId xmlns:a16="http://schemas.microsoft.com/office/drawing/2014/main" id="{DE941D51-F4DF-41F8-B68B-4F5405E43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060" y="1825624"/>
            <a:ext cx="6027938" cy="503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168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98D14-487D-4762-82B2-23203605A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1313894"/>
          </a:xfrm>
        </p:spPr>
        <p:txBody>
          <a:bodyPr/>
          <a:lstStyle/>
          <a:p>
            <a:r>
              <a:rPr lang="en-IN" dirty="0"/>
              <a:t>Whey</a:t>
            </a:r>
          </a:p>
        </p:txBody>
      </p:sp>
      <p:pic>
        <p:nvPicPr>
          <p:cNvPr id="3074" name="Picture 2" descr="Great Ways to Use Whey from Yogurt - Luvele AU">
            <a:extLst>
              <a:ext uri="{FF2B5EF4-FFF2-40B4-BE49-F238E27FC236}">
                <a16:creationId xmlns:a16="http://schemas.microsoft.com/office/drawing/2014/main" id="{C5A5972C-C2E3-4467-B55D-B4B4BAD3B9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13895"/>
            <a:ext cx="5220070" cy="554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uscleXP 100% Whey Protein, Double Rich Chocolate - The New Whey Standards  - 2Kg (4.4 lbs): Buy MuscleXP 100% Whey Protein, Double Rich Chocolate -  The New Whey Standards - 2Kg (4.4">
            <a:extLst>
              <a:ext uri="{FF2B5EF4-FFF2-40B4-BE49-F238E27FC236}">
                <a16:creationId xmlns:a16="http://schemas.microsoft.com/office/drawing/2014/main" id="{8A31486C-5A0C-4B35-AC0C-1BD92D7D28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732" y="1393794"/>
            <a:ext cx="3693112" cy="561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2038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01E91-B86F-4911-837E-75E625DC9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353800" cy="1216240"/>
          </a:xfrm>
        </p:spPr>
        <p:txBody>
          <a:bodyPr/>
          <a:lstStyle/>
          <a:p>
            <a:r>
              <a:rPr lang="en-IN" dirty="0"/>
              <a:t>Composition of whey</a:t>
            </a:r>
          </a:p>
        </p:txBody>
      </p:sp>
      <p:pic>
        <p:nvPicPr>
          <p:cNvPr id="4100" name="Picture 4" descr="Know A-Z of Whey Protein with the help of this guide. – TSG">
            <a:extLst>
              <a:ext uri="{FF2B5EF4-FFF2-40B4-BE49-F238E27FC236}">
                <a16:creationId xmlns:a16="http://schemas.microsoft.com/office/drawing/2014/main" id="{9DA30319-B9EE-4544-91FB-B7D9931C08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59619"/>
            <a:ext cx="5175682" cy="369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OMG, No Whey! The pros and cons of Whey Protein and its role in  Performance. | by KLU Coaching | Medium">
            <a:extLst>
              <a:ext uri="{FF2B5EF4-FFF2-40B4-BE49-F238E27FC236}">
                <a16:creationId xmlns:a16="http://schemas.microsoft.com/office/drawing/2014/main" id="{2FC6E9A3-75F0-44E8-8547-174DBE25F1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730" y="1890945"/>
            <a:ext cx="6439269" cy="489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287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27964-8E64-4A48-B5B5-35C6FEB76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Utilization of Whey</a:t>
            </a:r>
          </a:p>
        </p:txBody>
      </p:sp>
      <p:pic>
        <p:nvPicPr>
          <p:cNvPr id="2050" name="Picture 2" descr="Scitec Whey protein professional - KYOKUSHINWORLDSHOP">
            <a:extLst>
              <a:ext uri="{FF2B5EF4-FFF2-40B4-BE49-F238E27FC236}">
                <a16:creationId xmlns:a16="http://schemas.microsoft.com/office/drawing/2014/main" id="{4759D7F8-ABB5-47F0-9455-4264EFFD30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5624"/>
            <a:ext cx="5841507" cy="503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Optimum Nutrition Gold Standard 100% Whey Protein, 80 Servings">
            <a:extLst>
              <a:ext uri="{FF2B5EF4-FFF2-40B4-BE49-F238E27FC236}">
                <a16:creationId xmlns:a16="http://schemas.microsoft.com/office/drawing/2014/main" id="{4210D486-AAFA-4F01-A2CE-BA64045AA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513" y="1690688"/>
            <a:ext cx="5915486" cy="516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8645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FC072-5187-4F55-B99F-ED704BB89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Whey Powder</a:t>
            </a:r>
          </a:p>
        </p:txBody>
      </p:sp>
      <p:pic>
        <p:nvPicPr>
          <p:cNvPr id="5122" name="Picture 2" descr="WHEY PROCESSING | Dairy Processing Handbook">
            <a:extLst>
              <a:ext uri="{FF2B5EF4-FFF2-40B4-BE49-F238E27FC236}">
                <a16:creationId xmlns:a16="http://schemas.microsoft.com/office/drawing/2014/main" id="{FCE343E6-973C-4268-A5ED-C7787927960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690688"/>
            <a:ext cx="6560598" cy="516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7516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7A799-D710-4F59-9E4C-3EF1D5EF2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Ghee Residue</a:t>
            </a:r>
          </a:p>
        </p:txBody>
      </p:sp>
      <p:pic>
        <p:nvPicPr>
          <p:cNvPr id="9218" name="Picture 2" descr="Effect of modern and traditional methods of preparation on the composition  and flavor profiles of ghee | Semantic Scholar">
            <a:extLst>
              <a:ext uri="{FF2B5EF4-FFF2-40B4-BE49-F238E27FC236}">
                <a16:creationId xmlns:a16="http://schemas.microsoft.com/office/drawing/2014/main" id="{6687DE6F-EA04-433B-AE6A-4C6BF7A49C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559" y="1606857"/>
            <a:ext cx="10209321" cy="518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899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30EC4-3D64-43E8-98D5-1037649DE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2145"/>
            <a:ext cx="11353800" cy="1628544"/>
          </a:xfrm>
        </p:spPr>
        <p:txBody>
          <a:bodyPr/>
          <a:lstStyle/>
          <a:p>
            <a:r>
              <a:rPr lang="en-IN" dirty="0"/>
              <a:t>Ghee Residue</a:t>
            </a:r>
          </a:p>
        </p:txBody>
      </p:sp>
      <p:pic>
        <p:nvPicPr>
          <p:cNvPr id="10242" name="Picture 2" descr="ghee residue">
            <a:extLst>
              <a:ext uri="{FF2B5EF4-FFF2-40B4-BE49-F238E27FC236}">
                <a16:creationId xmlns:a16="http://schemas.microsoft.com/office/drawing/2014/main" id="{473BF47D-57A8-4946-A11D-21F686C3703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9608"/>
            <a:ext cx="12192000" cy="566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09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C1245-C57E-4BFA-8181-17C9752F6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Ghee Residue</a:t>
            </a:r>
          </a:p>
        </p:txBody>
      </p:sp>
      <p:pic>
        <p:nvPicPr>
          <p:cNvPr id="6146" name="Picture 2" descr="Ghee Residue ( Ghee Waste), Telugu name Godhavari, Desi Ghee, Pure Desi Ghee,  Shudh Ghee, शुद्ध घी - Virat Crane Industries Limited, Guntur | ID:  19913955897">
            <a:extLst>
              <a:ext uri="{FF2B5EF4-FFF2-40B4-BE49-F238E27FC236}">
                <a16:creationId xmlns:a16="http://schemas.microsoft.com/office/drawing/2014/main" id="{C96F0E0D-71AD-40F3-B9F5-C72DF0D866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6555"/>
            <a:ext cx="5530788" cy="501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Ghee residue: an underutilized by-Product - Fortifygen">
            <a:extLst>
              <a:ext uri="{FF2B5EF4-FFF2-40B4-BE49-F238E27FC236}">
                <a16:creationId xmlns:a16="http://schemas.microsoft.com/office/drawing/2014/main" id="{0E49A8A8-673D-4F0C-9201-CCAC25F774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1" y="1846556"/>
            <a:ext cx="6096000" cy="5011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598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0DCAD-0BDC-4975-97F3-D6A0FC967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Uses of Ghee Residue</a:t>
            </a:r>
          </a:p>
        </p:txBody>
      </p:sp>
      <p:pic>
        <p:nvPicPr>
          <p:cNvPr id="7170" name="Picture 2" descr="Ghee residue ladoo Recipe by Kumkum Chatterjee - Cookpad">
            <a:extLst>
              <a:ext uri="{FF2B5EF4-FFF2-40B4-BE49-F238E27FC236}">
                <a16:creationId xmlns:a16="http://schemas.microsoft.com/office/drawing/2014/main" id="{AA60AC8A-676E-464E-B9E3-F88C38537FD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62470"/>
            <a:ext cx="6365289" cy="529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Ghee residue barfi or squares Recipe by Kumkum Chatterjee - Cookpad">
            <a:extLst>
              <a:ext uri="{FF2B5EF4-FFF2-40B4-BE49-F238E27FC236}">
                <a16:creationId xmlns:a16="http://schemas.microsoft.com/office/drawing/2014/main" id="{BFE269F9-F389-4EA4-BEFA-F30D46108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944" y="1562470"/>
            <a:ext cx="5729056" cy="529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327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BDA4E-86D5-4CBF-813C-6226C87AD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"/>
            <a:ext cx="12191999" cy="1690688"/>
          </a:xfrm>
        </p:spPr>
        <p:txBody>
          <a:bodyPr/>
          <a:lstStyle/>
          <a:p>
            <a:r>
              <a:rPr lang="en-IN" dirty="0"/>
              <a:t>Ghee residue paratha and cookies</a:t>
            </a:r>
          </a:p>
        </p:txBody>
      </p:sp>
      <p:pic>
        <p:nvPicPr>
          <p:cNvPr id="8194" name="Picture 2" descr="Ghee Residue Parathas Recipe by Lekha Toraskar - Cookpad">
            <a:extLst>
              <a:ext uri="{FF2B5EF4-FFF2-40B4-BE49-F238E27FC236}">
                <a16:creationId xmlns:a16="http://schemas.microsoft.com/office/drawing/2014/main" id="{31F306D9-0FAC-4507-996E-C0F94AEF95B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25624"/>
            <a:ext cx="6096000" cy="503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eggless oats cookies with leftover ghee residue | ghee oats cookies - Bless  My Food By Payal">
            <a:extLst>
              <a:ext uri="{FF2B5EF4-FFF2-40B4-BE49-F238E27FC236}">
                <a16:creationId xmlns:a16="http://schemas.microsoft.com/office/drawing/2014/main" id="{419AEE6D-D8D4-4B20-8B63-A5F732040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7634" y="1825624"/>
            <a:ext cx="5924365" cy="503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6348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49</Words>
  <Application>Microsoft Office PowerPoint</Application>
  <PresentationFormat>Widescreen</PresentationFormat>
  <Paragraphs>14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Milk By-Products (Part-2)</vt:lpstr>
      <vt:lpstr>Whey</vt:lpstr>
      <vt:lpstr>Whey</vt:lpstr>
      <vt:lpstr>Composition of whey</vt:lpstr>
      <vt:lpstr>Utilization of Whey</vt:lpstr>
      <vt:lpstr>Whey Powder</vt:lpstr>
      <vt:lpstr>Ghee Residue</vt:lpstr>
      <vt:lpstr>Ghee Residue</vt:lpstr>
      <vt:lpstr>Ghee Residue</vt:lpstr>
      <vt:lpstr>Uses of Ghee Residue</vt:lpstr>
      <vt:lpstr>Ghee residue paratha and cookies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Milk By-Products (Part-2)</dc:title>
  <dc:creator>HP</dc:creator>
  <cp:lastModifiedBy>HP</cp:lastModifiedBy>
  <cp:revision>6</cp:revision>
  <dcterms:created xsi:type="dcterms:W3CDTF">2020-12-17T04:21:29Z</dcterms:created>
  <dcterms:modified xsi:type="dcterms:W3CDTF">2020-12-17T07:10:23Z</dcterms:modified>
</cp:coreProperties>
</file>