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Simple indigestion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Kumar, Assistant Professor</a:t>
            </a:r>
          </a:p>
          <a:p>
            <a:pPr algn="ctr">
              <a:buNone/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 indigestion is a minor disturbance in ruminant GI function that occurs most commonly in cattle and rarely in sheep and goats.</a:t>
            </a:r>
            <a:endParaRPr lang="en-IN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endParaRPr lang="en-IN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Dietary abnormalities of minor degree like Indigestible Roughage, particularly when protein intake is low.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Moldy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, overheated and frosted 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Moderate excesses of grain and concentrate intake.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Prolonged or Heavy oral dosing with antimicrobials.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PRIMARY ATONY 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Dietary abnormalities.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Increase or decrease pH of the contents.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Accumulation of indigestible food.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Putrefaction of protein Production of toxic amides and amines – histamine. </a:t>
            </a:r>
            <a:endParaRPr lang="en-I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SIGNS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Reduction in appetite 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Mild depression and dullness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Rumination ceases and depressed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movements - in frequency and amplitude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Rumen larger than normal with mild abdominal pain and Discomfort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Moderate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tympany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with doughy rumen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Feces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quantity reduced. 24 hrs later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feces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are softer and voluminous and malodorous. 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No systemic reaction.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PATHOLOGY 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Urine: </a:t>
            </a:r>
          </a:p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SAT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Rumen fluid :  cellulose digestion test,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pH test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DIAGNOSIS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TRP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Acidosis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LDA </a:t>
            </a:r>
          </a:p>
          <a:p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RDA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Abomasal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volvulus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indigestion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secondary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atony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phytobazoars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Most cases recover spontaneously.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Feeding of good quality palatable hay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Rumenatorics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:.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Metoclopromide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for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hypomotility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associated with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nerve damage.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Epsom salts 0.5 to 1.0 kg/ adult cow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Reconstition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microflora</a:t>
            </a:r>
            <a:endParaRPr lang="en-IN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905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273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Introduction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Bipin Kumar</dc:creator>
  <cp:lastModifiedBy>Dr. Bipin Kumar</cp:lastModifiedBy>
  <cp:revision>4</cp:revision>
  <dcterms:created xsi:type="dcterms:W3CDTF">2006-08-16T00:00:00Z</dcterms:created>
  <dcterms:modified xsi:type="dcterms:W3CDTF">2020-12-13T13:18:19Z</dcterms:modified>
</cp:coreProperties>
</file>