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12/13/2020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IN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Simple indigestion</a:t>
            </a:r>
          </a:p>
          <a:p>
            <a:pPr algn="ctr">
              <a:buNone/>
            </a:pPr>
            <a:endParaRPr lang="en-IN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IN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IN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Dr. </a:t>
            </a:r>
            <a:r>
              <a:rPr lang="en-IN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Bipin</a:t>
            </a:r>
            <a:r>
              <a:rPr lang="en-IN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Kumar, Assistant Professor</a:t>
            </a:r>
          </a:p>
          <a:p>
            <a:pPr algn="ctr">
              <a:buNone/>
            </a:pPr>
            <a:r>
              <a:rPr lang="en-US" altLang="en-US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Department of Veterinary Medicine</a:t>
            </a:r>
          </a:p>
          <a:p>
            <a:pPr algn="ctr">
              <a:buNone/>
            </a:pPr>
            <a:r>
              <a:rPr lang="en-US" altLang="en-US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Bihar Veterinary College, Patna</a:t>
            </a:r>
          </a:p>
          <a:p>
            <a:pPr algn="ctr">
              <a:buNone/>
            </a:pPr>
            <a:r>
              <a:rPr lang="en-US" altLang="en-US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(Bihar Animal Sciences University, Patna</a:t>
            </a:r>
            <a:r>
              <a:rPr lang="en-US" altLang="en-US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algn="ctr">
              <a:buNone/>
            </a:pPr>
            <a:endParaRPr lang="en-IN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IN" dirty="0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24200" y="0"/>
            <a:ext cx="2057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Introduction</a:t>
            </a:r>
            <a:endParaRPr lang="en-IN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IN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Simple indigestion is a minor disturbance in ruminant GI function that occurs most commonly in cattle and rarely in sheep and goats.</a:t>
            </a:r>
            <a:endParaRPr lang="en-IN" sz="1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IN" sz="18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IN" sz="1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CAUSES</a:t>
            </a:r>
            <a:endParaRPr lang="en-IN" sz="18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IN" sz="1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Dietary abnormalities of minor degree like Indigestible Roughage, particularly when protein intake is low. </a:t>
            </a:r>
          </a:p>
          <a:p>
            <a:pPr>
              <a:buNone/>
            </a:pPr>
            <a:endParaRPr lang="en-IN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err="1" smtClean="0">
                <a:latin typeface="Times New Roman" pitchFamily="18" charset="0"/>
                <a:cs typeface="Times New Roman" pitchFamily="18" charset="0"/>
              </a:rPr>
              <a:t>Moldy</a:t>
            </a: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, overheated and frosted .</a:t>
            </a:r>
          </a:p>
          <a:p>
            <a:pPr>
              <a:buNone/>
            </a:pPr>
            <a:endParaRPr lang="en-IN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Moderate excesses of grain and concentrate intake.</a:t>
            </a:r>
          </a:p>
          <a:p>
            <a:pPr>
              <a:buNone/>
            </a:pPr>
            <a:endParaRPr lang="en-IN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Prolonged or Heavy oral dosing with antimicrobials.</a:t>
            </a:r>
            <a:endParaRPr lang="en-IN" sz="1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IN" sz="1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PRIMARY ATONY </a:t>
            </a: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Dietary abnormalities.</a:t>
            </a:r>
          </a:p>
          <a:p>
            <a:pPr>
              <a:buNone/>
            </a:pPr>
            <a:endParaRPr lang="en-IN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Increase or decrease pH of the contents.</a:t>
            </a:r>
          </a:p>
          <a:p>
            <a:pPr>
              <a:buNone/>
            </a:pPr>
            <a:endParaRPr lang="en-IN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Accumulation of indigestible food. </a:t>
            </a:r>
          </a:p>
          <a:p>
            <a:pPr>
              <a:buNone/>
            </a:pPr>
            <a:endParaRPr lang="en-IN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Putrefaction of protein Production of toxic amides and amines – histamine. </a:t>
            </a:r>
            <a:endParaRPr lang="en-IN" sz="1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IN" sz="1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CLINICAL SIGNS</a:t>
            </a: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Reduction in appetite </a:t>
            </a: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Mild depression and dullness</a:t>
            </a: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Rumination ceases and depressed </a:t>
            </a:r>
            <a:r>
              <a:rPr lang="en-IN" sz="1800" dirty="0" err="1" smtClean="0">
                <a:latin typeface="Times New Roman" pitchFamily="18" charset="0"/>
                <a:cs typeface="Times New Roman" pitchFamily="18" charset="0"/>
              </a:rPr>
              <a:t>ruminal</a:t>
            </a: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movements - in frequency and amplitude</a:t>
            </a: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Rumen larger than normal with mild abdominal pain and Discomfort</a:t>
            </a: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Moderate </a:t>
            </a:r>
            <a:r>
              <a:rPr lang="en-IN" sz="1800" dirty="0" err="1" smtClean="0">
                <a:latin typeface="Times New Roman" pitchFamily="18" charset="0"/>
                <a:cs typeface="Times New Roman" pitchFamily="18" charset="0"/>
              </a:rPr>
              <a:t>tympany</a:t>
            </a: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with doughy rumen</a:t>
            </a: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Dry </a:t>
            </a:r>
            <a:r>
              <a:rPr lang="en-IN" sz="18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Feces</a:t>
            </a:r>
            <a:r>
              <a:rPr lang="en-IN" sz="1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and quantity reduced. 24 hrs later </a:t>
            </a:r>
            <a:r>
              <a:rPr lang="en-IN" sz="18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feces</a:t>
            </a:r>
            <a:r>
              <a:rPr lang="en-IN" sz="1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are softer and voluminous and malodorous. </a:t>
            </a: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No systemic reaction.</a:t>
            </a:r>
            <a:endParaRPr lang="en-IN" sz="1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IN" sz="1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CLINICAL PATHOLOGY </a:t>
            </a: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Urine: </a:t>
            </a:r>
          </a:p>
          <a:p>
            <a:pPr>
              <a:buNone/>
            </a:pPr>
            <a:r>
              <a:rPr lang="en-IN" sz="1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ketone</a:t>
            </a:r>
            <a:r>
              <a:rPr lang="en-IN" sz="1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en-IN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SAT </a:t>
            </a:r>
          </a:p>
          <a:p>
            <a:pPr>
              <a:buNone/>
            </a:pPr>
            <a:endParaRPr lang="en-IN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IN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Rumen fluid :  cellulose digestion test, </a:t>
            </a:r>
          </a:p>
          <a:p>
            <a:pPr>
              <a:buNone/>
            </a:pPr>
            <a:endParaRPr lang="en-IN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pH test</a:t>
            </a:r>
            <a:endParaRPr lang="en-IN" sz="1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IN" sz="1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DIFFERENTIAL DIAGNOSIS </a:t>
            </a:r>
          </a:p>
          <a:p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TRP </a:t>
            </a:r>
          </a:p>
          <a:p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Acidosis </a:t>
            </a:r>
          </a:p>
          <a:p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LDA </a:t>
            </a:r>
          </a:p>
          <a:p>
            <a:r>
              <a:rPr lang="en-IN" sz="1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RDA </a:t>
            </a:r>
          </a:p>
          <a:p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err="1" smtClean="0">
                <a:latin typeface="Times New Roman" pitchFamily="18" charset="0"/>
                <a:cs typeface="Times New Roman" pitchFamily="18" charset="0"/>
              </a:rPr>
              <a:t>Abomasal</a:t>
            </a: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err="1" smtClean="0">
                <a:latin typeface="Times New Roman" pitchFamily="18" charset="0"/>
                <a:cs typeface="Times New Roman" pitchFamily="18" charset="0"/>
              </a:rPr>
              <a:t>volvulus</a:t>
            </a: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vagal</a:t>
            </a:r>
            <a:r>
              <a:rPr lang="en-IN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indigestion</a:t>
            </a:r>
          </a:p>
          <a:p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secondary </a:t>
            </a:r>
            <a:r>
              <a:rPr lang="en-IN" sz="1800" dirty="0" err="1" smtClean="0">
                <a:latin typeface="Times New Roman" pitchFamily="18" charset="0"/>
                <a:cs typeface="Times New Roman" pitchFamily="18" charset="0"/>
              </a:rPr>
              <a:t>ruminal</a:t>
            </a: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err="1" smtClean="0">
                <a:latin typeface="Times New Roman" pitchFamily="18" charset="0"/>
                <a:cs typeface="Times New Roman" pitchFamily="18" charset="0"/>
              </a:rPr>
              <a:t>atony</a:t>
            </a: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en-IN" sz="1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phytobazoars</a:t>
            </a: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en-IN" sz="1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IN" sz="1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TREATMENT </a:t>
            </a:r>
          </a:p>
          <a:p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Most cases recover spontaneously.</a:t>
            </a:r>
          </a:p>
          <a:p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Feeding of good quality palatable hay </a:t>
            </a:r>
          </a:p>
          <a:p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err="1" smtClean="0">
                <a:latin typeface="Times New Roman" pitchFamily="18" charset="0"/>
                <a:cs typeface="Times New Roman" pitchFamily="18" charset="0"/>
              </a:rPr>
              <a:t>Rumenatorics</a:t>
            </a:r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:. </a:t>
            </a:r>
          </a:p>
          <a:p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Metoclopromide</a:t>
            </a:r>
            <a:r>
              <a:rPr lang="en-IN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: for </a:t>
            </a:r>
            <a:r>
              <a:rPr lang="en-IN" sz="1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hypomotility</a:t>
            </a:r>
            <a:r>
              <a:rPr lang="en-IN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associated with </a:t>
            </a:r>
            <a:r>
              <a:rPr lang="en-IN" sz="1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vagal</a:t>
            </a:r>
            <a:r>
              <a:rPr lang="en-IN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nerve damage. </a:t>
            </a:r>
          </a:p>
          <a:p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Epsom salts 0.5 to 1.0 kg/ adult cow </a:t>
            </a:r>
          </a:p>
          <a:p>
            <a:r>
              <a:rPr lang="en-IN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Reconstition</a:t>
            </a:r>
            <a:r>
              <a:rPr lang="en-IN" sz="1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of </a:t>
            </a:r>
            <a:r>
              <a:rPr lang="en-IN" sz="18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ruminal</a:t>
            </a:r>
            <a:r>
              <a:rPr lang="en-IN" sz="1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microflora</a:t>
            </a:r>
            <a:endParaRPr lang="en-IN" sz="1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pPr lvl="7">
              <a:buNone/>
            </a:pPr>
            <a:r>
              <a:rPr lang="en-IN" sz="9600" dirty="0">
                <a:solidFill>
                  <a:srgbClr val="C00000"/>
                </a:solidFill>
                <a:latin typeface="AdineKirnberg-Script" pitchFamily="2" charset="0"/>
              </a:rPr>
              <a:t>Thank you</a:t>
            </a:r>
          </a:p>
        </p:txBody>
      </p:sp>
    </p:spTree>
    <p:extLst>
      <p:ext uri="{BB962C8B-B14F-4D97-AF65-F5344CB8AC3E}">
        <p14:creationId xmlns="" xmlns:p14="http://schemas.microsoft.com/office/powerpoint/2010/main" val="1905911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</TotalTime>
  <Words>273</Words>
  <Application>Microsoft Office PowerPoint</Application>
  <PresentationFormat>On-screen Show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Flow</vt:lpstr>
      <vt:lpstr>Slide 1</vt:lpstr>
      <vt:lpstr>Introduction</vt:lpstr>
      <vt:lpstr>Slide 3</vt:lpstr>
      <vt:lpstr>Slide 4</vt:lpstr>
      <vt:lpstr>Slide 5</vt:lpstr>
      <vt:lpstr>Slide 6</vt:lpstr>
      <vt:lpstr>Slide 7</vt:lpstr>
      <vt:lpstr>Slide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Dr. Bipin Kumar</dc:creator>
  <cp:lastModifiedBy>Dr. Bipin Kumar</cp:lastModifiedBy>
  <cp:revision>4</cp:revision>
  <dcterms:created xsi:type="dcterms:W3CDTF">2006-08-16T00:00:00Z</dcterms:created>
  <dcterms:modified xsi:type="dcterms:W3CDTF">2020-12-13T13:18:19Z</dcterms:modified>
</cp:coreProperties>
</file>