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Musculoskeletal System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Class-2(</a:t>
            </a:r>
            <a:r>
              <a:rPr lang="en-US" sz="4000" dirty="0" smtClean="0">
                <a:solidFill>
                  <a:srgbClr val="FF0000"/>
                </a:solidFill>
              </a:rPr>
              <a:t>Arthritis</a:t>
            </a:r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3929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olistic                     medicine? Might                      as well go out                      in the pasture Hol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12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ike I always                              say, better                           living through                         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9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Osteoarthritis or Arthritis (DJD)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dogs and cats, </a:t>
            </a:r>
            <a:r>
              <a:rPr lang="en-US" dirty="0" smtClean="0"/>
              <a:t>DJD means </a:t>
            </a:r>
            <a:r>
              <a:rPr lang="en-US" dirty="0"/>
              <a:t>bone, muscle, tendon, ligament and/or joint changes have occurred as a result of joint instability or structural </a:t>
            </a:r>
            <a:r>
              <a:rPr lang="en-US" dirty="0" smtClean="0"/>
              <a:t>unsoundness</a:t>
            </a:r>
          </a:p>
          <a:p>
            <a:r>
              <a:rPr lang="en-US" dirty="0" smtClean="0"/>
              <a:t>The </a:t>
            </a:r>
            <a:r>
              <a:rPr lang="en-US" dirty="0"/>
              <a:t>body attempts to rectify instability by forming extra bone at/around affected joints. </a:t>
            </a:r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is also inflammation with a snowball effect that tends to make itself worse over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839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Etiology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 smtClean="0"/>
              <a:t>Injury</a:t>
            </a:r>
          </a:p>
          <a:p>
            <a:r>
              <a:rPr lang="en-IN" dirty="0" smtClean="0"/>
              <a:t>Blunt </a:t>
            </a:r>
            <a:r>
              <a:rPr lang="en-IN" dirty="0"/>
              <a:t>force trauma (hit by </a:t>
            </a:r>
            <a:r>
              <a:rPr lang="en-IN" dirty="0" smtClean="0"/>
              <a:t>car)</a:t>
            </a:r>
          </a:p>
          <a:p>
            <a:r>
              <a:rPr lang="en-IN" dirty="0" smtClean="0"/>
              <a:t>Athletic </a:t>
            </a:r>
            <a:r>
              <a:rPr lang="en-IN" dirty="0"/>
              <a:t>type </a:t>
            </a:r>
            <a:r>
              <a:rPr lang="en-IN" dirty="0" smtClean="0"/>
              <a:t>injury</a:t>
            </a:r>
          </a:p>
          <a:p>
            <a:r>
              <a:rPr lang="en-IN" dirty="0" smtClean="0"/>
              <a:t>Torn  ligaments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Heredity</a:t>
            </a:r>
          </a:p>
          <a:p>
            <a:r>
              <a:rPr lang="en-IN" dirty="0" smtClean="0"/>
              <a:t>Hip dysplasia</a:t>
            </a:r>
          </a:p>
          <a:p>
            <a:r>
              <a:rPr lang="en-IN" dirty="0" smtClean="0"/>
              <a:t>Patellar luxation</a:t>
            </a:r>
          </a:p>
          <a:p>
            <a:r>
              <a:rPr lang="en-IN" dirty="0" smtClean="0"/>
              <a:t>Elbow dysplasia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Acquired/Developmental/Other </a:t>
            </a:r>
          </a:p>
          <a:p>
            <a:r>
              <a:rPr lang="en-IN" dirty="0" smtClean="0"/>
              <a:t>OCD </a:t>
            </a:r>
            <a:r>
              <a:rPr lang="en-IN" dirty="0"/>
              <a:t>(</a:t>
            </a:r>
            <a:r>
              <a:rPr lang="en-IN" dirty="0" err="1"/>
              <a:t>osteochondritis</a:t>
            </a:r>
            <a:r>
              <a:rPr lang="en-IN" dirty="0"/>
              <a:t> </a:t>
            </a:r>
            <a:r>
              <a:rPr lang="en-IN" dirty="0" err="1" smtClean="0"/>
              <a:t>dessicans</a:t>
            </a:r>
            <a:r>
              <a:rPr lang="en-IN" dirty="0" smtClean="0"/>
              <a:t>)</a:t>
            </a:r>
          </a:p>
          <a:p>
            <a:r>
              <a:rPr lang="en-IN" dirty="0" smtClean="0"/>
              <a:t>Angular </a:t>
            </a:r>
            <a:r>
              <a:rPr lang="en-IN" dirty="0"/>
              <a:t>limb deformity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918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 The   results are the same ◦ Chronic pain ◦ Chronic lamenes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06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   There are only two    reasons why a patient    might limp    ◦ PAIN    ◦ Structural instability      Bones or ligame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7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sh                            darn, this                              hurts.                            How am I      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67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nflammationMore pain                  Pain                 More            inflammatio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66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   Pros                           Cons    ◦ Non-drowsy opiate-            ◦ Short half-life means      like pain kill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255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Nutraceuticals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err="1"/>
              <a:t>Nutraceuticals</a:t>
            </a:r>
            <a:r>
              <a:rPr lang="en-US" dirty="0"/>
              <a:t> are food supplements that promote healthy </a:t>
            </a:r>
            <a:r>
              <a:rPr lang="en-US" dirty="0" smtClean="0"/>
              <a:t>joints. Note</a:t>
            </a:r>
            <a:r>
              <a:rPr lang="en-US" dirty="0"/>
              <a:t>, these are not medicine and do not kill </a:t>
            </a:r>
            <a:r>
              <a:rPr lang="en-US" dirty="0" smtClean="0"/>
              <a:t>pain.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 vitamins for joint </a:t>
            </a:r>
            <a:r>
              <a:rPr lang="en-US" dirty="0" smtClean="0"/>
              <a:t>health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Ingredients </a:t>
            </a:r>
            <a:r>
              <a:rPr lang="en-US" dirty="0"/>
              <a:t>vary but usually include glucosamine, chondroitin, fish </a:t>
            </a:r>
            <a:r>
              <a:rPr lang="en-US" dirty="0" smtClean="0"/>
              <a:t>oil.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824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152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Department of Veterinary  Medicine  Bihar Veterinary College, Patna – 800 014 (BASU, Patna)</vt:lpstr>
      <vt:lpstr>Osteoarthritis or Arthritis (DJD) </vt:lpstr>
      <vt:lpstr>Etiology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Nutraceuticals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hp</dc:creator>
  <cp:lastModifiedBy>hp</cp:lastModifiedBy>
  <cp:revision>10</cp:revision>
  <dcterms:created xsi:type="dcterms:W3CDTF">2006-08-16T00:00:00Z</dcterms:created>
  <dcterms:modified xsi:type="dcterms:W3CDTF">2020-12-30T07:32:20Z</dcterms:modified>
</cp:coreProperties>
</file>