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Death from Drowning, Lightning and Electrocution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Vivek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31242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Unit-7</a:t>
            </a:r>
            <a:endParaRPr lang="en-US" dirty="0"/>
          </a:p>
        </p:txBody>
      </p:sp>
      <p:pic>
        <p:nvPicPr>
          <p:cNvPr id="5" name="Picture 4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Causes of death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Severe Nervous shock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Paralysis of respiratory centre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Ventricular fibrilation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5240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2017776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Arial Black" pitchFamily="34" charset="0"/>
              </a:rPr>
              <a:t>Thanks 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5240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2017776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Drowning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Drowning means death from prevention of atmospheric air for entering the lungs caused by the submersion of the body in any fluid medium  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8" name="Picture 4" descr="Editorial Illustration: Project 1 (Part B) | ILaw Dig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0"/>
            <a:ext cx="2667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Arial Black" pitchFamily="34" charset="0"/>
              </a:rPr>
              <a:t>Death from drowning results from complex patho-physiological events that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differ</a:t>
            </a:r>
            <a:r>
              <a:rPr lang="en-US" dirty="0" smtClean="0">
                <a:latin typeface="Arial Black" pitchFamily="34" charset="0"/>
              </a:rPr>
              <a:t> according to the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composition of liquid</a:t>
            </a:r>
            <a:r>
              <a:rPr lang="en-US" dirty="0" smtClean="0">
                <a:latin typeface="Arial Black" pitchFamily="34" charset="0"/>
              </a:rPr>
              <a:t> in which the animal is submerge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4" descr="Editorial Illustration: Project 1 (Part B) | ILaw Dig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0"/>
            <a:ext cx="2667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Signs of death due drowning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A  fine white lathery froth is seen at the mouth and nostrils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The skin shows a corrugated appearance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Early rigor mortis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The lungs are distended like baloons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Oedematous and spongy lungs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White froth in the larynx, trachea and bronchial tubes 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Presence of water in lungs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Large amount of water in stomach containing objects present in water at time of immersion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Injuries on the body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4" descr="Editorial Illustration: Project 1 (Part B) | ILaw Dig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0"/>
            <a:ext cx="2667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Mode of Death in case of drowning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Asphyxia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Shock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Fatal injuries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Editorial Illustration: Project 1 (Part B) | ILaw Dig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876800"/>
            <a:ext cx="2667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Lighting Stroke and Electrocution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When animal is brought into contact with a flash of lightning, Death is usually immediate and is due to involvement of –</a:t>
            </a:r>
          </a:p>
          <a:p>
            <a:pPr lvl="5"/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The central nervous system</a:t>
            </a:r>
          </a:p>
          <a:p>
            <a:pPr lvl="5"/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Paralysis of heart</a:t>
            </a:r>
          </a:p>
          <a:p>
            <a:pPr lvl="5"/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Paralysis of respiratory system</a:t>
            </a:r>
          </a:p>
          <a:p>
            <a:pPr lvl="5">
              <a:buNone/>
            </a:pPr>
            <a:endParaRPr lang="en-US" dirty="0" smtClean="0"/>
          </a:p>
          <a:p>
            <a:pPr lvl="5"/>
            <a:endParaRPr lang="en-US" dirty="0"/>
          </a:p>
        </p:txBody>
      </p:sp>
      <p:pic>
        <p:nvPicPr>
          <p:cNvPr id="4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76800"/>
            <a:ext cx="2017776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The cause of death from electric currents is not necessarily the same in all cases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Low intensity current causes ventricular fibrilation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 High intensity current  causes paralysis of respiratory centre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Lightning is always a DC current and peaks vary from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10,000 to 2,00,000 amperes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and voltage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upto2,00,00,000 volts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The Current of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110 to 220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volts is sufficient to kill an adult cattle</a:t>
            </a:r>
          </a:p>
        </p:txBody>
      </p:sp>
      <p:pic>
        <p:nvPicPr>
          <p:cNvPr id="4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2017776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Symptoms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Varying degrees of shock may occur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Animal may fall dead without struggle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In less severe cases, the animal becomes unconscious and after a few minutes may recover completely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Some animal may show residual nervous symptoms such as depression, paraplagia and cutaneous hyperaesthesia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Animals which have received intermittent shock eat and drink with care 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5240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2017776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Singeing and burning marks occur in about 90% cases of lightning, mostly on medial side of limbs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Half-chewed food in the mouth is a significant finding in case of a lightning stroke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3" descr="C:\Users\hp\Desktop\vmd511\41-419946_cloud-rain-rain-cloud-lightning-storm-face-w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5240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hp\Desktop\vmd511\262-thunderstorm-cow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029200"/>
            <a:ext cx="2017776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354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Death from Drowning, Lightning and Electrocution</vt:lpstr>
      <vt:lpstr>Drowning</vt:lpstr>
      <vt:lpstr>Slide 3</vt:lpstr>
      <vt:lpstr>Signs of death due drowning</vt:lpstr>
      <vt:lpstr>Mode of Death in case of drowning</vt:lpstr>
      <vt:lpstr>Lighting Stroke and Electrocution</vt:lpstr>
      <vt:lpstr>Slide 7</vt:lpstr>
      <vt:lpstr>Symptoms</vt:lpstr>
      <vt:lpstr>Slide 9</vt:lpstr>
      <vt:lpstr>Causes of death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4</cp:revision>
  <dcterms:created xsi:type="dcterms:W3CDTF">2006-08-16T00:00:00Z</dcterms:created>
  <dcterms:modified xsi:type="dcterms:W3CDTF">2021-01-05T17:37:11Z</dcterms:modified>
</cp:coreProperties>
</file>