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55" r:id="rId1"/>
  </p:sldMasterIdLst>
  <p:sldIdLst>
    <p:sldId id="256" r:id="rId2"/>
    <p:sldId id="258" r:id="rId3"/>
    <p:sldId id="259" r:id="rId4"/>
    <p:sldId id="260" r:id="rId5"/>
    <p:sldId id="261" r:id="rId6"/>
    <p:sldId id="262" r:id="rId7"/>
    <p:sldId id="263" r:id="rId8"/>
    <p:sldId id="264" r:id="rId9"/>
    <p:sldId id="271" r:id="rId10"/>
    <p:sldId id="265" r:id="rId11"/>
    <p:sldId id="266" r:id="rId12"/>
    <p:sldId id="267" r:id="rId13"/>
    <p:sldId id="268" r:id="rId14"/>
    <p:sldId id="269" r:id="rId15"/>
    <p:sldId id="270" r:id="rId16"/>
    <p:sldId id="272"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21" d="100"/>
          <a:sy n="121" d="100"/>
        </p:scale>
        <p:origin x="156" y="10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589213" y="2514600"/>
            <a:ext cx="8915399" cy="2262781"/>
          </a:xfrm>
        </p:spPr>
        <p:txBody>
          <a:bodyPr anchor="b">
            <a:normAutofit/>
          </a:bodyPr>
          <a:lstStyle>
            <a:lvl1pPr>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2589213" y="4777379"/>
            <a:ext cx="8915399" cy="1126283"/>
          </a:xfrm>
        </p:spPr>
        <p:txBody>
          <a:bodyPr anchor="t"/>
          <a:lstStyle>
            <a:lvl1pPr marL="0" indent="0" algn="l">
              <a:buNone/>
              <a:defRPr>
                <a:solidFill>
                  <a:schemeClr val="tx1">
                    <a:lumMod val="65000"/>
                    <a:lumOff val="3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7" name="Freeform 6"/>
          <p:cNvSpPr/>
          <p:nvPr/>
        </p:nvSpPr>
        <p:spPr bwMode="auto">
          <a:xfrm>
            <a:off x="0" y="4323810"/>
            <a:ext cx="1744652" cy="778589"/>
          </a:xfrm>
          <a:custGeom>
            <a:avLst/>
            <a:gdLst/>
            <a:ahLst/>
            <a:cxnLst/>
            <a:rect l="0" t="0" r="r" b="b"/>
            <a:pathLst>
              <a:path w="372" h="166">
                <a:moveTo>
                  <a:pt x="287" y="166"/>
                </a:moveTo>
                <a:cubicBezTo>
                  <a:pt x="290" y="166"/>
                  <a:pt x="292" y="165"/>
                  <a:pt x="293" y="164"/>
                </a:cubicBezTo>
                <a:cubicBezTo>
                  <a:pt x="293" y="163"/>
                  <a:pt x="294" y="163"/>
                  <a:pt x="294" y="163"/>
                </a:cubicBezTo>
                <a:cubicBezTo>
                  <a:pt x="370" y="87"/>
                  <a:pt x="370" y="87"/>
                  <a:pt x="370" y="87"/>
                </a:cubicBezTo>
                <a:cubicBezTo>
                  <a:pt x="372" y="85"/>
                  <a:pt x="372" y="81"/>
                  <a:pt x="370" y="78"/>
                </a:cubicBezTo>
                <a:cubicBezTo>
                  <a:pt x="294" y="3"/>
                  <a:pt x="294" y="3"/>
                  <a:pt x="294" y="3"/>
                </a:cubicBezTo>
                <a:cubicBezTo>
                  <a:pt x="294" y="2"/>
                  <a:pt x="293" y="2"/>
                  <a:pt x="293" y="2"/>
                </a:cubicBezTo>
                <a:cubicBezTo>
                  <a:pt x="292" y="1"/>
                  <a:pt x="290" y="0"/>
                  <a:pt x="287" y="0"/>
                </a:cubicBezTo>
                <a:cubicBezTo>
                  <a:pt x="0" y="0"/>
                  <a:pt x="0" y="0"/>
                  <a:pt x="0" y="0"/>
                </a:cubicBezTo>
                <a:cubicBezTo>
                  <a:pt x="0" y="166"/>
                  <a:pt x="0" y="166"/>
                  <a:pt x="0" y="166"/>
                </a:cubicBezTo>
                <a:lnTo>
                  <a:pt x="287" y="166"/>
                </a:lnTo>
                <a:close/>
              </a:path>
            </a:pathLst>
          </a:custGeom>
          <a:solidFill>
            <a:schemeClr val="accent1"/>
          </a:solidFill>
          <a:ln>
            <a:noFill/>
          </a:ln>
        </p:spPr>
      </p:sp>
      <p:sp>
        <p:nvSpPr>
          <p:cNvPr id="6" name="Slide Number Placeholder 5"/>
          <p:cNvSpPr>
            <a:spLocks noGrp="1"/>
          </p:cNvSpPr>
          <p:nvPr>
            <p:ph type="sldNum" sz="quarter" idx="12"/>
          </p:nvPr>
        </p:nvSpPr>
        <p:spPr>
          <a:xfrm>
            <a:off x="531812" y="4529540"/>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278365247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2592925" y="624110"/>
            <a:ext cx="8911687" cy="1280890"/>
          </a:xfrm>
        </p:spPr>
        <p:txBody>
          <a:bodyPr/>
          <a:lstStyle/>
          <a:p>
            <a:r>
              <a:rPr lang="en-US" smtClean="0"/>
              <a:t>Click to edit Master title style</a:t>
            </a:r>
            <a:endParaRPr lang="en-US" dirty="0"/>
          </a:p>
        </p:txBody>
      </p:sp>
      <p:sp>
        <p:nvSpPr>
          <p:cNvPr id="3" name="Content Placeholder 2"/>
          <p:cNvSpPr>
            <a:spLocks noGrp="1"/>
          </p:cNvSpPr>
          <p:nvPr>
            <p:ph idx="1"/>
          </p:nvPr>
        </p:nvSpPr>
        <p:spPr>
          <a:xfrm>
            <a:off x="2589212" y="2133600"/>
            <a:ext cx="8915400" cy="377762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125770647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589212" y="2058750"/>
            <a:ext cx="8915399" cy="146880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2589212" y="3530129"/>
            <a:ext cx="8915399" cy="860400"/>
          </a:xfrm>
        </p:spPr>
        <p:txBody>
          <a:bodyPr anchor="t"/>
          <a:lstStyle>
            <a:lvl1pPr marL="0" indent="0" algn="l">
              <a:buNone/>
              <a:defRPr sz="20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29492271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2589212" y="2133600"/>
            <a:ext cx="4313864" cy="3777622"/>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7190747" y="2126222"/>
            <a:ext cx="4313864" cy="3777622"/>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8ECB4464-7CC2-4BF5-BFC9-2D3410208ED9}" type="datetimeFigureOut">
              <a:rPr lang="en-IN" smtClean="0"/>
              <a:t>04-01-2021</a:t>
            </a:fld>
            <a:endParaRPr lang="en-IN"/>
          </a:p>
        </p:txBody>
      </p:sp>
      <p:sp>
        <p:nvSpPr>
          <p:cNvPr id="6" name="Footer Placeholder 5"/>
          <p:cNvSpPr>
            <a:spLocks noGrp="1"/>
          </p:cNvSpPr>
          <p:nvPr>
            <p:ph type="ftr" sz="quarter" idx="11"/>
          </p:nvPr>
        </p:nvSpPr>
        <p:spPr/>
        <p:txBody>
          <a:bodyPr/>
          <a:lstStyle/>
          <a:p>
            <a:endParaRPr lang="en-IN"/>
          </a:p>
        </p:txBody>
      </p:sp>
      <p:sp>
        <p:nvSpPr>
          <p:cNvPr id="10"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1" name="Slide Number Placeholder 5"/>
          <p:cNvSpPr>
            <a:spLocks noGrp="1"/>
          </p:cNvSpPr>
          <p:nvPr>
            <p:ph type="sldNum" sz="quarter" idx="12"/>
          </p:nvPr>
        </p:nvSpPr>
        <p:spPr>
          <a:xfrm>
            <a:off x="531812" y="787782"/>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119812803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2939373" y="1972703"/>
            <a:ext cx="399273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2589212" y="2548966"/>
            <a:ext cx="4342893" cy="3354060"/>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7506629" y="1969475"/>
            <a:ext cx="3999001"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7166957" y="2545738"/>
            <a:ext cx="4338674" cy="3354060"/>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8ECB4464-7CC2-4BF5-BFC9-2D3410208ED9}" type="datetimeFigureOut">
              <a:rPr lang="en-IN" smtClean="0"/>
              <a:t>04-01-2021</a:t>
            </a:fld>
            <a:endParaRPr lang="en-IN"/>
          </a:p>
        </p:txBody>
      </p:sp>
      <p:sp>
        <p:nvSpPr>
          <p:cNvPr id="8" name="Footer Placeholder 7"/>
          <p:cNvSpPr>
            <a:spLocks noGrp="1"/>
          </p:cNvSpPr>
          <p:nvPr>
            <p:ph type="ftr" sz="quarter" idx="11"/>
          </p:nvPr>
        </p:nvSpPr>
        <p:spPr/>
        <p:txBody>
          <a:bodyPr/>
          <a:lstStyle/>
          <a:p>
            <a:endParaRPr lang="en-IN"/>
          </a:p>
        </p:txBody>
      </p:sp>
      <p:sp>
        <p:nvSpPr>
          <p:cNvPr id="12"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13" name="Slide Number Placeholder 5"/>
          <p:cNvSpPr>
            <a:spLocks noGrp="1"/>
          </p:cNvSpPr>
          <p:nvPr>
            <p:ph type="sldNum" sz="quarter" idx="12"/>
          </p:nvPr>
        </p:nvSpPr>
        <p:spPr>
          <a:xfrm>
            <a:off x="531812" y="787782"/>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155197970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8ECB4464-7CC2-4BF5-BFC9-2D3410208ED9}" type="datetimeFigureOut">
              <a:rPr lang="en-IN" smtClean="0"/>
              <a:t>04-01-2021</a:t>
            </a:fld>
            <a:endParaRPr lang="en-IN"/>
          </a:p>
        </p:txBody>
      </p:sp>
      <p:sp>
        <p:nvSpPr>
          <p:cNvPr id="4" name="Footer Placeholder 3"/>
          <p:cNvSpPr>
            <a:spLocks noGrp="1"/>
          </p:cNvSpPr>
          <p:nvPr>
            <p:ph type="ftr" sz="quarter" idx="11"/>
          </p:nvPr>
        </p:nvSpPr>
        <p:spPr/>
        <p:txBody>
          <a:bodyPr/>
          <a:lstStyle/>
          <a:p>
            <a:endParaRPr lang="en-IN"/>
          </a:p>
        </p:txBody>
      </p:sp>
      <p:sp>
        <p:nvSpPr>
          <p:cNvPr id="7"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5" name="Slide Number Placeholder 4"/>
          <p:cNvSpPr>
            <a:spLocks noGrp="1"/>
          </p:cNvSpPr>
          <p:nvPr>
            <p:ph type="sldNum" sz="quarter" idx="12"/>
          </p:nvPr>
        </p:nvSpPr>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38001661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ECB4464-7CC2-4BF5-BFC9-2D3410208ED9}" type="datetimeFigureOut">
              <a:rPr lang="en-IN" smtClean="0"/>
              <a:t>04-01-2021</a:t>
            </a:fld>
            <a:endParaRPr lang="en-IN"/>
          </a:p>
        </p:txBody>
      </p:sp>
      <p:sp>
        <p:nvSpPr>
          <p:cNvPr id="3" name="Footer Placeholder 2"/>
          <p:cNvSpPr>
            <a:spLocks noGrp="1"/>
          </p:cNvSpPr>
          <p:nvPr>
            <p:ph type="ftr" sz="quarter" idx="11"/>
          </p:nvPr>
        </p:nvSpPr>
        <p:spPr/>
        <p:txBody>
          <a:bodyPr/>
          <a:lstStyle/>
          <a:p>
            <a:endParaRPr lang="en-IN"/>
          </a:p>
        </p:txBody>
      </p:sp>
      <p:sp>
        <p:nvSpPr>
          <p:cNvPr id="6"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4" name="Slide Number Placeholder 3"/>
          <p:cNvSpPr>
            <a:spLocks noGrp="1"/>
          </p:cNvSpPr>
          <p:nvPr>
            <p:ph type="sldNum" sz="quarter" idx="12"/>
          </p:nvPr>
        </p:nvSpPr>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377811639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446088"/>
            <a:ext cx="3505199" cy="976312"/>
          </a:xfrm>
        </p:spPr>
        <p:txBody>
          <a:bodyPr anchor="b"/>
          <a:lstStyle>
            <a:lvl1pPr algn="l">
              <a:defRPr sz="2000" b="0"/>
            </a:lvl1pPr>
          </a:lstStyle>
          <a:p>
            <a:r>
              <a:rPr lang="en-US" smtClean="0"/>
              <a:t>Click to edit Master title style</a:t>
            </a:r>
            <a:endParaRPr lang="en-US" dirty="0"/>
          </a:p>
        </p:txBody>
      </p:sp>
      <p:sp>
        <p:nvSpPr>
          <p:cNvPr id="3" name="Content Placeholder 2"/>
          <p:cNvSpPr>
            <a:spLocks noGrp="1"/>
          </p:cNvSpPr>
          <p:nvPr>
            <p:ph idx="1"/>
          </p:nvPr>
        </p:nvSpPr>
        <p:spPr>
          <a:xfrm>
            <a:off x="6323012" y="446088"/>
            <a:ext cx="5181600" cy="5414963"/>
          </a:xfrm>
        </p:spPr>
        <p:txBody>
          <a:bodyPr anchor="ct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2589212" y="1598613"/>
            <a:ext cx="3505199" cy="4262436"/>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8ECB4464-7CC2-4BF5-BFC9-2D3410208ED9}" type="datetimeFigureOut">
              <a:rPr lang="en-IN" smtClean="0"/>
              <a:t>04-01-2021</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240731602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3" y="4800600"/>
            <a:ext cx="8915400"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2589212" y="634965"/>
            <a:ext cx="8915400" cy="3854970"/>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2589213" y="5367338"/>
            <a:ext cx="8915400"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8ECB4464-7CC2-4BF5-BFC9-2D3410208ED9}" type="datetimeFigureOut">
              <a:rPr lang="en-IN" smtClean="0"/>
              <a:t>04-01-2021</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312494160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2589212" y="609600"/>
            <a:ext cx="8915399" cy="3117040"/>
          </a:xfrm>
        </p:spPr>
        <p:txBody>
          <a:bodyPr anchor="ctr">
            <a:normAutofit/>
          </a:bodyPr>
          <a:lstStyle>
            <a:lvl1pPr algn="l">
              <a:defRPr sz="48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9"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12619916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smtClean="0"/>
              <a:t>Click to edit Master title style</a:t>
            </a:r>
            <a:endParaRPr lang="en-US" dirty="0"/>
          </a:p>
        </p:txBody>
      </p:sp>
      <p:sp>
        <p:nvSpPr>
          <p:cNvPr id="13" name="Text Placeholder 9"/>
          <p:cNvSpPr>
            <a:spLocks noGrp="1"/>
          </p:cNvSpPr>
          <p:nvPr>
            <p:ph type="body" sz="quarter" idx="13"/>
          </p:nvPr>
        </p:nvSpPr>
        <p:spPr>
          <a:xfrm>
            <a:off x="3275012" y="3505200"/>
            <a:ext cx="753655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2589212" y="4354046"/>
            <a:ext cx="8915399" cy="1555864"/>
          </a:xfrm>
        </p:spPr>
        <p:txBody>
          <a:bodyPr anchor="ctr">
            <a:normAutofit/>
          </a:bodyPr>
          <a:lstStyle>
            <a:lvl1pPr marL="0" indent="0" algn="l">
              <a:buNone/>
              <a:defRPr sz="1800">
                <a:solidFill>
                  <a:schemeClr val="tx1">
                    <a:lumMod val="65000"/>
                    <a:lumOff val="3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11" name="Freeform 11"/>
          <p:cNvSpPr/>
          <p:nvPr/>
        </p:nvSpPr>
        <p:spPr bwMode="auto">
          <a:xfrm flipV="1">
            <a:off x="-4189" y="31781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a:xfrm>
            <a:off x="531812" y="3244139"/>
            <a:ext cx="779767" cy="365125"/>
          </a:xfrm>
        </p:spPr>
        <p:txBody>
          <a:bodyPr/>
          <a:lstStyle/>
          <a:p>
            <a:fld id="{F55143FB-C47B-46AA-A3BA-049A0DA9B27F}" type="slidenum">
              <a:rPr lang="en-IN" smtClean="0"/>
              <a:t>‹#›</a:t>
            </a:fld>
            <a:endParaRPr lang="en-IN"/>
          </a:p>
        </p:txBody>
      </p:sp>
      <p:sp>
        <p:nvSpPr>
          <p:cNvPr id="14" name="TextBox 13"/>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5" name="TextBox 14"/>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381237153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2589213" y="2438400"/>
            <a:ext cx="8915400" cy="2724845"/>
          </a:xfrm>
        </p:spPr>
        <p:txBody>
          <a:bodyPr anchor="b">
            <a:normAutofit/>
          </a:bodyPr>
          <a:lstStyle>
            <a:lvl1pPr algn="l">
              <a:defRPr sz="4800" b="0"/>
            </a:lvl1pPr>
          </a:lstStyle>
          <a:p>
            <a:r>
              <a:rPr lang="en-US" smtClean="0"/>
              <a:t>Click to edit Master title style</a:t>
            </a:r>
            <a:endParaRPr lang="en-US" dirty="0"/>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Edit Master text styles</a:t>
            </a:r>
          </a:p>
        </p:txBody>
      </p:sp>
      <p:sp>
        <p:nvSpPr>
          <p:cNvPr id="5" name="Date Placeholder 4"/>
          <p:cNvSpPr>
            <a:spLocks noGrp="1"/>
          </p:cNvSpPr>
          <p:nvPr>
            <p:ph type="dt" sz="half" idx="10"/>
          </p:nvPr>
        </p:nvSpPr>
        <p:spPr/>
        <p:txBody>
          <a:bodyPr/>
          <a:lstStyle/>
          <a:p>
            <a:fld id="{8ECB4464-7CC2-4BF5-BFC9-2D3410208ED9}" type="datetimeFigureOut">
              <a:rPr lang="en-IN" smtClean="0"/>
              <a:t>04-01-2021</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279288446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2" name="Title 1"/>
          <p:cNvSpPr>
            <a:spLocks noGrp="1"/>
          </p:cNvSpPr>
          <p:nvPr>
            <p:ph type="title"/>
          </p:nvPr>
        </p:nvSpPr>
        <p:spPr>
          <a:xfrm>
            <a:off x="2849949" y="609600"/>
            <a:ext cx="8393926" cy="2895600"/>
          </a:xfrm>
        </p:spPr>
        <p:txBody>
          <a:bodyPr anchor="ctr">
            <a:normAutofit/>
          </a:bodyPr>
          <a:lstStyle>
            <a:lvl1pPr algn="l">
              <a:defRPr sz="4800" b="0" cap="none"/>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Edit Master text styles</a:t>
            </a:r>
          </a:p>
        </p:txBody>
      </p:sp>
      <p:sp>
        <p:nvSpPr>
          <p:cNvPr id="5" name="Date Placeholder 4"/>
          <p:cNvSpPr>
            <a:spLocks noGrp="1"/>
          </p:cNvSpPr>
          <p:nvPr>
            <p:ph type="dt" sz="half" idx="10"/>
          </p:nvPr>
        </p:nvSpPr>
        <p:spPr/>
        <p:txBody>
          <a:bodyPr/>
          <a:lstStyle/>
          <a:p>
            <a:fld id="{8ECB4464-7CC2-4BF5-BFC9-2D3410208ED9}" type="datetimeFigureOut">
              <a:rPr lang="en-IN" smtClean="0"/>
              <a:t>04-01-2021</a:t>
            </a:fld>
            <a:endParaRPr lang="en-IN"/>
          </a:p>
        </p:txBody>
      </p:sp>
      <p:sp>
        <p:nvSpPr>
          <p:cNvPr id="6" name="Footer Placeholder 5"/>
          <p:cNvSpPr>
            <a:spLocks noGrp="1"/>
          </p:cNvSpPr>
          <p:nvPr>
            <p:ph type="ftr" sz="quarter" idx="11"/>
          </p:nvPr>
        </p:nvSpPr>
        <p:spPr/>
        <p:txBody>
          <a:bodyPr/>
          <a:lstStyle/>
          <a:p>
            <a:endParaRPr lang="en-IN"/>
          </a:p>
        </p:txBody>
      </p:sp>
      <p:sp>
        <p:nvSpPr>
          <p:cNvPr id="11"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F55143FB-C47B-46AA-A3BA-049A0DA9B27F}" type="slidenum">
              <a:rPr lang="en-IN" smtClean="0"/>
              <a:t>‹#›</a:t>
            </a:fld>
            <a:endParaRPr lang="en-IN"/>
          </a:p>
        </p:txBody>
      </p:sp>
      <p:sp>
        <p:nvSpPr>
          <p:cNvPr id="17" name="TextBox 16"/>
          <p:cNvSpPr txBox="1"/>
          <p:nvPr/>
        </p:nvSpPr>
        <p:spPr>
          <a:xfrm>
            <a:off x="2467652" y="648005"/>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18" name="TextBox 17"/>
          <p:cNvSpPr txBox="1"/>
          <p:nvPr/>
        </p:nvSpPr>
        <p:spPr>
          <a:xfrm>
            <a:off x="11114852" y="290530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229193783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2589212" y="627407"/>
            <a:ext cx="8915399" cy="2880020"/>
          </a:xfrm>
        </p:spPr>
        <p:txBody>
          <a:bodyPr anchor="ctr">
            <a:normAutofit/>
          </a:bodyPr>
          <a:lstStyle>
            <a:lvl1pPr algn="l">
              <a:defRPr sz="4800" b="0"/>
            </a:lvl1pPr>
          </a:lstStyle>
          <a:p>
            <a:r>
              <a:rPr lang="en-US" smtClean="0"/>
              <a:t>Click to edit Master title style</a:t>
            </a:r>
            <a:endParaRPr lang="en-US" dirty="0"/>
          </a:p>
        </p:txBody>
      </p:sp>
      <p:sp>
        <p:nvSpPr>
          <p:cNvPr id="21" name="Text Placeholder 9"/>
          <p:cNvSpPr>
            <a:spLocks noGrp="1"/>
          </p:cNvSpPr>
          <p:nvPr>
            <p:ph type="body" sz="quarter" idx="13"/>
          </p:nvPr>
        </p:nvSpPr>
        <p:spPr>
          <a:xfrm>
            <a:off x="2589212" y="4343400"/>
            <a:ext cx="8915400" cy="838200"/>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4" name="Text Placeholder 3"/>
          <p:cNvSpPr>
            <a:spLocks noGrp="1"/>
          </p:cNvSpPr>
          <p:nvPr>
            <p:ph type="body" sz="half" idx="2"/>
          </p:nvPr>
        </p:nvSpPr>
        <p:spPr>
          <a:xfrm>
            <a:off x="2589213" y="5181600"/>
            <a:ext cx="8915400" cy="729622"/>
          </a:xfrm>
        </p:spPr>
        <p:txBody>
          <a:bodyPr vert="horz" lIns="91440" tIns="45720" rIns="91440" bIns="45720" rtlCol="0" anchor="t">
            <a:normAutofit/>
          </a:bodyPr>
          <a:lstStyle>
            <a:lvl1pPr>
              <a:buNone/>
              <a:defRPr lang="en-US">
                <a:solidFill>
                  <a:schemeClr val="tx1">
                    <a:lumMod val="65000"/>
                    <a:lumOff val="35000"/>
                  </a:schemeClr>
                </a:solidFill>
              </a:defRPr>
            </a:lvl1pPr>
          </a:lstStyle>
          <a:p>
            <a:pPr marL="0" lvl="0" indent="0">
              <a:buNone/>
            </a:pPr>
            <a:r>
              <a:rPr lang="en-US" smtClean="0"/>
              <a:t>Edit Master text styles</a:t>
            </a:r>
          </a:p>
        </p:txBody>
      </p:sp>
      <p:sp>
        <p:nvSpPr>
          <p:cNvPr id="5" name="Date Placeholder 4"/>
          <p:cNvSpPr>
            <a:spLocks noGrp="1"/>
          </p:cNvSpPr>
          <p:nvPr>
            <p:ph type="dt" sz="half" idx="10"/>
          </p:nvPr>
        </p:nvSpPr>
        <p:spPr/>
        <p:txBody>
          <a:bodyPr/>
          <a:lstStyle/>
          <a:p>
            <a:fld id="{8ECB4464-7CC2-4BF5-BFC9-2D3410208ED9}" type="datetimeFigureOut">
              <a:rPr lang="en-IN" smtClean="0"/>
              <a:t>04-01-2021</a:t>
            </a:fld>
            <a:endParaRPr lang="en-IN"/>
          </a:p>
        </p:txBody>
      </p:sp>
      <p:sp>
        <p:nvSpPr>
          <p:cNvPr id="6" name="Footer Placeholder 5"/>
          <p:cNvSpPr>
            <a:spLocks noGrp="1"/>
          </p:cNvSpPr>
          <p:nvPr>
            <p:ph type="ftr" sz="quarter" idx="11"/>
          </p:nvPr>
        </p:nvSpPr>
        <p:spPr/>
        <p:txBody>
          <a:bodyPr/>
          <a:lstStyle/>
          <a:p>
            <a:endParaRPr lang="en-IN"/>
          </a:p>
        </p:txBody>
      </p:sp>
      <p:sp>
        <p:nvSpPr>
          <p:cNvPr id="9" name="Freeform 11"/>
          <p:cNvSpPr/>
          <p:nvPr/>
        </p:nvSpPr>
        <p:spPr bwMode="auto">
          <a:xfrm flipV="1">
            <a:off x="-4189" y="491172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7" name="Slide Number Placeholder 6"/>
          <p:cNvSpPr>
            <a:spLocks noGrp="1"/>
          </p:cNvSpPr>
          <p:nvPr>
            <p:ph type="sldNum" sz="quarter" idx="12"/>
          </p:nvPr>
        </p:nvSpPr>
        <p:spPr>
          <a:xfrm>
            <a:off x="531812" y="4983087"/>
            <a:ext cx="779767" cy="365125"/>
          </a:xfrm>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99562351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309533279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294812" y="627405"/>
            <a:ext cx="2207601" cy="5283817"/>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589212" y="627405"/>
            <a:ext cx="6477000" cy="5283817"/>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8ECB4464-7CC2-4BF5-BFC9-2D3410208ED9}" type="datetimeFigureOut">
              <a:rPr lang="en-IN" smtClean="0"/>
              <a:t>04-01-2021</a:t>
            </a:fld>
            <a:endParaRPr lang="en-IN"/>
          </a:p>
        </p:txBody>
      </p:sp>
      <p:sp>
        <p:nvSpPr>
          <p:cNvPr id="5" name="Footer Placeholder 4"/>
          <p:cNvSpPr>
            <a:spLocks noGrp="1"/>
          </p:cNvSpPr>
          <p:nvPr>
            <p:ph type="ftr" sz="quarter" idx="11"/>
          </p:nvPr>
        </p:nvSpPr>
        <p:spPr/>
        <p:txBody>
          <a:bodyPr/>
          <a:lstStyle/>
          <a:p>
            <a:endParaRPr lang="en-IN"/>
          </a:p>
        </p:txBody>
      </p:sp>
      <p:sp>
        <p:nvSpPr>
          <p:cNvPr id="8" name="Freeform 11"/>
          <p:cNvSpPr/>
          <p:nvPr/>
        </p:nvSpPr>
        <p:spPr bwMode="auto">
          <a:xfrm flipV="1">
            <a:off x="-4189" y="714375"/>
            <a:ext cx="1588527" cy="507297"/>
          </a:xfrm>
          <a:custGeom>
            <a:avLst/>
            <a:gdLst/>
            <a:ahLst/>
            <a:cxnLst/>
            <a:rect l="l" t="t" r="r" b="b"/>
            <a:pathLst>
              <a:path w="9248" h="10000">
                <a:moveTo>
                  <a:pt x="9248" y="4701"/>
                </a:moveTo>
                <a:lnTo>
                  <a:pt x="7915" y="188"/>
                </a:lnTo>
                <a:cubicBezTo>
                  <a:pt x="7906" y="156"/>
                  <a:pt x="7895" y="126"/>
                  <a:pt x="7886" y="94"/>
                </a:cubicBezTo>
                <a:cubicBezTo>
                  <a:pt x="7859" y="0"/>
                  <a:pt x="7831" y="0"/>
                  <a:pt x="7803" y="0"/>
                </a:cubicBezTo>
                <a:lnTo>
                  <a:pt x="7275" y="0"/>
                </a:lnTo>
                <a:lnTo>
                  <a:pt x="0" y="70"/>
                </a:lnTo>
                <a:cubicBezTo>
                  <a:pt x="8" y="3380"/>
                  <a:pt x="17" y="6690"/>
                  <a:pt x="25" y="10000"/>
                </a:cubicBezTo>
                <a:lnTo>
                  <a:pt x="7275" y="9966"/>
                </a:lnTo>
                <a:lnTo>
                  <a:pt x="7803" y="9966"/>
                </a:lnTo>
                <a:cubicBezTo>
                  <a:pt x="7831" y="9966"/>
                  <a:pt x="7859" y="9872"/>
                  <a:pt x="7886" y="9872"/>
                </a:cubicBezTo>
                <a:cubicBezTo>
                  <a:pt x="7886" y="9778"/>
                  <a:pt x="7915" y="9778"/>
                  <a:pt x="7915" y="9778"/>
                </a:cubicBezTo>
                <a:lnTo>
                  <a:pt x="9248" y="5265"/>
                </a:lnTo>
                <a:cubicBezTo>
                  <a:pt x="9303" y="5077"/>
                  <a:pt x="9303" y="4889"/>
                  <a:pt x="9248" y="4701"/>
                </a:cubicBezTo>
                <a:close/>
              </a:path>
            </a:pathLst>
          </a:custGeom>
          <a:solidFill>
            <a:schemeClr val="accent1"/>
          </a:solidFill>
          <a:ln>
            <a:noFill/>
          </a:ln>
        </p:spPr>
      </p:sp>
      <p:sp>
        <p:nvSpPr>
          <p:cNvPr id="6" name="Slide Number Placeholder 5"/>
          <p:cNvSpPr>
            <a:spLocks noGrp="1"/>
          </p:cNvSpPr>
          <p:nvPr>
            <p:ph type="sldNum" sz="quarter" idx="12"/>
          </p:nvPr>
        </p:nvSpPr>
        <p:spPr/>
        <p:txBody>
          <a:bodyPr/>
          <a:lstStyle/>
          <a:p>
            <a:fld id="{F55143FB-C47B-46AA-A3BA-049A0DA9B27F}" type="slidenum">
              <a:rPr lang="en-IN" smtClean="0"/>
              <a:t>‹#›</a:t>
            </a:fld>
            <a:endParaRPr lang="en-IN"/>
          </a:p>
        </p:txBody>
      </p:sp>
    </p:spTree>
    <p:extLst>
      <p:ext uri="{BB962C8B-B14F-4D97-AF65-F5344CB8AC3E}">
        <p14:creationId xmlns:p14="http://schemas.microsoft.com/office/powerpoint/2010/main" val="192137226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grpSp>
        <p:nvGrpSpPr>
          <p:cNvPr id="23" name="Group 22"/>
          <p:cNvGrpSpPr/>
          <p:nvPr/>
        </p:nvGrpSpPr>
        <p:grpSpPr>
          <a:xfrm>
            <a:off x="1" y="228600"/>
            <a:ext cx="2851516" cy="6638628"/>
            <a:chOff x="2487613" y="285750"/>
            <a:chExt cx="2428875" cy="5654676"/>
          </a:xfrm>
        </p:grpSpPr>
        <p:sp>
          <p:nvSpPr>
            <p:cNvPr id="24" name="Freeform 11"/>
            <p:cNvSpPr/>
            <p:nvPr/>
          </p:nvSpPr>
          <p:spPr bwMode="auto">
            <a:xfrm>
              <a:off x="2487613" y="2284413"/>
              <a:ext cx="85725" cy="533400"/>
            </a:xfrm>
            <a:custGeom>
              <a:avLst/>
              <a:gdLst/>
              <a:ahLst/>
              <a:cxnLst/>
              <a:rect l="0" t="0" r="r" b="b"/>
              <a:pathLst>
                <a:path w="22" h="136">
                  <a:moveTo>
                    <a:pt x="22" y="136"/>
                  </a:moveTo>
                  <a:cubicBezTo>
                    <a:pt x="20" y="117"/>
                    <a:pt x="19" y="99"/>
                    <a:pt x="17" y="80"/>
                  </a:cubicBezTo>
                  <a:cubicBezTo>
                    <a:pt x="11" y="54"/>
                    <a:pt x="6" y="27"/>
                    <a:pt x="0" y="0"/>
                  </a:cubicBezTo>
                  <a:cubicBezTo>
                    <a:pt x="0" y="35"/>
                    <a:pt x="0" y="35"/>
                    <a:pt x="0" y="35"/>
                  </a:cubicBezTo>
                  <a:cubicBezTo>
                    <a:pt x="6" y="64"/>
                    <a:pt x="13" y="94"/>
                    <a:pt x="20" y="124"/>
                  </a:cubicBezTo>
                  <a:cubicBezTo>
                    <a:pt x="20" y="128"/>
                    <a:pt x="21" y="132"/>
                    <a:pt x="22" y="136"/>
                  </a:cubicBezTo>
                  <a:close/>
                </a:path>
              </a:pathLst>
            </a:custGeom>
            <a:solidFill>
              <a:schemeClr val="tx2">
                <a:alpha val="20000"/>
              </a:schemeClr>
            </a:solidFill>
            <a:ln>
              <a:noFill/>
            </a:ln>
          </p:spPr>
        </p:sp>
        <p:sp>
          <p:nvSpPr>
            <p:cNvPr id="25" name="Freeform 12"/>
            <p:cNvSpPr/>
            <p:nvPr/>
          </p:nvSpPr>
          <p:spPr bwMode="auto">
            <a:xfrm>
              <a:off x="2597151" y="2779713"/>
              <a:ext cx="550863" cy="1978025"/>
            </a:xfrm>
            <a:custGeom>
              <a:avLst/>
              <a:gdLst/>
              <a:ahLst/>
              <a:cxnLst/>
              <a:rect l="0" t="0" r="r" b="b"/>
              <a:pathLst>
                <a:path w="140" h="504">
                  <a:moveTo>
                    <a:pt x="86" y="350"/>
                  </a:moveTo>
                  <a:cubicBezTo>
                    <a:pt x="103" y="402"/>
                    <a:pt x="120" y="453"/>
                    <a:pt x="139" y="504"/>
                  </a:cubicBezTo>
                  <a:cubicBezTo>
                    <a:pt x="139" y="495"/>
                    <a:pt x="139" y="487"/>
                    <a:pt x="140" y="478"/>
                  </a:cubicBezTo>
                  <a:cubicBezTo>
                    <a:pt x="124" y="435"/>
                    <a:pt x="109" y="391"/>
                    <a:pt x="95" y="347"/>
                  </a:cubicBezTo>
                  <a:cubicBezTo>
                    <a:pt x="58" y="233"/>
                    <a:pt x="27" y="117"/>
                    <a:pt x="0" y="0"/>
                  </a:cubicBezTo>
                  <a:cubicBezTo>
                    <a:pt x="2" y="20"/>
                    <a:pt x="4" y="41"/>
                    <a:pt x="6" y="61"/>
                  </a:cubicBezTo>
                  <a:cubicBezTo>
                    <a:pt x="30" y="158"/>
                    <a:pt x="56" y="255"/>
                    <a:pt x="86" y="350"/>
                  </a:cubicBezTo>
                  <a:close/>
                </a:path>
              </a:pathLst>
            </a:custGeom>
            <a:solidFill>
              <a:schemeClr val="tx2">
                <a:alpha val="20000"/>
              </a:schemeClr>
            </a:solidFill>
            <a:ln>
              <a:noFill/>
            </a:ln>
          </p:spPr>
        </p:sp>
        <p:sp>
          <p:nvSpPr>
            <p:cNvPr id="26" name="Freeform 13"/>
            <p:cNvSpPr/>
            <p:nvPr/>
          </p:nvSpPr>
          <p:spPr bwMode="auto">
            <a:xfrm>
              <a:off x="3175001" y="4730750"/>
              <a:ext cx="519113" cy="1209675"/>
            </a:xfrm>
            <a:custGeom>
              <a:avLst/>
              <a:gdLst/>
              <a:ahLst/>
              <a:cxnLst/>
              <a:rect l="0" t="0" r="r" b="b"/>
              <a:pathLst>
                <a:path w="132" h="308">
                  <a:moveTo>
                    <a:pt x="8" y="22"/>
                  </a:moveTo>
                  <a:cubicBezTo>
                    <a:pt x="5" y="15"/>
                    <a:pt x="2" y="8"/>
                    <a:pt x="0" y="0"/>
                  </a:cubicBezTo>
                  <a:cubicBezTo>
                    <a:pt x="0" y="10"/>
                    <a:pt x="0" y="19"/>
                    <a:pt x="0" y="29"/>
                  </a:cubicBezTo>
                  <a:cubicBezTo>
                    <a:pt x="21" y="85"/>
                    <a:pt x="44" y="140"/>
                    <a:pt x="68" y="194"/>
                  </a:cubicBezTo>
                  <a:cubicBezTo>
                    <a:pt x="85" y="232"/>
                    <a:pt x="104" y="270"/>
                    <a:pt x="123" y="308"/>
                  </a:cubicBezTo>
                  <a:cubicBezTo>
                    <a:pt x="132" y="308"/>
                    <a:pt x="132" y="308"/>
                    <a:pt x="132" y="308"/>
                  </a:cubicBezTo>
                  <a:cubicBezTo>
                    <a:pt x="113" y="269"/>
                    <a:pt x="94" y="230"/>
                    <a:pt x="77" y="190"/>
                  </a:cubicBezTo>
                  <a:cubicBezTo>
                    <a:pt x="52" y="135"/>
                    <a:pt x="29" y="79"/>
                    <a:pt x="8" y="22"/>
                  </a:cubicBezTo>
                  <a:close/>
                </a:path>
              </a:pathLst>
            </a:custGeom>
            <a:solidFill>
              <a:schemeClr val="tx2">
                <a:alpha val="20000"/>
              </a:schemeClr>
            </a:solidFill>
            <a:ln>
              <a:noFill/>
            </a:ln>
          </p:spPr>
        </p:sp>
        <p:sp>
          <p:nvSpPr>
            <p:cNvPr id="27" name="Freeform 14"/>
            <p:cNvSpPr/>
            <p:nvPr/>
          </p:nvSpPr>
          <p:spPr bwMode="auto">
            <a:xfrm>
              <a:off x="3305176" y="5630863"/>
              <a:ext cx="146050" cy="309563"/>
            </a:xfrm>
            <a:custGeom>
              <a:avLst/>
              <a:gdLst/>
              <a:ahLst/>
              <a:cxnLst/>
              <a:rect l="0" t="0" r="r" b="b"/>
              <a:pathLst>
                <a:path w="37" h="79">
                  <a:moveTo>
                    <a:pt x="28" y="79"/>
                  </a:moveTo>
                  <a:cubicBezTo>
                    <a:pt x="37" y="79"/>
                    <a:pt x="37" y="79"/>
                    <a:pt x="37" y="79"/>
                  </a:cubicBezTo>
                  <a:cubicBezTo>
                    <a:pt x="24" y="53"/>
                    <a:pt x="12" y="27"/>
                    <a:pt x="0" y="0"/>
                  </a:cubicBezTo>
                  <a:cubicBezTo>
                    <a:pt x="8" y="27"/>
                    <a:pt x="17" y="53"/>
                    <a:pt x="28" y="79"/>
                  </a:cubicBezTo>
                  <a:close/>
                </a:path>
              </a:pathLst>
            </a:custGeom>
            <a:solidFill>
              <a:schemeClr val="tx2">
                <a:alpha val="20000"/>
              </a:schemeClr>
            </a:solidFill>
            <a:ln>
              <a:noFill/>
            </a:ln>
          </p:spPr>
        </p:sp>
        <p:sp>
          <p:nvSpPr>
            <p:cNvPr id="28" name="Freeform 15"/>
            <p:cNvSpPr/>
            <p:nvPr/>
          </p:nvSpPr>
          <p:spPr bwMode="auto">
            <a:xfrm>
              <a:off x="2573338" y="2817813"/>
              <a:ext cx="700088" cy="2835275"/>
            </a:xfrm>
            <a:custGeom>
              <a:avLst/>
              <a:gdLst/>
              <a:ahLst/>
              <a:cxnLst/>
              <a:rect l="0" t="0" r="r" b="b"/>
              <a:pathLst>
                <a:path w="178" h="722">
                  <a:moveTo>
                    <a:pt x="162" y="660"/>
                  </a:moveTo>
                  <a:cubicBezTo>
                    <a:pt x="145" y="618"/>
                    <a:pt x="130" y="576"/>
                    <a:pt x="116" y="534"/>
                  </a:cubicBezTo>
                  <a:cubicBezTo>
                    <a:pt x="84" y="437"/>
                    <a:pt x="59" y="337"/>
                    <a:pt x="40" y="236"/>
                  </a:cubicBezTo>
                  <a:cubicBezTo>
                    <a:pt x="29" y="175"/>
                    <a:pt x="20" y="113"/>
                    <a:pt x="12" y="51"/>
                  </a:cubicBezTo>
                  <a:cubicBezTo>
                    <a:pt x="8" y="34"/>
                    <a:pt x="4" y="17"/>
                    <a:pt x="0" y="0"/>
                  </a:cubicBezTo>
                  <a:cubicBezTo>
                    <a:pt x="8" y="79"/>
                    <a:pt x="19" y="159"/>
                    <a:pt x="33" y="237"/>
                  </a:cubicBezTo>
                  <a:cubicBezTo>
                    <a:pt x="51" y="339"/>
                    <a:pt x="76" y="439"/>
                    <a:pt x="107" y="537"/>
                  </a:cubicBezTo>
                  <a:cubicBezTo>
                    <a:pt x="123" y="586"/>
                    <a:pt x="141" y="634"/>
                    <a:pt x="160" y="681"/>
                  </a:cubicBezTo>
                  <a:cubicBezTo>
                    <a:pt x="166" y="695"/>
                    <a:pt x="172" y="708"/>
                    <a:pt x="178" y="722"/>
                  </a:cubicBezTo>
                  <a:cubicBezTo>
                    <a:pt x="176" y="717"/>
                    <a:pt x="175" y="713"/>
                    <a:pt x="174" y="708"/>
                  </a:cubicBezTo>
                  <a:cubicBezTo>
                    <a:pt x="169" y="692"/>
                    <a:pt x="165" y="676"/>
                    <a:pt x="162" y="660"/>
                  </a:cubicBezTo>
                  <a:close/>
                </a:path>
              </a:pathLst>
            </a:custGeom>
            <a:solidFill>
              <a:schemeClr val="tx2">
                <a:alpha val="20000"/>
              </a:schemeClr>
            </a:solidFill>
            <a:ln>
              <a:noFill/>
            </a:ln>
          </p:spPr>
        </p:sp>
        <p:sp>
          <p:nvSpPr>
            <p:cNvPr id="29" name="Freeform 16"/>
            <p:cNvSpPr/>
            <p:nvPr/>
          </p:nvSpPr>
          <p:spPr bwMode="auto">
            <a:xfrm>
              <a:off x="2506663" y="285750"/>
              <a:ext cx="90488" cy="2493963"/>
            </a:xfrm>
            <a:custGeom>
              <a:avLst/>
              <a:gdLst/>
              <a:ahLst/>
              <a:cxnLst/>
              <a:rect l="0" t="0" r="r" b="b"/>
              <a:pathLst>
                <a:path w="23" h="635">
                  <a:moveTo>
                    <a:pt x="11" y="577"/>
                  </a:moveTo>
                  <a:cubicBezTo>
                    <a:pt x="12" y="581"/>
                    <a:pt x="12" y="585"/>
                    <a:pt x="12" y="589"/>
                  </a:cubicBezTo>
                  <a:cubicBezTo>
                    <a:pt x="15" y="603"/>
                    <a:pt x="19" y="617"/>
                    <a:pt x="22" y="632"/>
                  </a:cubicBezTo>
                  <a:cubicBezTo>
                    <a:pt x="22" y="633"/>
                    <a:pt x="22" y="634"/>
                    <a:pt x="23" y="635"/>
                  </a:cubicBezTo>
                  <a:cubicBezTo>
                    <a:pt x="21" y="615"/>
                    <a:pt x="19" y="596"/>
                    <a:pt x="17" y="576"/>
                  </a:cubicBezTo>
                  <a:cubicBezTo>
                    <a:pt x="9" y="474"/>
                    <a:pt x="5" y="372"/>
                    <a:pt x="5" y="269"/>
                  </a:cubicBezTo>
                  <a:cubicBezTo>
                    <a:pt x="6" y="179"/>
                    <a:pt x="9" y="90"/>
                    <a:pt x="15" y="0"/>
                  </a:cubicBezTo>
                  <a:cubicBezTo>
                    <a:pt x="12" y="0"/>
                    <a:pt x="12" y="0"/>
                    <a:pt x="12" y="0"/>
                  </a:cubicBezTo>
                  <a:cubicBezTo>
                    <a:pt x="5" y="89"/>
                    <a:pt x="2" y="179"/>
                    <a:pt x="1" y="269"/>
                  </a:cubicBezTo>
                  <a:cubicBezTo>
                    <a:pt x="0" y="372"/>
                    <a:pt x="3" y="474"/>
                    <a:pt x="11" y="577"/>
                  </a:cubicBezTo>
                  <a:close/>
                </a:path>
              </a:pathLst>
            </a:custGeom>
            <a:solidFill>
              <a:schemeClr val="tx2">
                <a:alpha val="20000"/>
              </a:schemeClr>
            </a:solidFill>
            <a:ln>
              <a:noFill/>
            </a:ln>
          </p:spPr>
        </p:sp>
        <p:sp>
          <p:nvSpPr>
            <p:cNvPr id="30" name="Freeform 17"/>
            <p:cNvSpPr/>
            <p:nvPr/>
          </p:nvSpPr>
          <p:spPr bwMode="auto">
            <a:xfrm>
              <a:off x="2554288" y="2598738"/>
              <a:ext cx="66675" cy="420688"/>
            </a:xfrm>
            <a:custGeom>
              <a:avLst/>
              <a:gdLst/>
              <a:ahLst/>
              <a:cxnLst/>
              <a:rect l="0" t="0" r="r" b="b"/>
              <a:pathLst>
                <a:path w="17" h="107">
                  <a:moveTo>
                    <a:pt x="0" y="0"/>
                  </a:moveTo>
                  <a:cubicBezTo>
                    <a:pt x="2" y="19"/>
                    <a:pt x="3" y="37"/>
                    <a:pt x="5" y="56"/>
                  </a:cubicBezTo>
                  <a:cubicBezTo>
                    <a:pt x="9" y="73"/>
                    <a:pt x="13" y="90"/>
                    <a:pt x="17" y="107"/>
                  </a:cubicBezTo>
                  <a:cubicBezTo>
                    <a:pt x="15" y="87"/>
                    <a:pt x="13" y="66"/>
                    <a:pt x="11" y="46"/>
                  </a:cubicBezTo>
                  <a:cubicBezTo>
                    <a:pt x="10" y="45"/>
                    <a:pt x="10" y="44"/>
                    <a:pt x="10" y="43"/>
                  </a:cubicBezTo>
                  <a:cubicBezTo>
                    <a:pt x="7" y="28"/>
                    <a:pt x="3" y="14"/>
                    <a:pt x="0" y="0"/>
                  </a:cubicBezTo>
                  <a:close/>
                </a:path>
              </a:pathLst>
            </a:custGeom>
            <a:solidFill>
              <a:schemeClr val="tx2">
                <a:alpha val="20000"/>
              </a:schemeClr>
            </a:solidFill>
            <a:ln>
              <a:noFill/>
            </a:ln>
          </p:spPr>
        </p:sp>
        <p:sp>
          <p:nvSpPr>
            <p:cNvPr id="31" name="Freeform 18"/>
            <p:cNvSpPr/>
            <p:nvPr/>
          </p:nvSpPr>
          <p:spPr bwMode="auto">
            <a:xfrm>
              <a:off x="3143251" y="4757738"/>
              <a:ext cx="161925" cy="873125"/>
            </a:xfrm>
            <a:custGeom>
              <a:avLst/>
              <a:gdLst/>
              <a:ahLst/>
              <a:cxnLst/>
              <a:rect l="0" t="0" r="r" b="b"/>
              <a:pathLst>
                <a:path w="41" h="222">
                  <a:moveTo>
                    <a:pt x="0" y="0"/>
                  </a:moveTo>
                  <a:cubicBezTo>
                    <a:pt x="0" y="31"/>
                    <a:pt x="2" y="62"/>
                    <a:pt x="5" y="93"/>
                  </a:cubicBezTo>
                  <a:cubicBezTo>
                    <a:pt x="8" y="117"/>
                    <a:pt x="12" y="142"/>
                    <a:pt x="17" y="166"/>
                  </a:cubicBezTo>
                  <a:cubicBezTo>
                    <a:pt x="19" y="172"/>
                    <a:pt x="22" y="178"/>
                    <a:pt x="24" y="184"/>
                  </a:cubicBezTo>
                  <a:cubicBezTo>
                    <a:pt x="30" y="197"/>
                    <a:pt x="35" y="209"/>
                    <a:pt x="41" y="222"/>
                  </a:cubicBezTo>
                  <a:cubicBezTo>
                    <a:pt x="40" y="219"/>
                    <a:pt x="39" y="215"/>
                    <a:pt x="38" y="212"/>
                  </a:cubicBezTo>
                  <a:cubicBezTo>
                    <a:pt x="26" y="172"/>
                    <a:pt x="18" y="132"/>
                    <a:pt x="13" y="92"/>
                  </a:cubicBezTo>
                  <a:cubicBezTo>
                    <a:pt x="11" y="68"/>
                    <a:pt x="9" y="45"/>
                    <a:pt x="8" y="22"/>
                  </a:cubicBezTo>
                  <a:cubicBezTo>
                    <a:pt x="8" y="21"/>
                    <a:pt x="7" y="20"/>
                    <a:pt x="7" y="18"/>
                  </a:cubicBezTo>
                  <a:cubicBezTo>
                    <a:pt x="5" y="12"/>
                    <a:pt x="2" y="6"/>
                    <a:pt x="0" y="0"/>
                  </a:cubicBezTo>
                  <a:close/>
                </a:path>
              </a:pathLst>
            </a:custGeom>
            <a:solidFill>
              <a:schemeClr val="tx2">
                <a:alpha val="20000"/>
              </a:schemeClr>
            </a:solidFill>
            <a:ln>
              <a:noFill/>
            </a:ln>
          </p:spPr>
        </p:sp>
        <p:sp>
          <p:nvSpPr>
            <p:cNvPr id="32" name="Freeform 19"/>
            <p:cNvSpPr/>
            <p:nvPr/>
          </p:nvSpPr>
          <p:spPr bwMode="auto">
            <a:xfrm>
              <a:off x="3148013" y="1282700"/>
              <a:ext cx="1768475" cy="3448050"/>
            </a:xfrm>
            <a:custGeom>
              <a:avLst/>
              <a:gdLst/>
              <a:ahLst/>
              <a:cxnLst/>
              <a:rect l="0" t="0" r="r" b="b"/>
              <a:pathLst>
                <a:path w="450" h="878">
                  <a:moveTo>
                    <a:pt x="7" y="854"/>
                  </a:moveTo>
                  <a:cubicBezTo>
                    <a:pt x="10" y="772"/>
                    <a:pt x="26" y="691"/>
                    <a:pt x="50" y="613"/>
                  </a:cubicBezTo>
                  <a:cubicBezTo>
                    <a:pt x="75" y="535"/>
                    <a:pt x="109" y="460"/>
                    <a:pt x="149" y="388"/>
                  </a:cubicBezTo>
                  <a:cubicBezTo>
                    <a:pt x="189" y="316"/>
                    <a:pt x="235" y="248"/>
                    <a:pt x="285" y="183"/>
                  </a:cubicBezTo>
                  <a:cubicBezTo>
                    <a:pt x="310" y="151"/>
                    <a:pt x="337" y="119"/>
                    <a:pt x="364" y="89"/>
                  </a:cubicBezTo>
                  <a:cubicBezTo>
                    <a:pt x="378" y="74"/>
                    <a:pt x="392" y="58"/>
                    <a:pt x="406" y="44"/>
                  </a:cubicBezTo>
                  <a:cubicBezTo>
                    <a:pt x="421" y="29"/>
                    <a:pt x="435" y="15"/>
                    <a:pt x="450" y="1"/>
                  </a:cubicBezTo>
                  <a:cubicBezTo>
                    <a:pt x="450" y="0"/>
                    <a:pt x="450" y="0"/>
                    <a:pt x="450" y="0"/>
                  </a:cubicBezTo>
                  <a:cubicBezTo>
                    <a:pt x="434" y="14"/>
                    <a:pt x="420" y="28"/>
                    <a:pt x="405" y="43"/>
                  </a:cubicBezTo>
                  <a:cubicBezTo>
                    <a:pt x="391" y="57"/>
                    <a:pt x="377" y="72"/>
                    <a:pt x="363" y="88"/>
                  </a:cubicBezTo>
                  <a:cubicBezTo>
                    <a:pt x="335" y="118"/>
                    <a:pt x="308" y="149"/>
                    <a:pt x="283" y="181"/>
                  </a:cubicBezTo>
                  <a:cubicBezTo>
                    <a:pt x="232" y="246"/>
                    <a:pt x="185" y="314"/>
                    <a:pt x="145" y="386"/>
                  </a:cubicBezTo>
                  <a:cubicBezTo>
                    <a:pt x="104" y="457"/>
                    <a:pt x="70" y="533"/>
                    <a:pt x="45" y="611"/>
                  </a:cubicBezTo>
                  <a:cubicBezTo>
                    <a:pt x="19" y="690"/>
                    <a:pt x="3" y="771"/>
                    <a:pt x="0" y="854"/>
                  </a:cubicBezTo>
                  <a:cubicBezTo>
                    <a:pt x="0" y="856"/>
                    <a:pt x="0" y="857"/>
                    <a:pt x="0" y="859"/>
                  </a:cubicBezTo>
                  <a:cubicBezTo>
                    <a:pt x="2" y="865"/>
                    <a:pt x="4" y="872"/>
                    <a:pt x="7" y="878"/>
                  </a:cubicBezTo>
                  <a:cubicBezTo>
                    <a:pt x="7" y="870"/>
                    <a:pt x="7" y="862"/>
                    <a:pt x="7" y="854"/>
                  </a:cubicBezTo>
                  <a:close/>
                </a:path>
              </a:pathLst>
            </a:custGeom>
            <a:solidFill>
              <a:schemeClr val="tx2">
                <a:alpha val="20000"/>
              </a:schemeClr>
            </a:solidFill>
            <a:ln>
              <a:noFill/>
            </a:ln>
          </p:spPr>
        </p:sp>
        <p:sp>
          <p:nvSpPr>
            <p:cNvPr id="33" name="Freeform 20"/>
            <p:cNvSpPr/>
            <p:nvPr/>
          </p:nvSpPr>
          <p:spPr bwMode="auto">
            <a:xfrm>
              <a:off x="3273426" y="5653088"/>
              <a:ext cx="138113" cy="287338"/>
            </a:xfrm>
            <a:custGeom>
              <a:avLst/>
              <a:gdLst/>
              <a:ahLst/>
              <a:cxnLst/>
              <a:rect l="0" t="0" r="r" b="b"/>
              <a:pathLst>
                <a:path w="35" h="73">
                  <a:moveTo>
                    <a:pt x="0" y="0"/>
                  </a:moveTo>
                  <a:cubicBezTo>
                    <a:pt x="7" y="24"/>
                    <a:pt x="16" y="49"/>
                    <a:pt x="26" y="73"/>
                  </a:cubicBezTo>
                  <a:cubicBezTo>
                    <a:pt x="35" y="73"/>
                    <a:pt x="35" y="73"/>
                    <a:pt x="35" y="73"/>
                  </a:cubicBezTo>
                  <a:cubicBezTo>
                    <a:pt x="23" y="49"/>
                    <a:pt x="11" y="24"/>
                    <a:pt x="0" y="0"/>
                  </a:cubicBezTo>
                  <a:close/>
                </a:path>
              </a:pathLst>
            </a:custGeom>
            <a:solidFill>
              <a:schemeClr val="tx2">
                <a:alpha val="20000"/>
              </a:schemeClr>
            </a:solidFill>
            <a:ln>
              <a:noFill/>
            </a:ln>
          </p:spPr>
        </p:sp>
        <p:sp>
          <p:nvSpPr>
            <p:cNvPr id="34" name="Freeform 21"/>
            <p:cNvSpPr/>
            <p:nvPr/>
          </p:nvSpPr>
          <p:spPr bwMode="auto">
            <a:xfrm>
              <a:off x="3143251" y="4656138"/>
              <a:ext cx="31750" cy="188913"/>
            </a:xfrm>
            <a:custGeom>
              <a:avLst/>
              <a:gdLst/>
              <a:ahLst/>
              <a:cxnLst/>
              <a:rect l="0" t="0" r="r" b="b"/>
              <a:pathLst>
                <a:path w="8" h="48">
                  <a:moveTo>
                    <a:pt x="7" y="44"/>
                  </a:moveTo>
                  <a:cubicBezTo>
                    <a:pt x="7" y="46"/>
                    <a:pt x="8" y="47"/>
                    <a:pt x="8" y="48"/>
                  </a:cubicBezTo>
                  <a:cubicBezTo>
                    <a:pt x="8" y="38"/>
                    <a:pt x="8" y="29"/>
                    <a:pt x="8" y="19"/>
                  </a:cubicBezTo>
                  <a:cubicBezTo>
                    <a:pt x="5" y="13"/>
                    <a:pt x="3" y="6"/>
                    <a:pt x="1" y="0"/>
                  </a:cubicBezTo>
                  <a:cubicBezTo>
                    <a:pt x="0" y="9"/>
                    <a:pt x="0" y="17"/>
                    <a:pt x="0" y="26"/>
                  </a:cubicBezTo>
                  <a:cubicBezTo>
                    <a:pt x="2" y="32"/>
                    <a:pt x="5" y="38"/>
                    <a:pt x="7" y="44"/>
                  </a:cubicBezTo>
                  <a:close/>
                </a:path>
              </a:pathLst>
            </a:custGeom>
            <a:solidFill>
              <a:schemeClr val="tx2">
                <a:alpha val="20000"/>
              </a:schemeClr>
            </a:solidFill>
            <a:ln>
              <a:noFill/>
            </a:ln>
          </p:spPr>
        </p:sp>
        <p:sp>
          <p:nvSpPr>
            <p:cNvPr id="35" name="Freeform 22"/>
            <p:cNvSpPr/>
            <p:nvPr/>
          </p:nvSpPr>
          <p:spPr bwMode="auto">
            <a:xfrm>
              <a:off x="3211513" y="5410200"/>
              <a:ext cx="203200" cy="530225"/>
            </a:xfrm>
            <a:custGeom>
              <a:avLst/>
              <a:gdLst/>
              <a:ahLst/>
              <a:cxnLst/>
              <a:rect l="0" t="0" r="r" b="b"/>
              <a:pathLst>
                <a:path w="52" h="135">
                  <a:moveTo>
                    <a:pt x="7" y="18"/>
                  </a:moveTo>
                  <a:cubicBezTo>
                    <a:pt x="5" y="12"/>
                    <a:pt x="2" y="6"/>
                    <a:pt x="0" y="0"/>
                  </a:cubicBezTo>
                  <a:cubicBezTo>
                    <a:pt x="3" y="16"/>
                    <a:pt x="7" y="32"/>
                    <a:pt x="12" y="48"/>
                  </a:cubicBezTo>
                  <a:cubicBezTo>
                    <a:pt x="13" y="53"/>
                    <a:pt x="14" y="57"/>
                    <a:pt x="16" y="62"/>
                  </a:cubicBezTo>
                  <a:cubicBezTo>
                    <a:pt x="27" y="86"/>
                    <a:pt x="39" y="111"/>
                    <a:pt x="51" y="135"/>
                  </a:cubicBezTo>
                  <a:cubicBezTo>
                    <a:pt x="52" y="135"/>
                    <a:pt x="52" y="135"/>
                    <a:pt x="52" y="135"/>
                  </a:cubicBezTo>
                  <a:cubicBezTo>
                    <a:pt x="41" y="109"/>
                    <a:pt x="32" y="83"/>
                    <a:pt x="24" y="56"/>
                  </a:cubicBezTo>
                  <a:cubicBezTo>
                    <a:pt x="18" y="43"/>
                    <a:pt x="13" y="31"/>
                    <a:pt x="7" y="18"/>
                  </a:cubicBezTo>
                  <a:close/>
                </a:path>
              </a:pathLst>
            </a:custGeom>
            <a:solidFill>
              <a:schemeClr val="tx2">
                <a:alpha val="20000"/>
              </a:schemeClr>
            </a:solidFill>
            <a:ln>
              <a:noFill/>
            </a:ln>
          </p:spPr>
        </p:sp>
      </p:grpSp>
      <p:grpSp>
        <p:nvGrpSpPr>
          <p:cNvPr id="10" name="Group 9"/>
          <p:cNvGrpSpPr/>
          <p:nvPr/>
        </p:nvGrpSpPr>
        <p:grpSpPr>
          <a:xfrm>
            <a:off x="27221" y="-786"/>
            <a:ext cx="2356674" cy="6854039"/>
            <a:chOff x="6627813" y="194833"/>
            <a:chExt cx="1952625" cy="5678918"/>
          </a:xfrm>
        </p:grpSpPr>
        <p:sp>
          <p:nvSpPr>
            <p:cNvPr id="11" name="Freeform 27"/>
            <p:cNvSpPr/>
            <p:nvPr/>
          </p:nvSpPr>
          <p:spPr bwMode="auto">
            <a:xfrm>
              <a:off x="6627813" y="194833"/>
              <a:ext cx="409575" cy="3646488"/>
            </a:xfrm>
            <a:custGeom>
              <a:avLst/>
              <a:gdLst/>
              <a:ahLst/>
              <a:cxnLst/>
              <a:rect l="0" t="0" r="r" b="b"/>
              <a:pathLst>
                <a:path w="103" h="920">
                  <a:moveTo>
                    <a:pt x="7" y="210"/>
                  </a:moveTo>
                  <a:cubicBezTo>
                    <a:pt x="11" y="288"/>
                    <a:pt x="17" y="367"/>
                    <a:pt x="26" y="445"/>
                  </a:cubicBezTo>
                  <a:cubicBezTo>
                    <a:pt x="34" y="523"/>
                    <a:pt x="44" y="601"/>
                    <a:pt x="57" y="679"/>
                  </a:cubicBezTo>
                  <a:cubicBezTo>
                    <a:pt x="69" y="757"/>
                    <a:pt x="84" y="834"/>
                    <a:pt x="101" y="911"/>
                  </a:cubicBezTo>
                  <a:cubicBezTo>
                    <a:pt x="102" y="914"/>
                    <a:pt x="103" y="917"/>
                    <a:pt x="103" y="920"/>
                  </a:cubicBezTo>
                  <a:cubicBezTo>
                    <a:pt x="102" y="905"/>
                    <a:pt x="100" y="889"/>
                    <a:pt x="99" y="874"/>
                  </a:cubicBezTo>
                  <a:cubicBezTo>
                    <a:pt x="99" y="871"/>
                    <a:pt x="99" y="868"/>
                    <a:pt x="99" y="866"/>
                  </a:cubicBezTo>
                  <a:cubicBezTo>
                    <a:pt x="85" y="803"/>
                    <a:pt x="73" y="741"/>
                    <a:pt x="63" y="678"/>
                  </a:cubicBezTo>
                  <a:cubicBezTo>
                    <a:pt x="50" y="600"/>
                    <a:pt x="39" y="523"/>
                    <a:pt x="30" y="444"/>
                  </a:cubicBezTo>
                  <a:cubicBezTo>
                    <a:pt x="21" y="366"/>
                    <a:pt x="14" y="288"/>
                    <a:pt x="9" y="209"/>
                  </a:cubicBezTo>
                  <a:cubicBezTo>
                    <a:pt x="7" y="170"/>
                    <a:pt x="5" y="131"/>
                    <a:pt x="3" y="92"/>
                  </a:cubicBezTo>
                  <a:cubicBezTo>
                    <a:pt x="2" y="61"/>
                    <a:pt x="1" y="31"/>
                    <a:pt x="1" y="0"/>
                  </a:cubicBezTo>
                  <a:cubicBezTo>
                    <a:pt x="0" y="0"/>
                    <a:pt x="0" y="0"/>
                    <a:pt x="0" y="0"/>
                  </a:cubicBezTo>
                  <a:cubicBezTo>
                    <a:pt x="0" y="31"/>
                    <a:pt x="1" y="61"/>
                    <a:pt x="1" y="92"/>
                  </a:cubicBezTo>
                  <a:cubicBezTo>
                    <a:pt x="3" y="131"/>
                    <a:pt x="4" y="170"/>
                    <a:pt x="7" y="210"/>
                  </a:cubicBezTo>
                  <a:close/>
                </a:path>
              </a:pathLst>
            </a:custGeom>
            <a:solidFill>
              <a:schemeClr val="tx2"/>
            </a:solidFill>
            <a:ln>
              <a:noFill/>
            </a:ln>
          </p:spPr>
        </p:sp>
        <p:sp>
          <p:nvSpPr>
            <p:cNvPr id="12" name="Freeform 28"/>
            <p:cNvSpPr/>
            <p:nvPr/>
          </p:nvSpPr>
          <p:spPr bwMode="auto">
            <a:xfrm>
              <a:off x="7061201" y="3771900"/>
              <a:ext cx="350838" cy="1309688"/>
            </a:xfrm>
            <a:custGeom>
              <a:avLst/>
              <a:gdLst/>
              <a:ahLst/>
              <a:cxnLst/>
              <a:rect l="0" t="0" r="r" b="b"/>
              <a:pathLst>
                <a:path w="88" h="330">
                  <a:moveTo>
                    <a:pt x="53" y="229"/>
                  </a:moveTo>
                  <a:cubicBezTo>
                    <a:pt x="64" y="263"/>
                    <a:pt x="75" y="297"/>
                    <a:pt x="88" y="330"/>
                  </a:cubicBezTo>
                  <a:cubicBezTo>
                    <a:pt x="88" y="323"/>
                    <a:pt x="88" y="315"/>
                    <a:pt x="88" y="308"/>
                  </a:cubicBezTo>
                  <a:cubicBezTo>
                    <a:pt x="88" y="307"/>
                    <a:pt x="88" y="305"/>
                    <a:pt x="88" y="304"/>
                  </a:cubicBezTo>
                  <a:cubicBezTo>
                    <a:pt x="79" y="278"/>
                    <a:pt x="70" y="252"/>
                    <a:pt x="62" y="226"/>
                  </a:cubicBezTo>
                  <a:cubicBezTo>
                    <a:pt x="38" y="152"/>
                    <a:pt x="17" y="76"/>
                    <a:pt x="0" y="0"/>
                  </a:cubicBezTo>
                  <a:cubicBezTo>
                    <a:pt x="2" y="21"/>
                    <a:pt x="4" y="42"/>
                    <a:pt x="7" y="63"/>
                  </a:cubicBezTo>
                  <a:cubicBezTo>
                    <a:pt x="21" y="119"/>
                    <a:pt x="36" y="174"/>
                    <a:pt x="53" y="229"/>
                  </a:cubicBezTo>
                  <a:close/>
                </a:path>
              </a:pathLst>
            </a:custGeom>
            <a:solidFill>
              <a:schemeClr val="tx2"/>
            </a:solidFill>
            <a:ln>
              <a:noFill/>
            </a:ln>
          </p:spPr>
        </p:sp>
        <p:sp>
          <p:nvSpPr>
            <p:cNvPr id="13" name="Freeform 29"/>
            <p:cNvSpPr/>
            <p:nvPr/>
          </p:nvSpPr>
          <p:spPr bwMode="auto">
            <a:xfrm>
              <a:off x="7439026" y="5053013"/>
              <a:ext cx="357188" cy="820738"/>
            </a:xfrm>
            <a:custGeom>
              <a:avLst/>
              <a:gdLst/>
              <a:ahLst/>
              <a:cxnLst/>
              <a:rect l="0" t="0" r="r" b="b"/>
              <a:pathLst>
                <a:path w="90" h="207">
                  <a:moveTo>
                    <a:pt x="6" y="15"/>
                  </a:moveTo>
                  <a:cubicBezTo>
                    <a:pt x="4" y="10"/>
                    <a:pt x="2" y="5"/>
                    <a:pt x="0" y="0"/>
                  </a:cubicBezTo>
                  <a:cubicBezTo>
                    <a:pt x="0" y="9"/>
                    <a:pt x="0" y="19"/>
                    <a:pt x="1" y="29"/>
                  </a:cubicBezTo>
                  <a:cubicBezTo>
                    <a:pt x="14" y="62"/>
                    <a:pt x="27" y="95"/>
                    <a:pt x="42" y="127"/>
                  </a:cubicBezTo>
                  <a:cubicBezTo>
                    <a:pt x="54" y="154"/>
                    <a:pt x="67" y="181"/>
                    <a:pt x="80" y="207"/>
                  </a:cubicBezTo>
                  <a:cubicBezTo>
                    <a:pt x="90" y="207"/>
                    <a:pt x="90" y="207"/>
                    <a:pt x="90" y="207"/>
                  </a:cubicBezTo>
                  <a:cubicBezTo>
                    <a:pt x="76" y="180"/>
                    <a:pt x="63" y="152"/>
                    <a:pt x="50" y="123"/>
                  </a:cubicBezTo>
                  <a:cubicBezTo>
                    <a:pt x="34" y="88"/>
                    <a:pt x="20" y="51"/>
                    <a:pt x="6" y="15"/>
                  </a:cubicBezTo>
                  <a:close/>
                </a:path>
              </a:pathLst>
            </a:custGeom>
            <a:solidFill>
              <a:schemeClr val="tx2"/>
            </a:solidFill>
            <a:ln>
              <a:noFill/>
            </a:ln>
          </p:spPr>
        </p:sp>
        <p:sp>
          <p:nvSpPr>
            <p:cNvPr id="14" name="Freeform 30"/>
            <p:cNvSpPr/>
            <p:nvPr/>
          </p:nvSpPr>
          <p:spPr bwMode="auto">
            <a:xfrm>
              <a:off x="7037388" y="3811588"/>
              <a:ext cx="457200" cy="1852613"/>
            </a:xfrm>
            <a:custGeom>
              <a:avLst/>
              <a:gdLst/>
              <a:ahLst/>
              <a:cxnLst/>
              <a:rect l="0" t="0" r="r" b="b"/>
              <a:pathLst>
                <a:path w="115" h="467">
                  <a:moveTo>
                    <a:pt x="101" y="409"/>
                  </a:moveTo>
                  <a:cubicBezTo>
                    <a:pt x="93" y="388"/>
                    <a:pt x="85" y="366"/>
                    <a:pt x="78" y="344"/>
                  </a:cubicBezTo>
                  <a:cubicBezTo>
                    <a:pt x="57" y="281"/>
                    <a:pt x="41" y="216"/>
                    <a:pt x="29" y="151"/>
                  </a:cubicBezTo>
                  <a:cubicBezTo>
                    <a:pt x="22" y="119"/>
                    <a:pt x="17" y="86"/>
                    <a:pt x="13" y="53"/>
                  </a:cubicBezTo>
                  <a:cubicBezTo>
                    <a:pt x="9" y="35"/>
                    <a:pt x="4" y="18"/>
                    <a:pt x="0" y="0"/>
                  </a:cubicBezTo>
                  <a:cubicBezTo>
                    <a:pt x="5" y="51"/>
                    <a:pt x="12" y="102"/>
                    <a:pt x="21" y="152"/>
                  </a:cubicBezTo>
                  <a:cubicBezTo>
                    <a:pt x="33" y="218"/>
                    <a:pt x="49" y="283"/>
                    <a:pt x="69" y="347"/>
                  </a:cubicBezTo>
                  <a:cubicBezTo>
                    <a:pt x="79" y="378"/>
                    <a:pt x="90" y="410"/>
                    <a:pt x="103" y="441"/>
                  </a:cubicBezTo>
                  <a:cubicBezTo>
                    <a:pt x="107" y="449"/>
                    <a:pt x="111" y="458"/>
                    <a:pt x="115" y="467"/>
                  </a:cubicBezTo>
                  <a:cubicBezTo>
                    <a:pt x="114" y="464"/>
                    <a:pt x="113" y="461"/>
                    <a:pt x="112" y="458"/>
                  </a:cubicBezTo>
                  <a:cubicBezTo>
                    <a:pt x="108" y="442"/>
                    <a:pt x="104" y="425"/>
                    <a:pt x="101" y="409"/>
                  </a:cubicBezTo>
                  <a:close/>
                </a:path>
              </a:pathLst>
            </a:custGeom>
            <a:solidFill>
              <a:schemeClr val="tx2"/>
            </a:solidFill>
            <a:ln>
              <a:noFill/>
            </a:ln>
          </p:spPr>
        </p:sp>
        <p:sp>
          <p:nvSpPr>
            <p:cNvPr id="15" name="Freeform 31"/>
            <p:cNvSpPr/>
            <p:nvPr/>
          </p:nvSpPr>
          <p:spPr bwMode="auto">
            <a:xfrm>
              <a:off x="6992938" y="1263650"/>
              <a:ext cx="144463" cy="2508250"/>
            </a:xfrm>
            <a:custGeom>
              <a:avLst/>
              <a:gdLst/>
              <a:ahLst/>
              <a:cxnLst/>
              <a:rect l="0" t="0" r="r" b="b"/>
              <a:pathLst>
                <a:path w="36" h="633">
                  <a:moveTo>
                    <a:pt x="17" y="633"/>
                  </a:moveTo>
                  <a:cubicBezTo>
                    <a:pt x="15" y="621"/>
                    <a:pt x="14" y="609"/>
                    <a:pt x="13" y="597"/>
                  </a:cubicBezTo>
                  <a:cubicBezTo>
                    <a:pt x="8" y="530"/>
                    <a:pt x="5" y="464"/>
                    <a:pt x="5" y="398"/>
                  </a:cubicBezTo>
                  <a:cubicBezTo>
                    <a:pt x="5" y="331"/>
                    <a:pt x="8" y="265"/>
                    <a:pt x="13" y="198"/>
                  </a:cubicBezTo>
                  <a:cubicBezTo>
                    <a:pt x="15" y="165"/>
                    <a:pt x="18" y="132"/>
                    <a:pt x="22" y="99"/>
                  </a:cubicBezTo>
                  <a:cubicBezTo>
                    <a:pt x="26" y="66"/>
                    <a:pt x="30" y="33"/>
                    <a:pt x="36" y="0"/>
                  </a:cubicBezTo>
                  <a:cubicBezTo>
                    <a:pt x="35" y="0"/>
                    <a:pt x="35" y="0"/>
                    <a:pt x="35" y="0"/>
                  </a:cubicBezTo>
                  <a:cubicBezTo>
                    <a:pt x="29" y="33"/>
                    <a:pt x="24" y="66"/>
                    <a:pt x="20" y="99"/>
                  </a:cubicBezTo>
                  <a:cubicBezTo>
                    <a:pt x="16" y="132"/>
                    <a:pt x="13" y="165"/>
                    <a:pt x="10" y="198"/>
                  </a:cubicBezTo>
                  <a:cubicBezTo>
                    <a:pt x="4" y="264"/>
                    <a:pt x="1" y="331"/>
                    <a:pt x="1" y="398"/>
                  </a:cubicBezTo>
                  <a:cubicBezTo>
                    <a:pt x="0" y="461"/>
                    <a:pt x="2" y="525"/>
                    <a:pt x="7" y="589"/>
                  </a:cubicBezTo>
                  <a:cubicBezTo>
                    <a:pt x="10" y="603"/>
                    <a:pt x="13" y="618"/>
                    <a:pt x="16" y="632"/>
                  </a:cubicBezTo>
                  <a:cubicBezTo>
                    <a:pt x="16" y="632"/>
                    <a:pt x="17" y="633"/>
                    <a:pt x="17" y="633"/>
                  </a:cubicBezTo>
                  <a:close/>
                </a:path>
              </a:pathLst>
            </a:custGeom>
            <a:solidFill>
              <a:schemeClr val="tx2"/>
            </a:solidFill>
            <a:ln>
              <a:noFill/>
            </a:ln>
          </p:spPr>
        </p:sp>
        <p:sp>
          <p:nvSpPr>
            <p:cNvPr id="16" name="Freeform 32"/>
            <p:cNvSpPr/>
            <p:nvPr/>
          </p:nvSpPr>
          <p:spPr bwMode="auto">
            <a:xfrm>
              <a:off x="7526338" y="5640388"/>
              <a:ext cx="111125" cy="233363"/>
            </a:xfrm>
            <a:custGeom>
              <a:avLst/>
              <a:gdLst/>
              <a:ahLst/>
              <a:cxnLst/>
              <a:rect l="0" t="0" r="r" b="b"/>
              <a:pathLst>
                <a:path w="28" h="59">
                  <a:moveTo>
                    <a:pt x="22" y="59"/>
                  </a:moveTo>
                  <a:cubicBezTo>
                    <a:pt x="28" y="59"/>
                    <a:pt x="28" y="59"/>
                    <a:pt x="28" y="59"/>
                  </a:cubicBezTo>
                  <a:cubicBezTo>
                    <a:pt x="18" y="40"/>
                    <a:pt x="9" y="20"/>
                    <a:pt x="0" y="0"/>
                  </a:cubicBezTo>
                  <a:cubicBezTo>
                    <a:pt x="6" y="20"/>
                    <a:pt x="13" y="40"/>
                    <a:pt x="22" y="59"/>
                  </a:cubicBezTo>
                  <a:close/>
                </a:path>
              </a:pathLst>
            </a:custGeom>
            <a:solidFill>
              <a:schemeClr val="tx2"/>
            </a:solidFill>
            <a:ln>
              <a:noFill/>
            </a:ln>
          </p:spPr>
        </p:sp>
        <p:sp>
          <p:nvSpPr>
            <p:cNvPr id="17" name="Freeform 33"/>
            <p:cNvSpPr/>
            <p:nvPr/>
          </p:nvSpPr>
          <p:spPr bwMode="auto">
            <a:xfrm>
              <a:off x="7021513" y="3598863"/>
              <a:ext cx="68263" cy="423863"/>
            </a:xfrm>
            <a:custGeom>
              <a:avLst/>
              <a:gdLst/>
              <a:ahLst/>
              <a:cxnLst/>
              <a:rect l="0" t="0" r="r" b="b"/>
              <a:pathLst>
                <a:path w="17" h="107">
                  <a:moveTo>
                    <a:pt x="4" y="54"/>
                  </a:moveTo>
                  <a:cubicBezTo>
                    <a:pt x="8" y="72"/>
                    <a:pt x="13" y="89"/>
                    <a:pt x="17" y="107"/>
                  </a:cubicBezTo>
                  <a:cubicBezTo>
                    <a:pt x="14" y="86"/>
                    <a:pt x="12" y="65"/>
                    <a:pt x="10" y="44"/>
                  </a:cubicBezTo>
                  <a:cubicBezTo>
                    <a:pt x="10" y="44"/>
                    <a:pt x="9" y="43"/>
                    <a:pt x="9" y="43"/>
                  </a:cubicBezTo>
                  <a:cubicBezTo>
                    <a:pt x="6" y="29"/>
                    <a:pt x="3" y="14"/>
                    <a:pt x="0" y="0"/>
                  </a:cubicBezTo>
                  <a:cubicBezTo>
                    <a:pt x="0" y="2"/>
                    <a:pt x="0" y="5"/>
                    <a:pt x="0" y="8"/>
                  </a:cubicBezTo>
                  <a:cubicBezTo>
                    <a:pt x="1" y="23"/>
                    <a:pt x="3" y="39"/>
                    <a:pt x="4" y="54"/>
                  </a:cubicBezTo>
                  <a:close/>
                </a:path>
              </a:pathLst>
            </a:custGeom>
            <a:solidFill>
              <a:schemeClr val="tx2"/>
            </a:solidFill>
            <a:ln>
              <a:noFill/>
            </a:ln>
          </p:spPr>
        </p:sp>
        <p:sp>
          <p:nvSpPr>
            <p:cNvPr id="18" name="Freeform 34"/>
            <p:cNvSpPr/>
            <p:nvPr/>
          </p:nvSpPr>
          <p:spPr bwMode="auto">
            <a:xfrm>
              <a:off x="7412038" y="2801938"/>
              <a:ext cx="1168400" cy="2251075"/>
            </a:xfrm>
            <a:custGeom>
              <a:avLst/>
              <a:gdLst/>
              <a:ahLst/>
              <a:cxnLst/>
              <a:rect l="0" t="0" r="r" b="b"/>
              <a:pathLst>
                <a:path w="294" h="568">
                  <a:moveTo>
                    <a:pt x="8" y="553"/>
                  </a:moveTo>
                  <a:cubicBezTo>
                    <a:pt x="9" y="501"/>
                    <a:pt x="19" y="448"/>
                    <a:pt x="35" y="397"/>
                  </a:cubicBezTo>
                  <a:cubicBezTo>
                    <a:pt x="51" y="347"/>
                    <a:pt x="73" y="298"/>
                    <a:pt x="99" y="252"/>
                  </a:cubicBezTo>
                  <a:cubicBezTo>
                    <a:pt x="124" y="205"/>
                    <a:pt x="154" y="161"/>
                    <a:pt x="187" y="119"/>
                  </a:cubicBezTo>
                  <a:cubicBezTo>
                    <a:pt x="203" y="98"/>
                    <a:pt x="220" y="77"/>
                    <a:pt x="238" y="58"/>
                  </a:cubicBezTo>
                  <a:cubicBezTo>
                    <a:pt x="247" y="48"/>
                    <a:pt x="256" y="38"/>
                    <a:pt x="265" y="28"/>
                  </a:cubicBezTo>
                  <a:cubicBezTo>
                    <a:pt x="274" y="19"/>
                    <a:pt x="284" y="9"/>
                    <a:pt x="294" y="0"/>
                  </a:cubicBezTo>
                  <a:cubicBezTo>
                    <a:pt x="293" y="0"/>
                    <a:pt x="293" y="0"/>
                    <a:pt x="293" y="0"/>
                  </a:cubicBezTo>
                  <a:cubicBezTo>
                    <a:pt x="283" y="9"/>
                    <a:pt x="273" y="18"/>
                    <a:pt x="264" y="27"/>
                  </a:cubicBezTo>
                  <a:cubicBezTo>
                    <a:pt x="255" y="37"/>
                    <a:pt x="246" y="47"/>
                    <a:pt x="237" y="56"/>
                  </a:cubicBezTo>
                  <a:cubicBezTo>
                    <a:pt x="218" y="76"/>
                    <a:pt x="201" y="96"/>
                    <a:pt x="185" y="117"/>
                  </a:cubicBezTo>
                  <a:cubicBezTo>
                    <a:pt x="151" y="159"/>
                    <a:pt x="121" y="203"/>
                    <a:pt x="95" y="249"/>
                  </a:cubicBezTo>
                  <a:cubicBezTo>
                    <a:pt x="68" y="296"/>
                    <a:pt x="46" y="345"/>
                    <a:pt x="30" y="396"/>
                  </a:cubicBezTo>
                  <a:cubicBezTo>
                    <a:pt x="13" y="445"/>
                    <a:pt x="3" y="497"/>
                    <a:pt x="0" y="549"/>
                  </a:cubicBezTo>
                  <a:cubicBezTo>
                    <a:pt x="3" y="555"/>
                    <a:pt x="5" y="561"/>
                    <a:pt x="7" y="568"/>
                  </a:cubicBezTo>
                  <a:cubicBezTo>
                    <a:pt x="7" y="563"/>
                    <a:pt x="7" y="558"/>
                    <a:pt x="8" y="553"/>
                  </a:cubicBezTo>
                  <a:close/>
                </a:path>
              </a:pathLst>
            </a:custGeom>
            <a:solidFill>
              <a:schemeClr val="tx2"/>
            </a:solidFill>
            <a:ln>
              <a:noFill/>
            </a:ln>
          </p:spPr>
        </p:sp>
        <p:sp>
          <p:nvSpPr>
            <p:cNvPr id="19" name="Freeform 35"/>
            <p:cNvSpPr/>
            <p:nvPr/>
          </p:nvSpPr>
          <p:spPr bwMode="auto">
            <a:xfrm>
              <a:off x="7494588" y="5664200"/>
              <a:ext cx="100013" cy="209550"/>
            </a:xfrm>
            <a:custGeom>
              <a:avLst/>
              <a:gdLst/>
              <a:ahLst/>
              <a:cxnLst/>
              <a:rect l="0" t="0" r="r" b="b"/>
              <a:pathLst>
                <a:path w="25" h="53">
                  <a:moveTo>
                    <a:pt x="0" y="0"/>
                  </a:moveTo>
                  <a:cubicBezTo>
                    <a:pt x="5" y="18"/>
                    <a:pt x="12" y="36"/>
                    <a:pt x="19" y="53"/>
                  </a:cubicBezTo>
                  <a:cubicBezTo>
                    <a:pt x="25" y="53"/>
                    <a:pt x="25" y="53"/>
                    <a:pt x="25" y="53"/>
                  </a:cubicBezTo>
                  <a:cubicBezTo>
                    <a:pt x="16" y="36"/>
                    <a:pt x="8" y="18"/>
                    <a:pt x="0" y="0"/>
                  </a:cubicBezTo>
                  <a:close/>
                </a:path>
              </a:pathLst>
            </a:custGeom>
            <a:solidFill>
              <a:schemeClr val="tx2"/>
            </a:solidFill>
            <a:ln>
              <a:noFill/>
            </a:ln>
          </p:spPr>
        </p:sp>
        <p:sp>
          <p:nvSpPr>
            <p:cNvPr id="20" name="Freeform 36"/>
            <p:cNvSpPr/>
            <p:nvPr/>
          </p:nvSpPr>
          <p:spPr bwMode="auto">
            <a:xfrm>
              <a:off x="7412038" y="5081588"/>
              <a:ext cx="114300" cy="558800"/>
            </a:xfrm>
            <a:custGeom>
              <a:avLst/>
              <a:gdLst/>
              <a:ahLst/>
              <a:cxnLst/>
              <a:rect l="0" t="0" r="r" b="b"/>
              <a:pathLst>
                <a:path w="29" h="141">
                  <a:moveTo>
                    <a:pt x="0" y="0"/>
                  </a:moveTo>
                  <a:cubicBezTo>
                    <a:pt x="0" y="30"/>
                    <a:pt x="2" y="60"/>
                    <a:pt x="7" y="89"/>
                  </a:cubicBezTo>
                  <a:cubicBezTo>
                    <a:pt x="11" y="98"/>
                    <a:pt x="14" y="108"/>
                    <a:pt x="18" y="117"/>
                  </a:cubicBezTo>
                  <a:cubicBezTo>
                    <a:pt x="22" y="125"/>
                    <a:pt x="25" y="133"/>
                    <a:pt x="29" y="141"/>
                  </a:cubicBezTo>
                  <a:cubicBezTo>
                    <a:pt x="28" y="139"/>
                    <a:pt x="28" y="137"/>
                    <a:pt x="27" y="135"/>
                  </a:cubicBezTo>
                  <a:cubicBezTo>
                    <a:pt x="16" y="98"/>
                    <a:pt x="10" y="60"/>
                    <a:pt x="8" y="22"/>
                  </a:cubicBezTo>
                  <a:cubicBezTo>
                    <a:pt x="7" y="18"/>
                    <a:pt x="5" y="15"/>
                    <a:pt x="4" y="11"/>
                  </a:cubicBezTo>
                  <a:cubicBezTo>
                    <a:pt x="2" y="7"/>
                    <a:pt x="1" y="3"/>
                    <a:pt x="0" y="0"/>
                  </a:cubicBezTo>
                  <a:close/>
                </a:path>
              </a:pathLst>
            </a:custGeom>
            <a:solidFill>
              <a:schemeClr val="tx2"/>
            </a:solidFill>
            <a:ln>
              <a:noFill/>
            </a:ln>
          </p:spPr>
        </p:sp>
        <p:sp>
          <p:nvSpPr>
            <p:cNvPr id="21" name="Freeform 37"/>
            <p:cNvSpPr/>
            <p:nvPr/>
          </p:nvSpPr>
          <p:spPr bwMode="auto">
            <a:xfrm>
              <a:off x="7412038" y="4978400"/>
              <a:ext cx="31750" cy="188913"/>
            </a:xfrm>
            <a:custGeom>
              <a:avLst/>
              <a:gdLst/>
              <a:ahLst/>
              <a:cxnLst/>
              <a:rect l="0" t="0" r="r" b="b"/>
              <a:pathLst>
                <a:path w="8" h="48">
                  <a:moveTo>
                    <a:pt x="0" y="26"/>
                  </a:moveTo>
                  <a:cubicBezTo>
                    <a:pt x="1" y="29"/>
                    <a:pt x="2" y="33"/>
                    <a:pt x="4" y="37"/>
                  </a:cubicBezTo>
                  <a:cubicBezTo>
                    <a:pt x="5" y="41"/>
                    <a:pt x="7" y="44"/>
                    <a:pt x="8" y="48"/>
                  </a:cubicBezTo>
                  <a:cubicBezTo>
                    <a:pt x="7" y="38"/>
                    <a:pt x="7" y="28"/>
                    <a:pt x="7" y="19"/>
                  </a:cubicBezTo>
                  <a:cubicBezTo>
                    <a:pt x="5" y="12"/>
                    <a:pt x="3" y="6"/>
                    <a:pt x="0" y="0"/>
                  </a:cubicBezTo>
                  <a:cubicBezTo>
                    <a:pt x="0" y="1"/>
                    <a:pt x="0" y="3"/>
                    <a:pt x="0" y="4"/>
                  </a:cubicBezTo>
                  <a:cubicBezTo>
                    <a:pt x="0" y="11"/>
                    <a:pt x="0" y="19"/>
                    <a:pt x="0" y="26"/>
                  </a:cubicBezTo>
                  <a:close/>
                </a:path>
              </a:pathLst>
            </a:custGeom>
            <a:solidFill>
              <a:schemeClr val="tx2"/>
            </a:solidFill>
            <a:ln>
              <a:noFill/>
            </a:ln>
          </p:spPr>
        </p:sp>
        <p:sp>
          <p:nvSpPr>
            <p:cNvPr id="22" name="Freeform 38"/>
            <p:cNvSpPr/>
            <p:nvPr/>
          </p:nvSpPr>
          <p:spPr bwMode="auto">
            <a:xfrm>
              <a:off x="7439026" y="5434013"/>
              <a:ext cx="174625" cy="439738"/>
            </a:xfrm>
            <a:custGeom>
              <a:avLst/>
              <a:gdLst/>
              <a:ahLst/>
              <a:cxnLst/>
              <a:rect l="0" t="0" r="r" b="b"/>
              <a:pathLst>
                <a:path w="44" h="111">
                  <a:moveTo>
                    <a:pt x="11" y="28"/>
                  </a:moveTo>
                  <a:cubicBezTo>
                    <a:pt x="7" y="19"/>
                    <a:pt x="4" y="9"/>
                    <a:pt x="0" y="0"/>
                  </a:cubicBezTo>
                  <a:cubicBezTo>
                    <a:pt x="3" y="16"/>
                    <a:pt x="7" y="33"/>
                    <a:pt x="11" y="49"/>
                  </a:cubicBezTo>
                  <a:cubicBezTo>
                    <a:pt x="12" y="52"/>
                    <a:pt x="13" y="55"/>
                    <a:pt x="14" y="58"/>
                  </a:cubicBezTo>
                  <a:cubicBezTo>
                    <a:pt x="22" y="76"/>
                    <a:pt x="30" y="94"/>
                    <a:pt x="39" y="111"/>
                  </a:cubicBezTo>
                  <a:cubicBezTo>
                    <a:pt x="44" y="111"/>
                    <a:pt x="44" y="111"/>
                    <a:pt x="44" y="111"/>
                  </a:cubicBezTo>
                  <a:cubicBezTo>
                    <a:pt x="35" y="92"/>
                    <a:pt x="28" y="72"/>
                    <a:pt x="22" y="52"/>
                  </a:cubicBezTo>
                  <a:cubicBezTo>
                    <a:pt x="18" y="44"/>
                    <a:pt x="15" y="36"/>
                    <a:pt x="11" y="28"/>
                  </a:cubicBezTo>
                  <a:close/>
                </a:path>
              </a:pathLst>
            </a:custGeom>
            <a:solidFill>
              <a:schemeClr val="tx2"/>
            </a:solidFill>
            <a:ln>
              <a:noFill/>
            </a:ln>
          </p:spPr>
        </p:sp>
      </p:grpSp>
      <p:sp>
        <p:nvSpPr>
          <p:cNvPr id="7" name="Rectangle 6"/>
          <p:cNvSpPr/>
          <p:nvPr/>
        </p:nvSpPr>
        <p:spPr>
          <a:xfrm>
            <a:off x="0" y="0"/>
            <a:ext cx="182880" cy="6858000"/>
          </a:xfrm>
          <a:prstGeom prst="rect">
            <a:avLst/>
          </a:prstGeom>
          <a:solidFill>
            <a:schemeClr val="tx2"/>
          </a:solidFill>
          <a:ln>
            <a:noFill/>
          </a:ln>
          <a:effectLst/>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2592924" y="624110"/>
            <a:ext cx="8911687" cy="128089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2589212" y="2133600"/>
            <a:ext cx="8915400" cy="3886200"/>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361612" y="6130437"/>
            <a:ext cx="1146283" cy="370396"/>
          </a:xfrm>
          <a:prstGeom prst="rect">
            <a:avLst/>
          </a:prstGeom>
        </p:spPr>
        <p:txBody>
          <a:bodyPr vert="horz" lIns="91440" tIns="45720" rIns="91440" bIns="45720" rtlCol="0" anchor="ctr"/>
          <a:lstStyle>
            <a:lvl1pPr algn="r">
              <a:defRPr sz="900">
                <a:solidFill>
                  <a:schemeClr val="tx1">
                    <a:tint val="75000"/>
                  </a:schemeClr>
                </a:solidFill>
              </a:defRPr>
            </a:lvl1pPr>
          </a:lstStyle>
          <a:p>
            <a:fld id="{8ECB4464-7CC2-4BF5-BFC9-2D3410208ED9}" type="datetimeFigureOut">
              <a:rPr lang="en-IN" smtClean="0"/>
              <a:t>04-01-2021</a:t>
            </a:fld>
            <a:endParaRPr lang="en-IN"/>
          </a:p>
        </p:txBody>
      </p:sp>
      <p:sp>
        <p:nvSpPr>
          <p:cNvPr id="5" name="Footer Placeholder 4"/>
          <p:cNvSpPr>
            <a:spLocks noGrp="1"/>
          </p:cNvSpPr>
          <p:nvPr>
            <p:ph type="ftr" sz="quarter" idx="3"/>
          </p:nvPr>
        </p:nvSpPr>
        <p:spPr>
          <a:xfrm>
            <a:off x="2589212" y="6135808"/>
            <a:ext cx="7619999"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IN"/>
          </a:p>
        </p:txBody>
      </p:sp>
      <p:sp>
        <p:nvSpPr>
          <p:cNvPr id="6" name="Slide Number Placeholder 5"/>
          <p:cNvSpPr>
            <a:spLocks noGrp="1"/>
          </p:cNvSpPr>
          <p:nvPr>
            <p:ph type="sldNum" sz="quarter" idx="4"/>
          </p:nvPr>
        </p:nvSpPr>
        <p:spPr bwMode="gray">
          <a:xfrm>
            <a:off x="531812" y="787782"/>
            <a:ext cx="779767" cy="365125"/>
          </a:xfrm>
          <a:prstGeom prst="rect">
            <a:avLst/>
          </a:prstGeom>
        </p:spPr>
        <p:txBody>
          <a:bodyPr vert="horz" lIns="91440" tIns="45720" rIns="91440" bIns="45720" rtlCol="0" anchor="ctr"/>
          <a:lstStyle>
            <a:lvl1pPr algn="r">
              <a:defRPr sz="2000">
                <a:solidFill>
                  <a:srgbClr val="FEFFFF"/>
                </a:solidFill>
              </a:defRPr>
            </a:lvl1pPr>
          </a:lstStyle>
          <a:p>
            <a:fld id="{F55143FB-C47B-46AA-A3BA-049A0DA9B27F}" type="slidenum">
              <a:rPr lang="en-IN" smtClean="0"/>
              <a:t>‹#›</a:t>
            </a:fld>
            <a:endParaRPr lang="en-IN"/>
          </a:p>
        </p:txBody>
      </p:sp>
    </p:spTree>
    <p:extLst>
      <p:ext uri="{BB962C8B-B14F-4D97-AF65-F5344CB8AC3E}">
        <p14:creationId xmlns:p14="http://schemas.microsoft.com/office/powerpoint/2010/main" val="2656062238"/>
      </p:ext>
    </p:extLst>
  </p:cSld>
  <p:clrMap bg1="lt1" tx1="dk1" bg2="lt2" tx2="dk2" accent1="accent1" accent2="accent2" accent3="accent3" accent4="accent4" accent5="accent5" accent6="accent6" hlink="hlink" folHlink="folHlink"/>
  <p:sldLayoutIdLst>
    <p:sldLayoutId id="2147483756" r:id="rId1"/>
    <p:sldLayoutId id="2147483757" r:id="rId2"/>
    <p:sldLayoutId id="2147483758" r:id="rId3"/>
    <p:sldLayoutId id="2147483759" r:id="rId4"/>
    <p:sldLayoutId id="2147483760" r:id="rId5"/>
    <p:sldLayoutId id="2147483761" r:id="rId6"/>
    <p:sldLayoutId id="2147483762" r:id="rId7"/>
    <p:sldLayoutId id="2147483763" r:id="rId8"/>
    <p:sldLayoutId id="2147483764" r:id="rId9"/>
    <p:sldLayoutId id="2147483765" r:id="rId10"/>
    <p:sldLayoutId id="2147483766" r:id="rId11"/>
    <p:sldLayoutId id="2147483767" r:id="rId12"/>
    <p:sldLayoutId id="2147483768" r:id="rId13"/>
    <p:sldLayoutId id="2147483769" r:id="rId14"/>
    <p:sldLayoutId id="2147483770" r:id="rId15"/>
    <p:sldLayoutId id="2147483771" r:id="rId16"/>
  </p:sldLayoutIdLst>
  <p:txStyles>
    <p:titleStyle>
      <a:lvl1pPr algn="l" defTabSz="457200" rtl="0" eaLnBrk="1" latinLnBrk="0" hangingPunct="1">
        <a:spcBef>
          <a:spcPct val="0"/>
        </a:spcBef>
        <a:buNone/>
        <a:defRPr sz="3600" kern="1200">
          <a:solidFill>
            <a:schemeClr val="tx1">
              <a:lumMod val="85000"/>
              <a:lumOff val="1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US" sz="3200" dirty="0" smtClean="0">
                <a:latin typeface="Times New Roman" panose="02020603050405020304" pitchFamily="18" charset="0"/>
                <a:cs typeface="Times New Roman" panose="02020603050405020304" pitchFamily="18" charset="0"/>
              </a:rPr>
              <a:t>THE PREVENTION OF CRUELTY TO ANIMALS ACT, 1960</a:t>
            </a:r>
            <a:endParaRPr lang="en-IN" sz="3200" dirty="0">
              <a:latin typeface="Times New Roman" panose="02020603050405020304" pitchFamily="18" charset="0"/>
              <a:cs typeface="Times New Roman" panose="02020603050405020304" pitchFamily="18" charset="0"/>
            </a:endParaRPr>
          </a:p>
        </p:txBody>
      </p:sp>
      <p:sp>
        <p:nvSpPr>
          <p:cNvPr id="5" name="Content Placeholder 4"/>
          <p:cNvSpPr>
            <a:spLocks noGrp="1"/>
          </p:cNvSpPr>
          <p:nvPr>
            <p:ph idx="1"/>
          </p:nvPr>
        </p:nvSpPr>
        <p:spPr/>
        <p:txBody>
          <a:bodyPr>
            <a:normAutofit/>
          </a:bodyPr>
          <a:lstStyle/>
          <a:p>
            <a:pPr marL="0" indent="0">
              <a:buNone/>
            </a:pPr>
            <a:r>
              <a:rPr lang="en-US" sz="3000" dirty="0" smtClean="0">
                <a:latin typeface="Times New Roman" panose="02020603050405020304" pitchFamily="18" charset="0"/>
                <a:cs typeface="Times New Roman" panose="02020603050405020304" pitchFamily="18" charset="0"/>
              </a:rPr>
              <a:t>Dr</a:t>
            </a:r>
            <a:r>
              <a:rPr lang="en-US" sz="3000" dirty="0">
                <a:latin typeface="Times New Roman" panose="02020603050405020304" pitchFamily="18" charset="0"/>
                <a:cs typeface="Times New Roman" panose="02020603050405020304" pitchFamily="18" charset="0"/>
              </a:rPr>
              <a:t>. Imran </a:t>
            </a:r>
            <a:r>
              <a:rPr lang="en-US" sz="3000" dirty="0" smtClean="0">
                <a:latin typeface="Times New Roman" panose="02020603050405020304" pitchFamily="18" charset="0"/>
                <a:cs typeface="Times New Roman" panose="02020603050405020304" pitchFamily="18" charset="0"/>
              </a:rPr>
              <a:t>Ali</a:t>
            </a:r>
          </a:p>
          <a:p>
            <a:pPr marL="0" indent="0">
              <a:buNone/>
            </a:pPr>
            <a:r>
              <a:rPr lang="en-US" sz="3000" dirty="0">
                <a:latin typeface="Times New Roman" panose="02020603050405020304" pitchFamily="18" charset="0"/>
                <a:cs typeface="Times New Roman" panose="02020603050405020304" pitchFamily="18" charset="0"/>
              </a:rPr>
              <a:t>Assistant Professor </a:t>
            </a:r>
          </a:p>
          <a:p>
            <a:pPr marL="0" indent="0">
              <a:buNone/>
            </a:pPr>
            <a:r>
              <a:rPr lang="en-US" sz="3000" dirty="0">
                <a:latin typeface="Times New Roman" panose="02020603050405020304" pitchFamily="18" charset="0"/>
                <a:cs typeface="Times New Roman" panose="02020603050405020304" pitchFamily="18" charset="0"/>
              </a:rPr>
              <a:t>Department of Veterinary Pathology</a:t>
            </a:r>
          </a:p>
          <a:p>
            <a:pPr marL="0" indent="0">
              <a:buNone/>
            </a:pPr>
            <a:r>
              <a:rPr lang="en-US" sz="3000" dirty="0">
                <a:latin typeface="Times New Roman" panose="02020603050405020304" pitchFamily="18" charset="0"/>
                <a:cs typeface="Times New Roman" panose="02020603050405020304" pitchFamily="18" charset="0"/>
              </a:rPr>
              <a:t>Bihar Animal Science University </a:t>
            </a:r>
            <a:endParaRPr lang="en-IN" sz="3000" dirty="0">
              <a:latin typeface="Times New Roman" panose="02020603050405020304" pitchFamily="18" charset="0"/>
              <a:cs typeface="Times New Roman" panose="02020603050405020304" pitchFamily="18" charset="0"/>
            </a:endParaRPr>
          </a:p>
          <a:p>
            <a:pPr marL="0" indent="0" algn="ctr">
              <a:buNone/>
            </a:pPr>
            <a:endParaRPr lang="en-US"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6465148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000" dirty="0" smtClean="0">
                <a:latin typeface="Times New Roman" panose="02020603050405020304" pitchFamily="18" charset="0"/>
                <a:cs typeface="Times New Roman" panose="02020603050405020304" pitchFamily="18" charset="0"/>
              </a:rPr>
              <a:t>1. Short title, extent and commencement</a:t>
            </a:r>
            <a:endParaRPr lang="en-IN" sz="30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fontScale="92500" lnSpcReduction="20000"/>
          </a:bodyPr>
          <a:lstStyle/>
          <a:p>
            <a:pPr marL="514350" indent="-514350" algn="just">
              <a:buFont typeface="+mj-lt"/>
              <a:buAutoNum type="arabicPeriod"/>
            </a:pPr>
            <a:r>
              <a:rPr lang="en-US" sz="3000" dirty="0" smtClean="0">
                <a:latin typeface="Times New Roman" panose="02020603050405020304" pitchFamily="18" charset="0"/>
                <a:cs typeface="Times New Roman" panose="02020603050405020304" pitchFamily="18" charset="0"/>
              </a:rPr>
              <a:t>This Act may be called The Prevention of Cruelty to Animals Act, 1960. </a:t>
            </a:r>
          </a:p>
          <a:p>
            <a:pPr marL="514350" indent="-514350" algn="just">
              <a:buFont typeface="+mj-lt"/>
              <a:buAutoNum type="arabicPeriod"/>
            </a:pPr>
            <a:r>
              <a:rPr lang="en-US" sz="3000" dirty="0" smtClean="0">
                <a:latin typeface="Times New Roman" panose="02020603050405020304" pitchFamily="18" charset="0"/>
                <a:cs typeface="Times New Roman" panose="02020603050405020304" pitchFamily="18" charset="0"/>
              </a:rPr>
              <a:t>It extends to the whole of India except the State of Jammu and Kashmir. </a:t>
            </a:r>
          </a:p>
          <a:p>
            <a:pPr marL="514350" indent="-514350" algn="just">
              <a:buFont typeface="+mj-lt"/>
              <a:buAutoNum type="arabicPeriod"/>
            </a:pPr>
            <a:r>
              <a:rPr lang="en-US" sz="3000" dirty="0" smtClean="0">
                <a:latin typeface="Times New Roman" panose="02020603050405020304" pitchFamily="18" charset="0"/>
                <a:cs typeface="Times New Roman" panose="02020603050405020304" pitchFamily="18" charset="0"/>
              </a:rPr>
              <a:t>It shall come into force on such date as the Central Government may by notification in the Official Gazette, appoint, and different dates may be appointed for different States and for the different provisions contained in this Act.</a:t>
            </a: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33997760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just"/>
            <a:r>
              <a:rPr lang="en-US" sz="3000" dirty="0" smtClean="0">
                <a:latin typeface="Times New Roman" panose="02020603050405020304" pitchFamily="18" charset="0"/>
                <a:cs typeface="Times New Roman" panose="02020603050405020304" pitchFamily="18" charset="0"/>
              </a:rPr>
              <a:t>2. Definitions: In this Act, unless the context otherwise requires:</a:t>
            </a:r>
            <a:endParaRPr lang="en-IN" sz="30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pPr marL="514350" indent="-514350">
              <a:buFont typeface="+mj-lt"/>
              <a:buAutoNum type="alphaLcParenR"/>
            </a:pPr>
            <a:r>
              <a:rPr lang="en-US" sz="3000" dirty="0" smtClean="0">
                <a:latin typeface="Times New Roman" panose="02020603050405020304" pitchFamily="18" charset="0"/>
                <a:cs typeface="Times New Roman" panose="02020603050405020304" pitchFamily="18" charset="0"/>
              </a:rPr>
              <a:t>“animals” means any living creature other than a human beings;</a:t>
            </a:r>
          </a:p>
          <a:p>
            <a:pPr marL="514350" indent="-514350" algn="just">
              <a:buFont typeface="+mj-lt"/>
              <a:buAutoNum type="alphaLcParenR"/>
            </a:pPr>
            <a:r>
              <a:rPr lang="en-US" sz="3000" dirty="0" smtClean="0">
                <a:latin typeface="Times New Roman" panose="02020603050405020304" pitchFamily="18" charset="0"/>
                <a:cs typeface="Times New Roman" panose="02020603050405020304" pitchFamily="18" charset="0"/>
              </a:rPr>
              <a:t>“board” means the Animals Welfare Board established under Section 4;</a:t>
            </a:r>
          </a:p>
          <a:p>
            <a:pPr marL="514350" indent="-514350" algn="just">
              <a:buFont typeface="+mj-lt"/>
              <a:buAutoNum type="alphaLcParenR"/>
            </a:pPr>
            <a:r>
              <a:rPr lang="en-US" sz="3000" dirty="0" smtClean="0">
                <a:latin typeface="Times New Roman" panose="02020603050405020304" pitchFamily="18" charset="0"/>
                <a:cs typeface="Times New Roman" panose="02020603050405020304" pitchFamily="18" charset="0"/>
              </a:rPr>
              <a:t>“captive animals.</a:t>
            </a: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1533705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03200"/>
            <a:ext cx="10515600" cy="6324600"/>
          </a:xfrm>
        </p:spPr>
        <p:txBody>
          <a:bodyPr>
            <a:normAutofit/>
          </a:bodyPr>
          <a:lstStyle/>
          <a:p>
            <a:pPr marL="0" indent="0" algn="just">
              <a:buNone/>
            </a:pPr>
            <a:r>
              <a:rPr lang="en-US" sz="3000" dirty="0" smtClean="0">
                <a:latin typeface="Times New Roman" panose="02020603050405020304" pitchFamily="18" charset="0"/>
                <a:cs typeface="Times New Roman" panose="02020603050405020304" pitchFamily="18" charset="0"/>
              </a:rPr>
              <a:t>d) “domestic animal” means any animal which is tamed or which has been or is being sufficiently tamed to serve some purpose for the use of man or which although it neither has been nor is being nor is intended to be so tamed, is or has become in fact wholly or partly tamed;</a:t>
            </a:r>
          </a:p>
          <a:p>
            <a:pPr marL="0" indent="0" algn="just">
              <a:buNone/>
            </a:pPr>
            <a:r>
              <a:rPr lang="en-US" sz="3000" dirty="0" smtClean="0">
                <a:latin typeface="Times New Roman" panose="02020603050405020304" pitchFamily="18" charset="0"/>
                <a:cs typeface="Times New Roman" panose="02020603050405020304" pitchFamily="18" charset="0"/>
              </a:rPr>
              <a:t>e) “local authority” means a Municipal Committee, District Board or other authority for the time being invested by law with the control and administration of any matters within a specified local area; </a:t>
            </a:r>
          </a:p>
          <a:p>
            <a:pPr marL="0" indent="0" algn="just">
              <a:buNone/>
            </a:pPr>
            <a:r>
              <a:rPr lang="en-US" sz="3000" dirty="0" smtClean="0">
                <a:latin typeface="Times New Roman" panose="02020603050405020304" pitchFamily="18" charset="0"/>
                <a:cs typeface="Times New Roman" panose="02020603050405020304" pitchFamily="18" charset="0"/>
              </a:rPr>
              <a:t>f) “owner”, used with reference to an animal, includes not only the owner but also any other person for the time being in possession or custody of the animal, whether with or without the consent of the owner;</a:t>
            </a: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23156181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54000"/>
            <a:ext cx="10515600" cy="5922963"/>
          </a:xfrm>
        </p:spPr>
        <p:txBody>
          <a:bodyPr>
            <a:normAutofit/>
          </a:bodyPr>
          <a:lstStyle/>
          <a:p>
            <a:pPr marL="0" indent="0" algn="just">
              <a:buNone/>
            </a:pPr>
            <a:r>
              <a:rPr lang="en-US" sz="3000" dirty="0" smtClean="0">
                <a:latin typeface="Times New Roman" panose="02020603050405020304" pitchFamily="18" charset="0"/>
                <a:cs typeface="Times New Roman" panose="02020603050405020304" pitchFamily="18" charset="0"/>
              </a:rPr>
              <a:t>g) “</a:t>
            </a:r>
            <a:r>
              <a:rPr lang="en-US" sz="3000" dirty="0" err="1" smtClean="0">
                <a:latin typeface="Times New Roman" panose="02020603050405020304" pitchFamily="18" charset="0"/>
                <a:cs typeface="Times New Roman" panose="02020603050405020304" pitchFamily="18" charset="0"/>
              </a:rPr>
              <a:t>phooka</a:t>
            </a:r>
            <a:r>
              <a:rPr lang="en-US" sz="3000" dirty="0" smtClean="0">
                <a:latin typeface="Times New Roman" panose="02020603050405020304" pitchFamily="18" charset="0"/>
                <a:cs typeface="Times New Roman" panose="02020603050405020304" pitchFamily="18" charset="0"/>
              </a:rPr>
              <a:t>” or “doom dev” includes any process of introducing air or any substance into the female organ of a </a:t>
            </a:r>
            <a:r>
              <a:rPr lang="en-US" sz="3000" dirty="0" err="1" smtClean="0">
                <a:latin typeface="Times New Roman" panose="02020603050405020304" pitchFamily="18" charset="0"/>
                <a:cs typeface="Times New Roman" panose="02020603050405020304" pitchFamily="18" charset="0"/>
              </a:rPr>
              <a:t>milch</a:t>
            </a:r>
            <a:r>
              <a:rPr lang="en-US" sz="3000" dirty="0" smtClean="0">
                <a:latin typeface="Times New Roman" panose="02020603050405020304" pitchFamily="18" charset="0"/>
                <a:cs typeface="Times New Roman" panose="02020603050405020304" pitchFamily="18" charset="0"/>
              </a:rPr>
              <a:t> animal with the object of drawing off from the animal any secretion of milk;</a:t>
            </a:r>
          </a:p>
          <a:p>
            <a:pPr marL="0" indent="0" algn="just">
              <a:buNone/>
            </a:pPr>
            <a:r>
              <a:rPr lang="en-US" sz="3000" dirty="0" smtClean="0">
                <a:latin typeface="Times New Roman" panose="02020603050405020304" pitchFamily="18" charset="0"/>
                <a:cs typeface="Times New Roman" panose="02020603050405020304" pitchFamily="18" charset="0"/>
              </a:rPr>
              <a:t>h) “prescribed” means prescribed by rules made under this Act;</a:t>
            </a:r>
          </a:p>
          <a:p>
            <a:pPr marL="0" indent="0" algn="just">
              <a:buNone/>
            </a:pPr>
            <a:r>
              <a:rPr lang="en-US" sz="3000" dirty="0" err="1" smtClean="0">
                <a:latin typeface="Times New Roman" panose="02020603050405020304" pitchFamily="18" charset="0"/>
                <a:cs typeface="Times New Roman" panose="02020603050405020304" pitchFamily="18" charset="0"/>
              </a:rPr>
              <a:t>i</a:t>
            </a:r>
            <a:r>
              <a:rPr lang="en-US" sz="3000" dirty="0" smtClean="0">
                <a:latin typeface="Times New Roman" panose="02020603050405020304" pitchFamily="18" charset="0"/>
                <a:cs typeface="Times New Roman" panose="02020603050405020304" pitchFamily="18" charset="0"/>
              </a:rPr>
              <a:t>) “street” includes any way, road, lane, square, court, alley passage or open space, whether a thoroughfare or not, to which the public have access.</a:t>
            </a: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3233614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000" dirty="0" smtClean="0">
                <a:latin typeface="Times New Roman" panose="02020603050405020304" pitchFamily="18" charset="0"/>
                <a:cs typeface="Times New Roman" panose="02020603050405020304" pitchFamily="18" charset="0"/>
              </a:rPr>
              <a:t>3. Duties of persons having charge of animals</a:t>
            </a:r>
            <a:endParaRPr lang="en-IN" sz="30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pPr marL="0" indent="0" algn="just">
              <a:buNone/>
            </a:pPr>
            <a:r>
              <a:rPr lang="en-US" sz="3000" dirty="0" smtClean="0">
                <a:latin typeface="Times New Roman" panose="02020603050405020304" pitchFamily="18" charset="0"/>
                <a:cs typeface="Times New Roman" panose="02020603050405020304" pitchFamily="18" charset="0"/>
              </a:rPr>
              <a:t>It shall be the duty of every person having the care or charge of any animal to take all reasonable measure to ensure the well-being of such animal and to prevent the infliction upon such animal of unnecessary pain or suffering.</a:t>
            </a: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70001619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pPr algn="ct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a:latin typeface="Times New Roman" panose="02020603050405020304" pitchFamily="18" charset="0"/>
                <a:cs typeface="Times New Roman" panose="02020603050405020304" pitchFamily="18" charset="0"/>
              </a:rPr>
              <a:t>CRUELTY OF ANIMALS GENERALLY</a:t>
            </a:r>
            <a:r>
              <a:rPr lang="en-IN" sz="3000" dirty="0">
                <a:latin typeface="Times New Roman" panose="02020603050405020304" pitchFamily="18" charset="0"/>
                <a:cs typeface="Times New Roman" panose="02020603050405020304" pitchFamily="18" charset="0"/>
              </a:rPr>
              <a:t/>
            </a:r>
            <a:br>
              <a:rPr lang="en-IN" sz="3000" dirty="0">
                <a:latin typeface="Times New Roman" panose="02020603050405020304" pitchFamily="18" charset="0"/>
                <a:cs typeface="Times New Roman" panose="02020603050405020304" pitchFamily="18" charset="0"/>
              </a:rPr>
            </a:br>
            <a:endParaRPr lang="en-IN" sz="3000" dirty="0">
              <a:latin typeface="Times New Roman" panose="02020603050405020304" pitchFamily="18" charset="0"/>
              <a:cs typeface="Times New Roman" panose="02020603050405020304" pitchFamily="18" charset="0"/>
            </a:endParaRPr>
          </a:p>
        </p:txBody>
      </p:sp>
      <p:sp>
        <p:nvSpPr>
          <p:cNvPr id="5" name="Content Placeholder 4"/>
          <p:cNvSpPr>
            <a:spLocks noGrp="1"/>
          </p:cNvSpPr>
          <p:nvPr>
            <p:ph idx="1"/>
          </p:nvPr>
        </p:nvSpPr>
        <p:spPr/>
        <p:txBody>
          <a:bodyPr>
            <a:normAutofit/>
          </a:bodyPr>
          <a:lstStyle/>
          <a:p>
            <a:pPr marL="0" indent="0" algn="ctr">
              <a:buNone/>
            </a:pP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2125179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000" dirty="0" smtClean="0">
                <a:latin typeface="Times New Roman" panose="02020603050405020304" pitchFamily="18" charset="0"/>
                <a:cs typeface="Times New Roman" panose="02020603050405020304" pitchFamily="18" charset="0"/>
              </a:rPr>
              <a:t>II. Treating animals cruelly</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1. If any Person:</a:t>
            </a:r>
            <a:endParaRPr lang="en-IN" sz="30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838200" y="1825625"/>
            <a:ext cx="10515600" cy="3597276"/>
          </a:xfrm>
        </p:spPr>
        <p:txBody>
          <a:bodyPr>
            <a:noAutofit/>
          </a:bodyPr>
          <a:lstStyle/>
          <a:p>
            <a:pPr marL="514350" indent="-514350" algn="just">
              <a:buFont typeface="+mj-lt"/>
              <a:buAutoNum type="alphaLcParenR"/>
            </a:pPr>
            <a:r>
              <a:rPr lang="en-US" sz="3000" dirty="0" smtClean="0">
                <a:latin typeface="Times New Roman" panose="02020603050405020304" pitchFamily="18" charset="0"/>
                <a:cs typeface="Times New Roman" panose="02020603050405020304" pitchFamily="18" charset="0"/>
              </a:rPr>
              <a:t>Beats, kicks, over-rides, over-drives, over-loads, tortures or otherwise treats any animal so as to subject it unnecessary pain or suffering or causes or, being the owner, permits any animal to be so treated; or </a:t>
            </a:r>
          </a:p>
          <a:p>
            <a:pPr marL="514350" indent="-514350" algn="just">
              <a:buFont typeface="+mj-lt"/>
              <a:buAutoNum type="alphaLcParenR"/>
            </a:pPr>
            <a:r>
              <a:rPr lang="en-US" sz="3000" dirty="0" smtClean="0">
                <a:latin typeface="Times New Roman" panose="02020603050405020304" pitchFamily="18" charset="0"/>
                <a:cs typeface="Times New Roman" panose="02020603050405020304" pitchFamily="18" charset="0"/>
              </a:rPr>
              <a:t>Employs in any work or </a:t>
            </a:r>
            <a:r>
              <a:rPr lang="en-US" sz="3000" dirty="0" err="1" smtClean="0">
                <a:latin typeface="Times New Roman" panose="02020603050405020304" pitchFamily="18" charset="0"/>
                <a:cs typeface="Times New Roman" panose="02020603050405020304" pitchFamily="18" charset="0"/>
              </a:rPr>
              <a:t>labour</a:t>
            </a:r>
            <a:r>
              <a:rPr lang="en-US" sz="3000" dirty="0" smtClean="0">
                <a:latin typeface="Times New Roman" panose="02020603050405020304" pitchFamily="18" charset="0"/>
                <a:cs typeface="Times New Roman" panose="02020603050405020304" pitchFamily="18" charset="0"/>
              </a:rPr>
              <a:t> any animal which, by reason of any disease, infirmity, wound, sore or other cause, is unfit to be so employed, or being the owner, permits any such unfit animal to be so employed; or</a:t>
            </a:r>
          </a:p>
        </p:txBody>
      </p:sp>
    </p:spTree>
    <p:extLst>
      <p:ext uri="{BB962C8B-B14F-4D97-AF65-F5344CB8AC3E}">
        <p14:creationId xmlns:p14="http://schemas.microsoft.com/office/powerpoint/2010/main" val="60151263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930401" y="266701"/>
            <a:ext cx="9536112" cy="5763962"/>
          </a:xfrm>
        </p:spPr>
        <p:txBody>
          <a:bodyPr>
            <a:normAutofit/>
          </a:bodyPr>
          <a:lstStyle/>
          <a:p>
            <a:r>
              <a:rPr lang="en-US" sz="3000" dirty="0" smtClean="0">
                <a:latin typeface="Times New Roman" panose="02020603050405020304" pitchFamily="18" charset="0"/>
                <a:cs typeface="Times New Roman" panose="02020603050405020304" pitchFamily="18" charset="0"/>
              </a:rPr>
              <a:t>c) Willfully </a:t>
            </a:r>
            <a:r>
              <a:rPr lang="en-US" sz="3000" dirty="0">
                <a:latin typeface="Times New Roman" panose="02020603050405020304" pitchFamily="18" charset="0"/>
                <a:cs typeface="Times New Roman" panose="02020603050405020304" pitchFamily="18" charset="0"/>
              </a:rPr>
              <a:t>and unreasonably administers any injurious drug or injurious substance to any domestic or captive animal or willfully and unreasonably causes or attempts to cause any such drug or substance to be taken by any domestic or captive animal; or </a:t>
            </a:r>
            <a:endParaRPr lang="en-IN" sz="3000" dirty="0">
              <a:latin typeface="Times New Roman" panose="02020603050405020304" pitchFamily="18" charset="0"/>
              <a:cs typeface="Times New Roman" panose="02020603050405020304" pitchFamily="18" charset="0"/>
            </a:endParaRPr>
          </a:p>
          <a:p>
            <a:endParaRPr lang="en-IN" sz="3000" dirty="0"/>
          </a:p>
        </p:txBody>
      </p:sp>
    </p:spTree>
    <p:extLst>
      <p:ext uri="{BB962C8B-B14F-4D97-AF65-F5344CB8AC3E}">
        <p14:creationId xmlns:p14="http://schemas.microsoft.com/office/powerpoint/2010/main" val="351375136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7000" y="0"/>
            <a:ext cx="11226800" cy="6426200"/>
          </a:xfrm>
        </p:spPr>
        <p:txBody>
          <a:bodyPr>
            <a:normAutofit fontScale="90000"/>
          </a:bodyPr>
          <a:lstStyle/>
          <a:p>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a:latin typeface="Times New Roman" panose="02020603050405020304" pitchFamily="18" charset="0"/>
                <a:cs typeface="Times New Roman" panose="02020603050405020304" pitchFamily="18" charset="0"/>
              </a:rPr>
              <a:t/>
            </a:r>
            <a:br>
              <a:rPr lang="en-US" sz="3000" dirty="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d) Conveys or carries, whether in or upon any </a:t>
            </a:r>
            <a:r>
              <a:rPr lang="en-US" sz="3000" dirty="0">
                <a:latin typeface="Times New Roman" panose="02020603050405020304" pitchFamily="18" charset="0"/>
                <a:cs typeface="Times New Roman" panose="02020603050405020304" pitchFamily="18" charset="0"/>
              </a:rPr>
              <a:t>v</a:t>
            </a:r>
            <a:r>
              <a:rPr lang="en-US" sz="3000" dirty="0" smtClean="0">
                <a:latin typeface="Times New Roman" panose="02020603050405020304" pitchFamily="18" charset="0"/>
                <a:cs typeface="Times New Roman" panose="02020603050405020304" pitchFamily="18" charset="0"/>
              </a:rPr>
              <a:t>ehicle or not, any animal in such a manner or position as to subject it to unnecessary pain  or suffering  or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e) Keep or confines any animal in any cage or other receptacle which does not measure sufficiently in height, length and breadth to permit the animal a reasonable opportunity for movement; or</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f) Keeps for unreasonable time any animal chained or tethered upon an unreasonably short or unreasonably heavy chain or cord; or</a:t>
            </a:r>
            <a:br>
              <a:rPr lang="en-US" sz="3000" dirty="0" smtClean="0">
                <a:latin typeface="Times New Roman" panose="02020603050405020304" pitchFamily="18" charset="0"/>
                <a:cs typeface="Times New Roman" panose="02020603050405020304" pitchFamily="18" charset="0"/>
              </a:rPr>
            </a:br>
            <a:r>
              <a:rPr lang="en-US" sz="3000" dirty="0">
                <a:latin typeface="Times New Roman" panose="02020603050405020304" pitchFamily="18" charset="0"/>
                <a:cs typeface="Times New Roman" panose="02020603050405020304" pitchFamily="18" charset="0"/>
              </a:rPr>
              <a:t/>
            </a:r>
            <a:br>
              <a:rPr lang="en-US" sz="3000" dirty="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g) being the owner, neglects to exercise or cause to be exercised reasonable any dog habitually chained up or kept in close confinement; or</a:t>
            </a:r>
            <a:br>
              <a:rPr lang="en-US" sz="3000" dirty="0" smtClean="0">
                <a:latin typeface="Times New Roman" panose="02020603050405020304" pitchFamily="18" charset="0"/>
                <a:cs typeface="Times New Roman" panose="02020603050405020304" pitchFamily="18" charset="0"/>
              </a:rPr>
            </a:br>
            <a:r>
              <a:rPr lang="en-US" sz="3000" dirty="0">
                <a:latin typeface="Times New Roman" panose="02020603050405020304" pitchFamily="18" charset="0"/>
                <a:cs typeface="Times New Roman" panose="02020603050405020304" pitchFamily="18" charset="0"/>
              </a:rPr>
              <a:t/>
            </a:r>
            <a:br>
              <a:rPr lang="en-US" sz="3000" dirty="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9562979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7000" y="177801"/>
            <a:ext cx="11226800" cy="6451600"/>
          </a:xfrm>
        </p:spPr>
        <p:txBody>
          <a:bodyPr>
            <a:normAutofit fontScale="90000"/>
          </a:bodyPr>
          <a:lstStyle/>
          <a:p>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h) being the owner of any captive animal, fails to provide such animal with sufficient food, drink or shelter; or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err="1" smtClean="0">
                <a:latin typeface="Times New Roman" panose="02020603050405020304" pitchFamily="18" charset="0"/>
                <a:cs typeface="Times New Roman" panose="02020603050405020304" pitchFamily="18" charset="0"/>
              </a:rPr>
              <a:t>i</a:t>
            </a:r>
            <a:r>
              <a:rPr lang="en-US" sz="3000" dirty="0" smtClean="0">
                <a:latin typeface="Times New Roman" panose="02020603050405020304" pitchFamily="18" charset="0"/>
                <a:cs typeface="Times New Roman" panose="02020603050405020304" pitchFamily="18" charset="0"/>
              </a:rPr>
              <a:t>) without reasonable cause, abandons any animal in circumstances which render it likely that it will suffer pain by reason of starvation or thirst; or</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j)willfully permits any animal is affected with contagious or infectious disease or without reasonable excuse permits any diseased or disabled animal, of which he is owner, to die in any street; or</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
            </a:r>
            <a:br>
              <a:rPr lang="en-US" sz="3000" dirty="0" smtClean="0">
                <a:latin typeface="Times New Roman" panose="02020603050405020304" pitchFamily="18" charset="0"/>
                <a:cs typeface="Times New Roman" panose="02020603050405020304" pitchFamily="18" charset="0"/>
              </a:rPr>
            </a:br>
            <a:r>
              <a:rPr lang="en-US" sz="3000" dirty="0" smtClean="0">
                <a:latin typeface="Times New Roman" panose="02020603050405020304" pitchFamily="18" charset="0"/>
                <a:cs typeface="Times New Roman" panose="02020603050405020304" pitchFamily="18" charset="0"/>
              </a:rPr>
              <a:t>k) offers for sale or, without reasonable cause, has in his possession any animal which is suffering pain by reason of mutilation, starvation, thirst, overcrowding or other ill treatment; or</a:t>
            </a:r>
            <a:br>
              <a:rPr lang="en-US" sz="3000" dirty="0" smtClean="0">
                <a:latin typeface="Times New Roman" panose="02020603050405020304" pitchFamily="18" charset="0"/>
                <a:cs typeface="Times New Roman" panose="02020603050405020304" pitchFamily="18" charset="0"/>
              </a:rPr>
            </a:br>
            <a:r>
              <a:rPr lang="en-US" dirty="0" smtClean="0">
                <a:latin typeface="Times New Roman" panose="02020603050405020304" pitchFamily="18" charset="0"/>
                <a:cs typeface="Times New Roman" panose="02020603050405020304" pitchFamily="18" charset="0"/>
              </a:rPr>
              <a:t/>
            </a:r>
            <a:br>
              <a:rPr lang="en-US" dirty="0" smtClean="0">
                <a:latin typeface="Times New Roman" panose="02020603050405020304" pitchFamily="18" charset="0"/>
                <a:cs typeface="Times New Roman" panose="02020603050405020304" pitchFamily="18" charset="0"/>
              </a:rPr>
            </a:br>
            <a:r>
              <a:rPr lang="en-US" dirty="0" smtClean="0">
                <a:latin typeface="Times New Roman" panose="02020603050405020304" pitchFamily="18" charset="0"/>
                <a:cs typeface="Times New Roman" panose="02020603050405020304" pitchFamily="18" charset="0"/>
              </a:rPr>
              <a:t/>
            </a:r>
            <a:br>
              <a:rPr lang="en-US" dirty="0" smtClean="0">
                <a:latin typeface="Times New Roman" panose="02020603050405020304" pitchFamily="18" charset="0"/>
                <a:cs typeface="Times New Roman" panose="02020603050405020304" pitchFamily="18" charset="0"/>
              </a:rPr>
            </a:br>
            <a:endParaRPr lang="en-IN" dirty="0"/>
          </a:p>
        </p:txBody>
      </p:sp>
    </p:spTree>
    <p:extLst>
      <p:ext uri="{BB962C8B-B14F-4D97-AF65-F5344CB8AC3E}">
        <p14:creationId xmlns:p14="http://schemas.microsoft.com/office/powerpoint/2010/main" val="64083947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114300" y="330200"/>
            <a:ext cx="11239500" cy="5846763"/>
          </a:xfrm>
        </p:spPr>
        <p:txBody>
          <a:bodyPr>
            <a:normAutofit/>
          </a:bodyPr>
          <a:lstStyle/>
          <a:p>
            <a:pPr marL="0" indent="0" algn="just">
              <a:buNone/>
            </a:pPr>
            <a:r>
              <a:rPr lang="en-US" sz="3000" dirty="0" smtClean="0">
                <a:latin typeface="Times New Roman" panose="02020603050405020304" pitchFamily="18" charset="0"/>
                <a:cs typeface="Times New Roman" panose="02020603050405020304" pitchFamily="18" charset="0"/>
              </a:rPr>
              <a:t>l) Needlessly mutilates any animal or kills any animal in any unnecessary cruel manner; or</a:t>
            </a:r>
          </a:p>
          <a:p>
            <a:pPr marL="0" indent="0" algn="just">
              <a:buNone/>
            </a:pPr>
            <a:r>
              <a:rPr lang="en-US" sz="3000" dirty="0" smtClean="0">
                <a:latin typeface="Times New Roman" panose="02020603050405020304" pitchFamily="18" charset="0"/>
                <a:cs typeface="Times New Roman" panose="02020603050405020304" pitchFamily="18" charset="0"/>
              </a:rPr>
              <a:t>m) Confines or cause to be confined any animal in such a manner as to make it an object of pray for any other animal solely with a view to providing entertainment for the other persons; or</a:t>
            </a:r>
          </a:p>
          <a:p>
            <a:pPr marL="0" indent="0" algn="just">
              <a:buNone/>
            </a:pPr>
            <a:endParaRPr lang="en-US" sz="3000" dirty="0" smtClean="0">
              <a:latin typeface="Times New Roman" panose="02020603050405020304" pitchFamily="18" charset="0"/>
              <a:cs typeface="Times New Roman" panose="02020603050405020304" pitchFamily="18" charset="0"/>
            </a:endParaRPr>
          </a:p>
          <a:p>
            <a:pPr marL="0" indent="0" algn="just">
              <a:buNone/>
            </a:pPr>
            <a:r>
              <a:rPr lang="en-US" sz="3000" dirty="0" smtClean="0">
                <a:latin typeface="Times New Roman" panose="02020603050405020304" pitchFamily="18" charset="0"/>
                <a:cs typeface="Times New Roman" panose="02020603050405020304" pitchFamily="18" charset="0"/>
              </a:rPr>
              <a:t>n) For the purpose of his business, organizes, keeps, used or acts in the management of, any place for animal fighting or for the purpose of baiting any animal or permits or offers any place to be so sued or receives money for the admission of any other person to any place kept or used for any such purposes; or</a:t>
            </a: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591761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27000" y="101600"/>
            <a:ext cx="11899900" cy="6464300"/>
          </a:xfrm>
        </p:spPr>
        <p:txBody>
          <a:bodyPr>
            <a:normAutofit/>
          </a:bodyPr>
          <a:lstStyle/>
          <a:p>
            <a:pPr marL="0" indent="0" algn="just">
              <a:buNone/>
            </a:pPr>
            <a:r>
              <a:rPr lang="en-US" sz="3000" dirty="0" smtClean="0">
                <a:latin typeface="Times New Roman" panose="02020603050405020304" pitchFamily="18" charset="0"/>
                <a:cs typeface="Times New Roman" panose="02020603050405020304" pitchFamily="18" charset="0"/>
              </a:rPr>
              <a:t>o) Promotes or takes part in any shooting match or competition wherein animals are released from captivity for the purpose of such shooting he shall be punishable in case of first offence, with fine which may extend to fifty rupees and in case of seconds or subsequent offence committed within three years of the previous offence, with fine which may extend to one hundred rupees or with imprisonment for a term which may extend to three </a:t>
            </a:r>
            <a:r>
              <a:rPr lang="en-US" sz="3000" dirty="0" err="1" smtClean="0">
                <a:latin typeface="Times New Roman" panose="02020603050405020304" pitchFamily="18" charset="0"/>
                <a:cs typeface="Times New Roman" panose="02020603050405020304" pitchFamily="18" charset="0"/>
              </a:rPr>
              <a:t>montsh</a:t>
            </a:r>
            <a:r>
              <a:rPr lang="en-US" sz="3000" dirty="0" smtClean="0">
                <a:latin typeface="Times New Roman" panose="02020603050405020304" pitchFamily="18" charset="0"/>
                <a:cs typeface="Times New Roman" panose="02020603050405020304" pitchFamily="18" charset="0"/>
              </a:rPr>
              <a:t> or with both.</a:t>
            </a:r>
          </a:p>
          <a:p>
            <a:pPr marL="0" indent="0" algn="just">
              <a:buNone/>
            </a:pP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27756799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1260475"/>
          </a:xfrm>
        </p:spPr>
        <p:txBody>
          <a:bodyPr>
            <a:normAutofit fontScale="90000"/>
          </a:bodyPr>
          <a:lstStyle/>
          <a:p>
            <a:pPr algn="just"/>
            <a:r>
              <a:rPr lang="en-US" sz="3000" dirty="0" smtClean="0">
                <a:latin typeface="Times New Roman" panose="02020603050405020304" pitchFamily="18" charset="0"/>
                <a:cs typeface="Times New Roman" panose="02020603050405020304" pitchFamily="18" charset="0"/>
              </a:rPr>
              <a:t>2. For the purpose of sub-section (1), an owner shall be deemed to have committed an offence it he has failed to exercise reasonable care and supervision with a view to the prevention of such offence:</a:t>
            </a:r>
            <a:endParaRPr lang="en-IN" sz="30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fontScale="92500" lnSpcReduction="10000"/>
          </a:bodyPr>
          <a:lstStyle/>
          <a:p>
            <a:pPr marL="0" indent="0">
              <a:buNone/>
            </a:pPr>
            <a:r>
              <a:rPr lang="en-US" sz="3000" dirty="0" smtClean="0">
                <a:latin typeface="Times New Roman" panose="02020603050405020304" pitchFamily="18" charset="0"/>
                <a:cs typeface="Times New Roman" panose="02020603050405020304" pitchFamily="18" charset="0"/>
              </a:rPr>
              <a:t>3. Nothing in this section shall apply to: </a:t>
            </a:r>
          </a:p>
          <a:p>
            <a:pPr marL="514350" indent="-514350">
              <a:buAutoNum type="alphaLcParenR"/>
            </a:pPr>
            <a:r>
              <a:rPr lang="en-US" sz="3000" dirty="0" smtClean="0">
                <a:latin typeface="Times New Roman" panose="02020603050405020304" pitchFamily="18" charset="0"/>
                <a:cs typeface="Times New Roman" panose="02020603050405020304" pitchFamily="18" charset="0"/>
              </a:rPr>
              <a:t>The dehorning of cattle, or the castration or branding or nose-roping of any animal, in the prescribed manner; or </a:t>
            </a:r>
          </a:p>
          <a:p>
            <a:pPr marL="514350" indent="-514350">
              <a:buAutoNum type="alphaLcParenR"/>
            </a:pPr>
            <a:r>
              <a:rPr lang="en-US" sz="3000" dirty="0" smtClean="0">
                <a:latin typeface="Times New Roman" panose="02020603050405020304" pitchFamily="18" charset="0"/>
                <a:cs typeface="Times New Roman" panose="02020603050405020304" pitchFamily="18" charset="0"/>
              </a:rPr>
              <a:t>The destruction of stray dogs in lethal chambers or by other methods with a minimum of suffering; or </a:t>
            </a:r>
          </a:p>
          <a:p>
            <a:pPr marL="514350" indent="-514350">
              <a:buAutoNum type="alphaLcParenR"/>
            </a:pPr>
            <a:r>
              <a:rPr lang="en-US" sz="3000" dirty="0" smtClean="0">
                <a:latin typeface="Times New Roman" panose="02020603050405020304" pitchFamily="18" charset="0"/>
                <a:cs typeface="Times New Roman" panose="02020603050405020304" pitchFamily="18" charset="0"/>
              </a:rPr>
              <a:t>The experimentation or destruction of animal under the authority of any law for the time being in force; or</a:t>
            </a:r>
          </a:p>
          <a:p>
            <a:pPr marL="514350" indent="-514350">
              <a:buAutoNum type="alphaLcParenR"/>
            </a:pPr>
            <a:r>
              <a:rPr lang="en-US" sz="3000" dirty="0" smtClean="0">
                <a:latin typeface="Times New Roman" panose="02020603050405020304" pitchFamily="18" charset="0"/>
                <a:cs typeface="Times New Roman" panose="02020603050405020304" pitchFamily="18" charset="0"/>
              </a:rPr>
              <a:t>Any matter dealt with in chapter iv; or</a:t>
            </a:r>
          </a:p>
          <a:p>
            <a:pPr marL="514350" indent="-514350">
              <a:buAutoNum type="alphaLcParenR"/>
            </a:pP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5847942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355600"/>
            <a:ext cx="10515600" cy="5821363"/>
          </a:xfrm>
        </p:spPr>
        <p:txBody>
          <a:bodyPr>
            <a:normAutofit/>
          </a:bodyPr>
          <a:lstStyle/>
          <a:p>
            <a:pPr marL="0" indent="0" algn="just">
              <a:buNone/>
            </a:pPr>
            <a:r>
              <a:rPr lang="en-US" sz="3000" dirty="0" smtClean="0">
                <a:latin typeface="Times New Roman" panose="02020603050405020304" pitchFamily="18" charset="0"/>
                <a:cs typeface="Times New Roman" panose="02020603050405020304" pitchFamily="18" charset="0"/>
              </a:rPr>
              <a:t>e) The commission or omission of any act in the course of the destruction or the preparation for destruction of any animal as food for mankind unless such destruction or preparation was accompanied by the infliction of unnecessary pain or suffering.</a:t>
            </a:r>
          </a:p>
          <a:p>
            <a:pPr marL="0" indent="0" algn="just">
              <a:buNone/>
            </a:pPr>
            <a:endParaRPr lang="en-IN" sz="3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53961782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p>
        </p:txBody>
      </p:sp>
      <p:sp>
        <p:nvSpPr>
          <p:cNvPr id="3" name="Content Placeholder 2"/>
          <p:cNvSpPr>
            <a:spLocks noGrp="1"/>
          </p:cNvSpPr>
          <p:nvPr>
            <p:ph idx="1"/>
          </p:nvPr>
        </p:nvSpPr>
        <p:spPr/>
        <p:txBody>
          <a:bodyPr/>
          <a:lstStyle/>
          <a:p>
            <a:pPr algn="ctr">
              <a:buNone/>
            </a:pPr>
            <a:r>
              <a:rPr lang="en-GB" sz="2400" dirty="0">
                <a:solidFill>
                  <a:srgbClr val="92D050"/>
                </a:solidFill>
                <a:latin typeface="Times New Roman" panose="02020603050405020304" pitchFamily="18" charset="0"/>
                <a:cs typeface="Times New Roman" panose="02020603050405020304" pitchFamily="18" charset="0"/>
              </a:rPr>
              <a:t>THE END</a:t>
            </a:r>
          </a:p>
          <a:p>
            <a:pPr algn="ctr">
              <a:buNone/>
            </a:pPr>
            <a:r>
              <a:rPr lang="en-GB" sz="1200" i="1" dirty="0">
                <a:latin typeface="Times New Roman" panose="02020603050405020304" pitchFamily="18" charset="0"/>
                <a:cs typeface="Times New Roman" panose="02020603050405020304" pitchFamily="18" charset="0"/>
              </a:rPr>
              <a:t>The resources available on book chapter and used for the purpose of teaching students only.</a:t>
            </a:r>
            <a:endParaRPr lang="en-GB" sz="1200" dirty="0"/>
          </a:p>
          <a:p>
            <a:endParaRPr lang="en-GB" sz="1200" dirty="0"/>
          </a:p>
        </p:txBody>
      </p:sp>
    </p:spTree>
    <p:extLst>
      <p:ext uri="{BB962C8B-B14F-4D97-AF65-F5344CB8AC3E}">
        <p14:creationId xmlns:p14="http://schemas.microsoft.com/office/powerpoint/2010/main" val="4102016170"/>
      </p:ext>
    </p:extLst>
  </p:cSld>
  <p:clrMapOvr>
    <a:masterClrMapping/>
  </p:clrMapOvr>
</p:sld>
</file>

<file path=ppt/theme/theme1.xml><?xml version="1.0" encoding="utf-8"?>
<a:theme xmlns:a="http://schemas.openxmlformats.org/drawingml/2006/main" name="Wisp">
  <a:themeElements>
    <a:clrScheme name="Wisp">
      <a:dk1>
        <a:sysClr val="windowText" lastClr="000000"/>
      </a:dk1>
      <a:lt1>
        <a:sysClr val="window" lastClr="FFFFFF"/>
      </a:lt1>
      <a:dk2>
        <a:srgbClr val="766F54"/>
      </a:dk2>
      <a:lt2>
        <a:srgbClr val="E3EACF"/>
      </a:lt2>
      <a:accent1>
        <a:srgbClr val="A53010"/>
      </a:accent1>
      <a:accent2>
        <a:srgbClr val="DE7E18"/>
      </a:accent2>
      <a:accent3>
        <a:srgbClr val="9F8351"/>
      </a:accent3>
      <a:accent4>
        <a:srgbClr val="728653"/>
      </a:accent4>
      <a:accent5>
        <a:srgbClr val="92AA4C"/>
      </a:accent5>
      <a:accent6>
        <a:srgbClr val="6AAC91"/>
      </a:accent6>
      <a:hlink>
        <a:srgbClr val="FB4A18"/>
      </a:hlink>
      <a:folHlink>
        <a:srgbClr val="FB9318"/>
      </a:folHlink>
    </a:clrScheme>
    <a:fontScheme name="Wisp">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Wisp">
      <a:fillStyleLst>
        <a:solidFill>
          <a:schemeClr val="phClr"/>
        </a:solidFill>
        <a:solidFill>
          <a:schemeClr val="phClr">
            <a:tint val="70000"/>
            <a:lumMod val="104000"/>
          </a:schemeClr>
        </a:solidFill>
        <a:gradFill rotWithShape="1">
          <a:gsLst>
            <a:gs pos="0">
              <a:schemeClr val="phClr">
                <a:tint val="96000"/>
                <a:lumMod val="104000"/>
              </a:schemeClr>
            </a:gs>
            <a:gs pos="100000">
              <a:schemeClr val="phClr">
                <a:shade val="98000"/>
                <a:lumMod val="94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outerShdw blurRad="38100" dist="25400" dir="5400000" rotWithShape="0">
              <a:srgbClr val="000000">
                <a:alpha val="25000"/>
              </a:srgbClr>
            </a:outerShdw>
          </a:effectLst>
        </a:effectStyle>
        <a:effectStyle>
          <a:effectLst>
            <a:outerShdw blurRad="50800" dist="38100" dir="5400000" rotWithShape="0">
              <a:srgbClr val="000000">
                <a:alpha val="60000"/>
              </a:srgbClr>
            </a:outerShdw>
          </a:effectLst>
        </a:effectStyle>
      </a:effectStyleLst>
      <a:bgFillStyleLst>
        <a:solidFill>
          <a:schemeClr val="phClr"/>
        </a:solidFill>
        <a:gradFill rotWithShape="1">
          <a:gsLst>
            <a:gs pos="0">
              <a:schemeClr val="phClr">
                <a:tint val="90000"/>
                <a:lumMod val="120000"/>
              </a:schemeClr>
            </a:gs>
            <a:gs pos="100000">
              <a:schemeClr val="phClr">
                <a:shade val="98000"/>
                <a:satMod val="120000"/>
                <a:lumMod val="98000"/>
              </a:schemeClr>
            </a:gs>
          </a:gsLst>
          <a:lin ang="5400000" scaled="0"/>
        </a:gradFill>
        <a:gradFill rotWithShape="1">
          <a:gsLst>
            <a:gs pos="0">
              <a:schemeClr val="phClr">
                <a:tint val="90000"/>
                <a:satMod val="92000"/>
                <a:lumMod val="120000"/>
              </a:schemeClr>
            </a:gs>
            <a:gs pos="100000">
              <a:schemeClr val="phClr">
                <a:shade val="98000"/>
                <a:satMod val="120000"/>
                <a:lumMod val="98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Wisp" id="{7CB32D59-10C0-40DD-B7BD-2E94284A981C}" vid="{24B1A44C-C006-48B2-A4D7-E5549B3D8CD4}"/>
    </a:ext>
  </a:extLst>
</a:theme>
</file>

<file path=docProps/app.xml><?xml version="1.0" encoding="utf-8"?>
<Properties xmlns="http://schemas.openxmlformats.org/officeDocument/2006/extended-properties" xmlns:vt="http://schemas.openxmlformats.org/officeDocument/2006/docPropsVTypes">
  <Template>Wisp</Template>
  <TotalTime>142</TotalTime>
  <Words>953</Words>
  <Application>Microsoft Office PowerPoint</Application>
  <PresentationFormat>Widescreen</PresentationFormat>
  <Paragraphs>42</Paragraphs>
  <Slides>16</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16</vt:i4>
      </vt:variant>
    </vt:vector>
  </HeadingPairs>
  <TitlesOfParts>
    <vt:vector size="21" baseType="lpstr">
      <vt:lpstr>Arial</vt:lpstr>
      <vt:lpstr>Century Gothic</vt:lpstr>
      <vt:lpstr>Times New Roman</vt:lpstr>
      <vt:lpstr>Wingdings 3</vt:lpstr>
      <vt:lpstr>Wisp</vt:lpstr>
      <vt:lpstr>THE PREVENTION OF CRUELTY TO ANIMALS ACT, 1960</vt:lpstr>
      <vt:lpstr>1. Short title, extent and commencement</vt:lpstr>
      <vt:lpstr>2. Definitions: In this Act, unless the context otherwise requires:</vt:lpstr>
      <vt:lpstr>PowerPoint Presentation</vt:lpstr>
      <vt:lpstr>PowerPoint Presentation</vt:lpstr>
      <vt:lpstr>3. Duties of persons having charge of animals</vt:lpstr>
      <vt:lpstr> CRUELTY OF ANIMALS GENERALLY </vt:lpstr>
      <vt:lpstr>II. Treating animals cruelly 1. If any Person:</vt:lpstr>
      <vt:lpstr>PowerPoint Presentation</vt:lpstr>
      <vt:lpstr>   d) Conveys or carries, whether in or upon any vehicle or not, any animal in such a manner or position as to subject it to unnecessary pain  or suffering  or  e) Keep or confines any animal in any cage or other receptacle which does not measure sufficiently in height, length and breadth to permit the animal a reasonable opportunity for movement; or f) Keeps for unreasonable time any animal chained or tethered upon an unreasonably short or unreasonably heavy chain or cord; or  g) being the owner, neglects to exercise or cause to be exercised reasonable any dog habitually chained up or kept in close confinement; or   </vt:lpstr>
      <vt:lpstr>   h) being the owner of any captive animal, fails to provide such animal with sufficient food, drink or shelter; or   i) without reasonable cause, abandons any animal in circumstances which render it likely that it will suffer pain by reason of starvation or thirst; or  j)willfully permits any animal is affected with contagious or infectious disease or without reasonable excuse permits any diseased or disabled animal, of which he is owner, to die in any street; or  k) offers for sale or, without reasonable cause, has in his possession any animal which is suffering pain by reason of mutilation, starvation, thirst, overcrowding or other ill treatment; or   </vt:lpstr>
      <vt:lpstr>PowerPoint Presentation</vt:lpstr>
      <vt:lpstr>PowerPoint Presentation</vt:lpstr>
      <vt:lpstr>2. For the purpose of sub-section (1), an owner shall be deemed to have committed an offence it he has failed to exercise reasonable care and supervision with a view to the prevention of such offence:</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HP</dc:creator>
  <cp:lastModifiedBy>imranali.793@rediffmail.com</cp:lastModifiedBy>
  <cp:revision>29</cp:revision>
  <dcterms:created xsi:type="dcterms:W3CDTF">2020-12-29T04:59:23Z</dcterms:created>
  <dcterms:modified xsi:type="dcterms:W3CDTF">2021-01-04T06:06:40Z</dcterms:modified>
</cp:coreProperties>
</file>