
<file path=[Content_Types].xml><?xml version="1.0" encoding="utf-8"?>
<Types xmlns="http://schemas.openxmlformats.org/package/2006/content-types">
  <Override PartName="/ppt/slides/slide5.xml" ContentType="application/vnd.openxmlformats-officedocument.presentationml.slide+xml"/>
  <Override PartName="/ppt/slides/slide6.xml" ContentType="application/vnd.openxmlformats-officedocument.presentationml.slid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Masters/slideMaster1.xml" ContentType="application/vnd.openxmlformats-officedocument.presentationml.slideMaster+xml"/>
  <Override PartName="/ppt/slides/slide3.xml" ContentType="application/vnd.openxmlformats-officedocument.presentationml.slide+xml"/>
  <Override PartName="/ppt/slides/slide4.xml" ContentType="application/vnd.openxmlformats-officedocument.presentationml.slide+xml"/>
  <Override PartName="/ppt/presProps.xml" ContentType="application/vnd.openxmlformats-officedocument.presentationml.presProps+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s/slide1.xml" ContentType="application/vnd.openxmlformats-officedocument.presentationml.slide+xml"/>
  <Override PartName="/ppt/slides/slide2.xml" ContentType="application/vnd.openxmlformats-officedocument.presentationml.slide+xml"/>
  <Override PartName="/ppt/theme/theme1.xml" ContentType="application/vnd.openxmlformats-officedocument.theme+xml"/>
  <Default Extension="jpeg" ContentType="image/jpeg"/>
  <Override PartName="/ppt/slideLayouts/slideLayout2.xml" ContentType="application/vnd.openxmlformats-officedocument.presentationml.slideLayout+xml"/>
  <Override PartName="/ppt/slideLayouts/slideLayout3.xml" ContentType="application/vnd.openxmlformats-officedocument.presentationml.slideLayout+xml"/>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Layouts/slideLayout1.xml" ContentType="application/vnd.openxmlformats-officedocument.presentationml.slideLayout+xml"/>
  <Override PartName="/docProps/app.xml" ContentType="application/vnd.openxmlformats-officedocument.extended-properties+xml"/>
  <Override PartName="/ppt/tableStyles.xml" ContentType="application/vnd.openxmlformats-officedocument.presentationml.tableStyles+xml"/>
  <Override PartName="/ppt/slideLayouts/slideLayout11.xml" ContentType="application/vnd.openxmlformats-officedocument.presentationml.slideLayout+xml"/>
  <Override PartName="/ppt/slideLayouts/slideLayout10.xml" ContentType="application/vnd.openxmlformats-officedocument.presentationml.slideLayout+xml"/>
  <Override PartName="/ppt/slides/slide7.xml" ContentType="application/vnd.openxmlformats-officedocument.presentationml.slide+xml"/>
  <Override PartName="/ppt/slides/slide8.xml" ContentType="application/vnd.openxmlformats-officedocument.presentationml.slide+xml"/>
  <Override PartName="/ppt/viewProps.xml" ContentType="application/vnd.openxmlformats-officedocument.presentationml.viewProps+xml"/>
  <Override PartName="/ppt/slideLayouts/slideLayout9.xml" ContentType="application/vnd.openxmlformats-officedocument.presentationml.slideLayout+xml"/>
  <Override PartName="/docProps/core.xml" ContentType="application/vnd.openxmlformats-package.core-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60" r:id="rId1"/>
  </p:sldMasterIdLst>
  <p:sldIdLst>
    <p:sldId id="256" r:id="rId2"/>
    <p:sldId id="257" r:id="rId3"/>
    <p:sldId id="258" r:id="rId4"/>
    <p:sldId id="260" r:id="rId5"/>
    <p:sldId id="285" r:id="rId6"/>
    <p:sldId id="281" r:id="rId7"/>
    <p:sldId id="283" r:id="rId8"/>
    <p:sldId id="279" r:id="rId9"/>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showOutlineIcons="0">
    <p:restoredLeft sz="15620"/>
    <p:restoredTop sz="94660"/>
  </p:normalViewPr>
  <p:slideViewPr>
    <p:cSldViewPr>
      <p:cViewPr varScale="1">
        <p:scale>
          <a:sx n="64" d="100"/>
          <a:sy n="64" d="100"/>
        </p:scale>
        <p:origin x="-1482" y="-102"/>
      </p:cViewPr>
      <p:guideLst>
        <p:guide orient="horz" pos="2160"/>
        <p:guide pos="2880"/>
      </p:guideLst>
    </p:cSldViewPr>
  </p:slideViewPr>
  <p:notesTextViewPr>
    <p:cViewPr>
      <p:scale>
        <a:sx n="100" d="100"/>
        <a:sy n="100" d="100"/>
      </p:scale>
      <p:origin x="0" y="0"/>
    </p:cViewPr>
  </p:notesTextViewPr>
  <p:gridSpacing cx="73736200" cy="7373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tableStyles" Target="tableStyle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heme" Target="theme/theme1.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viewProps" Target="viewProps.xml"/><Relationship Id="rId5" Type="http://schemas.openxmlformats.org/officeDocument/2006/relationships/slide" Target="slides/slide4.xml"/><Relationship Id="rId10" Type="http://schemas.openxmlformats.org/officeDocument/2006/relationships/presProps" Target="presProps.xml"/><Relationship Id="rId4" Type="http://schemas.openxmlformats.org/officeDocument/2006/relationships/slide" Target="slides/slide3.xml"/><Relationship Id="rId9" Type="http://schemas.openxmlformats.org/officeDocument/2006/relationships/slide" Target="slides/slide8.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14" name="Title 13"/>
          <p:cNvSpPr>
            <a:spLocks noGrp="1"/>
          </p:cNvSpPr>
          <p:nvPr>
            <p:ph type="ctrTitle"/>
          </p:nvPr>
        </p:nvSpPr>
        <p:spPr>
          <a:xfrm>
            <a:off x="1432560" y="359898"/>
            <a:ext cx="7406640" cy="1472184"/>
          </a:xfrm>
        </p:spPr>
        <p:txBody>
          <a:bodyPr anchor="b"/>
          <a:lstStyle>
            <a:lvl1pPr algn="l">
              <a:defRPr/>
            </a:lvl1pPr>
            <a:extLst/>
          </a:lstStyle>
          <a:p>
            <a:r>
              <a:rPr kumimoji="0" lang="en-US" smtClean="0"/>
              <a:t>Click to edit Master title style</a:t>
            </a:r>
            <a:endParaRPr kumimoji="0" lang="en-US"/>
          </a:p>
        </p:txBody>
      </p:sp>
      <p:sp>
        <p:nvSpPr>
          <p:cNvPr id="22" name="Subtitle 21"/>
          <p:cNvSpPr>
            <a:spLocks noGrp="1"/>
          </p:cNvSpPr>
          <p:nvPr>
            <p:ph type="subTitle" idx="1"/>
          </p:nvPr>
        </p:nvSpPr>
        <p:spPr>
          <a:xfrm>
            <a:off x="1432560" y="1850064"/>
            <a:ext cx="7406640" cy="1752600"/>
          </a:xfrm>
        </p:spPr>
        <p:txBody>
          <a:bodyPr tIns="0"/>
          <a:lstStyle>
            <a:lvl1pPr marL="27432" indent="0" algn="l">
              <a:buNone/>
              <a:defRPr sz="2600">
                <a:solidFill>
                  <a:schemeClr val="tx2">
                    <a:shade val="30000"/>
                    <a:satMod val="150000"/>
                  </a:schemeClr>
                </a:solidFill>
              </a:defRPr>
            </a:lvl1pPr>
            <a:lvl2pPr marL="457200" indent="0" algn="ctr">
              <a:buNone/>
            </a:lvl2pPr>
            <a:lvl3pPr marL="914400" indent="0" algn="ctr">
              <a:buNone/>
            </a:lvl3pPr>
            <a:lvl4pPr marL="1371600" indent="0" algn="ctr">
              <a:buNone/>
            </a:lvl4pPr>
            <a:lvl5pPr marL="1828800" indent="0" algn="ctr">
              <a:buNone/>
            </a:lvl5pPr>
            <a:lvl6pPr marL="2286000" indent="0" algn="ctr">
              <a:buNone/>
            </a:lvl6pPr>
            <a:lvl7pPr marL="2743200" indent="0" algn="ctr">
              <a:buNone/>
            </a:lvl7pPr>
            <a:lvl8pPr marL="3200400" indent="0" algn="ctr">
              <a:buNone/>
            </a:lvl8pPr>
            <a:lvl9pPr marL="3657600" indent="0" algn="ctr">
              <a:buNone/>
            </a:lvl9pPr>
            <a:extLst/>
          </a:lstStyle>
          <a:p>
            <a:r>
              <a:rPr kumimoji="0" lang="en-US" smtClean="0"/>
              <a:t>Click to edit Master subtitle style</a:t>
            </a:r>
            <a:endParaRPr kumimoji="0" lang="en-US"/>
          </a:p>
        </p:txBody>
      </p:sp>
      <p:sp>
        <p:nvSpPr>
          <p:cNvPr id="7" name="Date Placeholder 6"/>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20" name="Footer Placeholder 19"/>
          <p:cNvSpPr>
            <a:spLocks noGrp="1"/>
          </p:cNvSpPr>
          <p:nvPr>
            <p:ph type="ftr" sz="quarter" idx="11"/>
          </p:nvPr>
        </p:nvSpPr>
        <p:spPr/>
        <p:txBody>
          <a:bodyPr/>
          <a:lstStyle>
            <a:extLst/>
          </a:lstStyle>
          <a:p>
            <a:endParaRPr lang="en-IN"/>
          </a:p>
        </p:txBody>
      </p:sp>
      <p:sp>
        <p:nvSpPr>
          <p:cNvPr id="10" name="Slide Number Placeholder 9"/>
          <p:cNvSpPr>
            <a:spLocks noGrp="1"/>
          </p:cNvSpPr>
          <p:nvPr>
            <p:ph type="sldNum" sz="quarter" idx="12"/>
          </p:nvPr>
        </p:nvSpPr>
        <p:spPr/>
        <p:txBody>
          <a:bodyPr/>
          <a:lstStyle>
            <a:extLst/>
          </a:lstStyle>
          <a:p>
            <a:fld id="{8BE742CC-ECEF-43D7-B9C1-BCD643EF6813}" type="slidenum">
              <a:rPr lang="en-IN" smtClean="0"/>
              <a:pPr/>
              <a:t>‹#›</a:t>
            </a:fld>
            <a:endParaRPr lang="en-IN"/>
          </a:p>
        </p:txBody>
      </p:sp>
      <p:sp>
        <p:nvSpPr>
          <p:cNvPr id="8" name="Oval 7"/>
          <p:cNvSpPr/>
          <p:nvPr/>
        </p:nvSpPr>
        <p:spPr>
          <a:xfrm>
            <a:off x="921433" y="1413802"/>
            <a:ext cx="210312" cy="210312"/>
          </a:xfrm>
          <a:prstGeom prst="ellipse">
            <a:avLst/>
          </a:prstGeom>
          <a:gradFill rotWithShape="1">
            <a:gsLst>
              <a:gs pos="0">
                <a:schemeClr val="accent1">
                  <a:tint val="20000"/>
                  <a:satMod val="450000"/>
                  <a:alpha val="95000"/>
                </a:schemeClr>
              </a:gs>
              <a:gs pos="50000">
                <a:schemeClr val="accent1">
                  <a:tint val="38000"/>
                  <a:satMod val="250000"/>
                  <a:alpha val="90000"/>
                </a:schemeClr>
              </a:gs>
              <a:gs pos="95000">
                <a:schemeClr val="accent1">
                  <a:tint val="75000"/>
                  <a:satMod val="255000"/>
                  <a:alpha val="88000"/>
                </a:schemeClr>
              </a:gs>
              <a:gs pos="100000">
                <a:schemeClr val="accent1">
                  <a:tint val="100000"/>
                  <a:shade val="90000"/>
                  <a:satMod val="255000"/>
                  <a:alpha val="85000"/>
                </a:schemeClr>
              </a:gs>
            </a:gsLst>
            <a:path path="circle">
              <a:fillToRect l="25000" t="12500" r="75000" b="87500"/>
            </a:path>
          </a:gradFill>
          <a:ln w="2000" cap="rnd" cmpd="sng" algn="ctr">
            <a:solidFill>
              <a:schemeClr val="accent1">
                <a:shade val="90000"/>
                <a:satMod val="110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
        <p:nvSpPr>
          <p:cNvPr id="9" name="Oval 8"/>
          <p:cNvSpPr/>
          <p:nvPr/>
        </p:nvSpPr>
        <p:spPr>
          <a:xfrm>
            <a:off x="1157176" y="1345016"/>
            <a:ext cx="64008" cy="64008"/>
          </a:xfrm>
          <a:prstGeom prst="ellipse">
            <a:avLst/>
          </a:prstGeom>
          <a:noFill/>
          <a:ln w="12700" cap="rnd" cmpd="sng" algn="ctr">
            <a:solidFill>
              <a:schemeClr val="accent1">
                <a:shade val="75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Content Placeholder 2"/>
          <p:cNvSpPr>
            <a:spLocks noGrp="1"/>
          </p:cNvSpPr>
          <p:nvPr>
            <p:ph idx="1"/>
          </p:nvPr>
        </p:nvSpPr>
        <p:spPr/>
        <p:txBody>
          <a:bodyPr/>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5" name="Footer Placeholder 4"/>
          <p:cNvSpPr>
            <a:spLocks noGrp="1"/>
          </p:cNvSpPr>
          <p:nvPr>
            <p:ph type="ftr" sz="quarter" idx="11"/>
          </p:nvPr>
        </p:nvSpPr>
        <p:spPr/>
        <p:txBody>
          <a:bodyPr/>
          <a:lstStyle>
            <a:extLst/>
          </a:lstStyle>
          <a:p>
            <a:endParaRPr lang="en-IN"/>
          </a:p>
        </p:txBody>
      </p:sp>
      <p:sp>
        <p:nvSpPr>
          <p:cNvPr id="6" name="Slide Number Placeholder 5"/>
          <p:cNvSpPr>
            <a:spLocks noGrp="1"/>
          </p:cNvSpPr>
          <p:nvPr>
            <p:ph type="sldNum" sz="quarter" idx="12"/>
          </p:nvPr>
        </p:nvSpPr>
        <p:spPr/>
        <p:txBody>
          <a:bodyPr/>
          <a:lstStyle>
            <a:extLst/>
          </a:lstStyle>
          <a:p>
            <a:fld id="{8BE742CC-ECEF-43D7-B9C1-BCD643EF6813}" type="slidenum">
              <a:rPr lang="en-IN" smtClean="0"/>
              <a:pPr/>
              <a:t>‹#›</a:t>
            </a:fld>
            <a:endParaRPr lang="en-IN"/>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2282890" y="-54"/>
            <a:ext cx="6858000" cy="6858054"/>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Title 1"/>
          <p:cNvSpPr>
            <a:spLocks noGrp="1"/>
          </p:cNvSpPr>
          <p:nvPr>
            <p:ph type="title"/>
          </p:nvPr>
        </p:nvSpPr>
        <p:spPr>
          <a:xfrm>
            <a:off x="2578392" y="2600325"/>
            <a:ext cx="6400800" cy="2286000"/>
          </a:xfrm>
        </p:spPr>
        <p:txBody>
          <a:bodyPr anchor="t"/>
          <a:lstStyle>
            <a:lvl1pPr algn="l">
              <a:lnSpc>
                <a:spcPts val="4500"/>
              </a:lnSpc>
              <a:buNone/>
              <a:defRPr sz="4000" b="1" cap="all"/>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2578392" y="1066800"/>
            <a:ext cx="6400800" cy="1509712"/>
          </a:xfrm>
        </p:spPr>
        <p:txBody>
          <a:bodyPr anchor="b"/>
          <a:lstStyle>
            <a:lvl1pPr marL="18288" indent="0">
              <a:lnSpc>
                <a:spcPts val="2300"/>
              </a:lnSpc>
              <a:spcBef>
                <a:spcPts val="0"/>
              </a:spcBef>
              <a:buNone/>
              <a:defRPr sz="2000">
                <a:solidFill>
                  <a:schemeClr val="tx2">
                    <a:shade val="30000"/>
                    <a:satMod val="150000"/>
                  </a:schemeClr>
                </a:solidFill>
              </a:defRPr>
            </a:lvl1pPr>
            <a:lvl2pPr>
              <a:buNone/>
              <a:defRPr sz="1800">
                <a:solidFill>
                  <a:schemeClr val="tx1">
                    <a:tint val="75000"/>
                  </a:schemeClr>
                </a:solidFill>
              </a:defRPr>
            </a:lvl2pPr>
            <a:lvl3pPr>
              <a:buNone/>
              <a:defRPr sz="1600">
                <a:solidFill>
                  <a:schemeClr val="tx1">
                    <a:tint val="75000"/>
                  </a:schemeClr>
                </a:solidFill>
              </a:defRPr>
            </a:lvl3pPr>
            <a:lvl4pPr>
              <a:buNone/>
              <a:defRPr sz="1400">
                <a:solidFill>
                  <a:schemeClr val="tx1">
                    <a:tint val="75000"/>
                  </a:schemeClr>
                </a:solidFill>
              </a:defRPr>
            </a:lvl4pPr>
            <a:lvl5pPr>
              <a:buNone/>
              <a:defRPr sz="1400">
                <a:solidFill>
                  <a:schemeClr val="tx1">
                    <a:tint val="75000"/>
                  </a:schemeClr>
                </a:solidFill>
              </a:defRPr>
            </a:lvl5pPr>
            <a:extLst/>
          </a:lstStyle>
          <a:p>
            <a:pPr lvl="0" eaLnBrk="1" latinLnBrk="0" hangingPunct="1"/>
            <a:r>
              <a:rPr kumimoji="0" lang="en-US" smtClean="0"/>
              <a:t>Click to edit Master text styles</a:t>
            </a:r>
          </a:p>
        </p:txBody>
      </p:sp>
      <p:sp>
        <p:nvSpPr>
          <p:cNvPr id="4" name="Date Placeholder 3"/>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5" name="Footer Placeholder 4"/>
          <p:cNvSpPr>
            <a:spLocks noGrp="1"/>
          </p:cNvSpPr>
          <p:nvPr>
            <p:ph type="ftr" sz="quarter" idx="11"/>
          </p:nvPr>
        </p:nvSpPr>
        <p:spPr/>
        <p:txBody>
          <a:bodyPr/>
          <a:lstStyle>
            <a:extLst/>
          </a:lstStyle>
          <a:p>
            <a:endParaRPr lang="en-IN"/>
          </a:p>
        </p:txBody>
      </p:sp>
      <p:sp>
        <p:nvSpPr>
          <p:cNvPr id="6" name="Slide Number Placeholder 5"/>
          <p:cNvSpPr>
            <a:spLocks noGrp="1"/>
          </p:cNvSpPr>
          <p:nvPr>
            <p:ph type="sldNum" sz="quarter" idx="12"/>
          </p:nvPr>
        </p:nvSpPr>
        <p:spPr/>
        <p:txBody>
          <a:bodyPr/>
          <a:lstStyle>
            <a:extLst/>
          </a:lstStyle>
          <a:p>
            <a:fld id="{8BE742CC-ECEF-43D7-B9C1-BCD643EF6813}" type="slidenum">
              <a:rPr lang="en-IN" smtClean="0"/>
              <a:pPr/>
              <a:t>‹#›</a:t>
            </a:fld>
            <a:endParaRPr lang="en-IN"/>
          </a:p>
        </p:txBody>
      </p:sp>
      <p:sp>
        <p:nvSpPr>
          <p:cNvPr id="10" name="Rectangle 9"/>
          <p:cNvSpPr/>
          <p:nvPr/>
        </p:nvSpPr>
        <p:spPr bwMode="invGray">
          <a:xfrm>
            <a:off x="2286000" y="0"/>
            <a:ext cx="76200"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8" name="Oval 7"/>
          <p:cNvSpPr/>
          <p:nvPr/>
        </p:nvSpPr>
        <p:spPr>
          <a:xfrm>
            <a:off x="2172321" y="2814656"/>
            <a:ext cx="210312" cy="210312"/>
          </a:xfrm>
          <a:prstGeom prst="ellipse">
            <a:avLst/>
          </a:prstGeom>
          <a:gradFill rotWithShape="1">
            <a:gsLst>
              <a:gs pos="0">
                <a:schemeClr val="accent1">
                  <a:tint val="20000"/>
                  <a:satMod val="450000"/>
                  <a:alpha val="95000"/>
                </a:schemeClr>
              </a:gs>
              <a:gs pos="50000">
                <a:schemeClr val="accent1">
                  <a:tint val="38000"/>
                  <a:satMod val="250000"/>
                  <a:alpha val="90000"/>
                </a:schemeClr>
              </a:gs>
              <a:gs pos="95000">
                <a:schemeClr val="accent1">
                  <a:tint val="75000"/>
                  <a:satMod val="255000"/>
                  <a:alpha val="88000"/>
                </a:schemeClr>
              </a:gs>
              <a:gs pos="100000">
                <a:schemeClr val="accent1">
                  <a:tint val="100000"/>
                  <a:shade val="90000"/>
                  <a:satMod val="255000"/>
                  <a:alpha val="85000"/>
                </a:schemeClr>
              </a:gs>
            </a:gsLst>
            <a:path path="circle">
              <a:fillToRect l="25000" t="12500" r="75000" b="87500"/>
            </a:path>
          </a:gradFill>
          <a:ln w="2000" cap="rnd" cmpd="sng" algn="ctr">
            <a:solidFill>
              <a:schemeClr val="accent1">
                <a:shade val="90000"/>
                <a:satMod val="110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
        <p:nvSpPr>
          <p:cNvPr id="9" name="Oval 8"/>
          <p:cNvSpPr/>
          <p:nvPr/>
        </p:nvSpPr>
        <p:spPr>
          <a:xfrm>
            <a:off x="2408064" y="2745870"/>
            <a:ext cx="64008" cy="64008"/>
          </a:xfrm>
          <a:prstGeom prst="ellipse">
            <a:avLst/>
          </a:prstGeom>
          <a:noFill/>
          <a:ln w="12700" cap="rnd" cmpd="sng" algn="ctr">
            <a:solidFill>
              <a:schemeClr val="accent1">
                <a:shade val="75000"/>
                <a:alpha val="60000"/>
              </a:schemeClr>
            </a:solidFill>
            <a:prstDash val="solid"/>
          </a:ln>
          <a:effectLst/>
        </p:spPr>
        <p:style>
          <a:lnRef idx="1">
            <a:schemeClr val="accent1"/>
          </a:lnRef>
          <a:fillRef idx="2">
            <a:schemeClr val="accent1"/>
          </a:fillRef>
          <a:effectRef idx="1">
            <a:schemeClr val="accent1"/>
          </a:effectRef>
          <a:fontRef idx="minor">
            <a:schemeClr val="dk1"/>
          </a:fontRef>
        </p:style>
        <p:txBody>
          <a:bodyPr anchor="ctr"/>
          <a:lstStyle>
            <a:extLst/>
          </a:lstStyle>
          <a:p>
            <a:pPr algn="ctr" eaLnBrk="1" latinLnBrk="0" hangingPunct="1"/>
            <a:endParaRPr kumimoji="0"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1435608" y="274320"/>
            <a:ext cx="7498080" cy="1143000"/>
          </a:xfrm>
        </p:spPr>
        <p:txBody>
          <a:bodyPr/>
          <a:lstStyle>
            <a:extLst/>
          </a:lstStyle>
          <a:p>
            <a:r>
              <a:rPr kumimoji="0" lang="en-US" smtClean="0"/>
              <a:t>Click to edit Master title style</a:t>
            </a:r>
            <a:endParaRPr kumimoji="0" lang="en-US"/>
          </a:p>
        </p:txBody>
      </p:sp>
      <p:sp>
        <p:nvSpPr>
          <p:cNvPr id="3" name="Content Placeholder 2"/>
          <p:cNvSpPr>
            <a:spLocks noGrp="1"/>
          </p:cNvSpPr>
          <p:nvPr>
            <p:ph sz="half" idx="1"/>
          </p:nvPr>
        </p:nvSpPr>
        <p:spPr>
          <a:xfrm>
            <a:off x="1435608" y="1524000"/>
            <a:ext cx="3657600" cy="4663440"/>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Content Placeholder 3"/>
          <p:cNvSpPr>
            <a:spLocks noGrp="1"/>
          </p:cNvSpPr>
          <p:nvPr>
            <p:ph sz="half" idx="2"/>
          </p:nvPr>
        </p:nvSpPr>
        <p:spPr>
          <a:xfrm>
            <a:off x="5276088" y="1524000"/>
            <a:ext cx="3657600" cy="4663440"/>
          </a:xfrm>
        </p:spPr>
        <p:txBody>
          <a:bodyPr/>
          <a:lstStyle>
            <a:lvl1pPr>
              <a:defRPr sz="2800"/>
            </a:lvl1pPr>
            <a:lvl2pPr>
              <a:defRPr sz="2400"/>
            </a:lvl2pPr>
            <a:lvl3pPr>
              <a:defRPr sz="2000"/>
            </a:lvl3pPr>
            <a:lvl4pPr>
              <a:defRPr sz="1800"/>
            </a:lvl4pPr>
            <a:lvl5pPr>
              <a:defRPr sz="18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6" name="Footer Placeholder 5"/>
          <p:cNvSpPr>
            <a:spLocks noGrp="1"/>
          </p:cNvSpPr>
          <p:nvPr>
            <p:ph type="ftr" sz="quarter" idx="11"/>
          </p:nvPr>
        </p:nvSpPr>
        <p:spPr/>
        <p:txBody>
          <a:bodyPr/>
          <a:lstStyle>
            <a:extLst/>
          </a:lstStyle>
          <a:p>
            <a:endParaRPr lang="en-IN"/>
          </a:p>
        </p:txBody>
      </p:sp>
      <p:sp>
        <p:nvSpPr>
          <p:cNvPr id="7" name="Slide Number Placeholder 6"/>
          <p:cNvSpPr>
            <a:spLocks noGrp="1"/>
          </p:cNvSpPr>
          <p:nvPr>
            <p:ph type="sldNum" sz="quarter" idx="12"/>
          </p:nvPr>
        </p:nvSpPr>
        <p:spPr/>
        <p:txBody>
          <a:bodyPr/>
          <a:lstStyle>
            <a:extLst/>
          </a:lstStyle>
          <a:p>
            <a:fld id="{8BE742CC-ECEF-43D7-B9C1-BCD643EF6813}" type="slidenum">
              <a:rPr lang="en-IN" smtClean="0"/>
              <a:pPr/>
              <a:t>‹#›</a:t>
            </a:fld>
            <a:endParaRPr lang="en-IN"/>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showMasterSp="0"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5160336"/>
            <a:ext cx="8229600" cy="1143000"/>
          </a:xfrm>
        </p:spPr>
        <p:txBody>
          <a:bodyPr anchor="ctr"/>
          <a:lstStyle>
            <a:lvl1pPr algn="ctr">
              <a:defRPr sz="4500" b="1" cap="none" baseline="0"/>
            </a:lvl1pPr>
            <a:extLst/>
          </a:lstStyle>
          <a:p>
            <a:r>
              <a:rPr kumimoji="0" lang="en-US" smtClean="0"/>
              <a:t>Click to edit Master title style</a:t>
            </a:r>
            <a:endParaRPr kumimoji="0" lang="en-US"/>
          </a:p>
        </p:txBody>
      </p:sp>
      <p:sp>
        <p:nvSpPr>
          <p:cNvPr id="3" name="Text Placeholder 2"/>
          <p:cNvSpPr>
            <a:spLocks noGrp="1"/>
          </p:cNvSpPr>
          <p:nvPr>
            <p:ph type="body" idx="1"/>
          </p:nvPr>
        </p:nvSpPr>
        <p:spPr>
          <a:xfrm>
            <a:off x="457200" y="328278"/>
            <a:ext cx="4023360" cy="640080"/>
          </a:xfrm>
          <a:solidFill>
            <a:schemeClr val="bg1"/>
          </a:solidFill>
          <a:ln w="10795">
            <a:solidFill>
              <a:schemeClr val="bg1"/>
            </a:solidFill>
            <a:miter lim="800000"/>
          </a:ln>
        </p:spPr>
        <p:txBody>
          <a:bodyPr anchor="ctr"/>
          <a:lstStyle>
            <a:lvl1pPr marL="64008" indent="0" algn="l">
              <a:lnSpc>
                <a:spcPct val="100000"/>
              </a:lnSpc>
              <a:spcBef>
                <a:spcPts val="100"/>
              </a:spcBef>
              <a:buNone/>
              <a:defRPr sz="1900" b="0">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4" name="Text Placeholder 3"/>
          <p:cNvSpPr>
            <a:spLocks noGrp="1"/>
          </p:cNvSpPr>
          <p:nvPr>
            <p:ph type="body" sz="half" idx="3"/>
          </p:nvPr>
        </p:nvSpPr>
        <p:spPr>
          <a:xfrm>
            <a:off x="4663440" y="328278"/>
            <a:ext cx="4023360" cy="640080"/>
          </a:xfrm>
          <a:solidFill>
            <a:schemeClr val="bg1"/>
          </a:solidFill>
          <a:ln w="10795">
            <a:solidFill>
              <a:schemeClr val="bg1"/>
            </a:solidFill>
            <a:miter lim="800000"/>
          </a:ln>
        </p:spPr>
        <p:txBody>
          <a:bodyPr anchor="ctr"/>
          <a:lstStyle>
            <a:lvl1pPr marL="64008" indent="0" algn="l">
              <a:lnSpc>
                <a:spcPct val="100000"/>
              </a:lnSpc>
              <a:spcBef>
                <a:spcPts val="100"/>
              </a:spcBef>
              <a:buNone/>
              <a:defRPr sz="1900" b="0">
                <a:solidFill>
                  <a:schemeClr val="tx1"/>
                </a:solidFill>
              </a:defRPr>
            </a:lvl1pPr>
            <a:lvl2pPr>
              <a:buNone/>
              <a:defRPr sz="2000" b="1"/>
            </a:lvl2pPr>
            <a:lvl3pPr>
              <a:buNone/>
              <a:defRPr sz="1800" b="1"/>
            </a:lvl3pPr>
            <a:lvl4pPr>
              <a:buNone/>
              <a:defRPr sz="1600" b="1"/>
            </a:lvl4pPr>
            <a:lvl5pPr>
              <a:buNone/>
              <a:defRPr sz="1600" b="1"/>
            </a:lvl5pPr>
            <a:extLst/>
          </a:lstStyle>
          <a:p>
            <a:pPr lvl="0" eaLnBrk="1" latinLnBrk="0" hangingPunct="1"/>
            <a:r>
              <a:rPr kumimoji="0" lang="en-US" smtClean="0"/>
              <a:t>Click to edit Master text styles</a:t>
            </a:r>
          </a:p>
        </p:txBody>
      </p:sp>
      <p:sp>
        <p:nvSpPr>
          <p:cNvPr id="5" name="Content Placeholder 4"/>
          <p:cNvSpPr>
            <a:spLocks noGrp="1"/>
          </p:cNvSpPr>
          <p:nvPr>
            <p:ph sz="quarter" idx="2"/>
          </p:nvPr>
        </p:nvSpPr>
        <p:spPr>
          <a:xfrm>
            <a:off x="457200" y="969336"/>
            <a:ext cx="4023360" cy="4114800"/>
          </a:xfrm>
          <a:ln w="10795">
            <a:solidFill>
              <a:schemeClr val="bg1"/>
            </a:solidFill>
            <a:prstDash val="dash"/>
            <a:miter lim="800000"/>
          </a:ln>
        </p:spPr>
        <p:txBody>
          <a:bodyPr/>
          <a:lstStyle>
            <a:lvl1pPr marL="393192" indent="-274320">
              <a:lnSpc>
                <a:spcPct val="100000"/>
              </a:lnSpc>
              <a:spcBef>
                <a:spcPts val="700"/>
              </a:spcBef>
              <a:defRPr sz="2400"/>
            </a:lvl1pPr>
            <a:lvl2pPr>
              <a:lnSpc>
                <a:spcPct val="100000"/>
              </a:lnSpc>
              <a:spcBef>
                <a:spcPts val="700"/>
              </a:spcBef>
              <a:defRPr sz="2000"/>
            </a:lvl2pPr>
            <a:lvl3pPr>
              <a:lnSpc>
                <a:spcPct val="100000"/>
              </a:lnSpc>
              <a:spcBef>
                <a:spcPts val="700"/>
              </a:spcBef>
              <a:defRPr sz="1800"/>
            </a:lvl3pPr>
            <a:lvl4pPr>
              <a:lnSpc>
                <a:spcPct val="100000"/>
              </a:lnSpc>
              <a:spcBef>
                <a:spcPts val="700"/>
              </a:spcBef>
              <a:defRPr sz="1600"/>
            </a:lvl4pPr>
            <a:lvl5pPr>
              <a:lnSpc>
                <a:spcPct val="100000"/>
              </a:lnSpc>
              <a:spcBef>
                <a:spcPts val="700"/>
              </a:spcBef>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6" name="Content Placeholder 5"/>
          <p:cNvSpPr>
            <a:spLocks noGrp="1"/>
          </p:cNvSpPr>
          <p:nvPr>
            <p:ph sz="quarter" idx="4"/>
          </p:nvPr>
        </p:nvSpPr>
        <p:spPr>
          <a:xfrm>
            <a:off x="4663440" y="969336"/>
            <a:ext cx="4023360" cy="4114800"/>
          </a:xfrm>
          <a:ln w="10795">
            <a:solidFill>
              <a:schemeClr val="bg1"/>
            </a:solidFill>
            <a:prstDash val="dash"/>
            <a:miter lim="800000"/>
          </a:ln>
        </p:spPr>
        <p:txBody>
          <a:bodyPr/>
          <a:lstStyle>
            <a:lvl1pPr marL="393192" indent="-274320">
              <a:lnSpc>
                <a:spcPct val="100000"/>
              </a:lnSpc>
              <a:spcBef>
                <a:spcPts val="700"/>
              </a:spcBef>
              <a:defRPr sz="2400"/>
            </a:lvl1pPr>
            <a:lvl2pPr>
              <a:lnSpc>
                <a:spcPct val="100000"/>
              </a:lnSpc>
              <a:spcBef>
                <a:spcPts val="700"/>
              </a:spcBef>
              <a:defRPr sz="2000"/>
            </a:lvl2pPr>
            <a:lvl3pPr>
              <a:lnSpc>
                <a:spcPct val="100000"/>
              </a:lnSpc>
              <a:spcBef>
                <a:spcPts val="700"/>
              </a:spcBef>
              <a:defRPr sz="1800"/>
            </a:lvl3pPr>
            <a:lvl4pPr>
              <a:lnSpc>
                <a:spcPct val="100000"/>
              </a:lnSpc>
              <a:spcBef>
                <a:spcPts val="700"/>
              </a:spcBef>
              <a:defRPr sz="1600"/>
            </a:lvl4pPr>
            <a:lvl5pPr>
              <a:lnSpc>
                <a:spcPct val="100000"/>
              </a:lnSpc>
              <a:spcBef>
                <a:spcPts val="700"/>
              </a:spcBef>
              <a:defRPr sz="16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7" name="Date Placeholder 6"/>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8" name="Footer Placeholder 7"/>
          <p:cNvSpPr>
            <a:spLocks noGrp="1"/>
          </p:cNvSpPr>
          <p:nvPr>
            <p:ph type="ftr" sz="quarter" idx="11"/>
          </p:nvPr>
        </p:nvSpPr>
        <p:spPr/>
        <p:txBody>
          <a:bodyPr/>
          <a:lstStyle>
            <a:extLst/>
          </a:lstStyle>
          <a:p>
            <a:endParaRPr lang="en-IN"/>
          </a:p>
        </p:txBody>
      </p:sp>
      <p:sp>
        <p:nvSpPr>
          <p:cNvPr id="9" name="Slide Number Placeholder 8"/>
          <p:cNvSpPr>
            <a:spLocks noGrp="1"/>
          </p:cNvSpPr>
          <p:nvPr>
            <p:ph type="sldNum" sz="quarter" idx="12"/>
          </p:nvPr>
        </p:nvSpPr>
        <p:spPr/>
        <p:txBody>
          <a:bodyPr/>
          <a:lstStyle>
            <a:extLst/>
          </a:lstStyle>
          <a:p>
            <a:fld id="{8BE742CC-ECEF-43D7-B9C1-BCD643EF6813}" type="slidenum">
              <a:rPr lang="en-IN" smtClean="0"/>
              <a:pPr/>
              <a:t>‹#›</a:t>
            </a:fld>
            <a:endParaRPr lang="en-IN"/>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1435608" y="274320"/>
            <a:ext cx="7498080" cy="1143000"/>
          </a:xfrm>
        </p:spPr>
        <p:txBody>
          <a:bodyPr anchor="ctr"/>
          <a:lstStyle>
            <a:extLst/>
          </a:lstStyle>
          <a:p>
            <a:r>
              <a:rPr kumimoji="0" lang="en-US" smtClean="0"/>
              <a:t>Click to edit Master title style</a:t>
            </a:r>
            <a:endParaRPr kumimoji="0" lang="en-US"/>
          </a:p>
        </p:txBody>
      </p:sp>
      <p:sp>
        <p:nvSpPr>
          <p:cNvPr id="3" name="Date Placeholder 2"/>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4" name="Footer Placeholder 3"/>
          <p:cNvSpPr>
            <a:spLocks noGrp="1"/>
          </p:cNvSpPr>
          <p:nvPr>
            <p:ph type="ftr" sz="quarter" idx="11"/>
          </p:nvPr>
        </p:nvSpPr>
        <p:spPr/>
        <p:txBody>
          <a:bodyPr/>
          <a:lstStyle>
            <a:extLst/>
          </a:lstStyle>
          <a:p>
            <a:endParaRPr lang="en-IN"/>
          </a:p>
        </p:txBody>
      </p:sp>
      <p:sp>
        <p:nvSpPr>
          <p:cNvPr id="5" name="Slide Number Placeholder 4"/>
          <p:cNvSpPr>
            <a:spLocks noGrp="1"/>
          </p:cNvSpPr>
          <p:nvPr>
            <p:ph type="sldNum" sz="quarter" idx="12"/>
          </p:nvPr>
        </p:nvSpPr>
        <p:spPr/>
        <p:txBody>
          <a:bodyPr/>
          <a:lstStyle>
            <a:extLst/>
          </a:lstStyle>
          <a:p>
            <a:fld id="{8BE742CC-ECEF-43D7-B9C1-BCD643EF6813}" type="slidenum">
              <a:rPr lang="en-IN" smtClean="0"/>
              <a:pPr/>
              <a:t>‹#›</a:t>
            </a:fld>
            <a:endParaRPr lang="en-IN"/>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1014984" y="0"/>
            <a:ext cx="8129016" cy="6858000"/>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2" name="Date Placeholder 1"/>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3" name="Footer Placeholder 2"/>
          <p:cNvSpPr>
            <a:spLocks noGrp="1"/>
          </p:cNvSpPr>
          <p:nvPr>
            <p:ph type="ftr" sz="quarter" idx="11"/>
          </p:nvPr>
        </p:nvSpPr>
        <p:spPr/>
        <p:txBody>
          <a:bodyPr/>
          <a:lstStyle>
            <a:extLst/>
          </a:lstStyle>
          <a:p>
            <a:endParaRPr lang="en-IN"/>
          </a:p>
        </p:txBody>
      </p:sp>
      <p:sp>
        <p:nvSpPr>
          <p:cNvPr id="4" name="Slide Number Placeholder 3"/>
          <p:cNvSpPr>
            <a:spLocks noGrp="1"/>
          </p:cNvSpPr>
          <p:nvPr>
            <p:ph type="sldNum" sz="quarter" idx="12"/>
          </p:nvPr>
        </p:nvSpPr>
        <p:spPr/>
        <p:txBody>
          <a:bodyPr/>
          <a:lstStyle>
            <a:extLst/>
          </a:lstStyle>
          <a:p>
            <a:fld id="{8BE742CC-ECEF-43D7-B9C1-BCD643EF6813}" type="slidenum">
              <a:rPr lang="en-IN" smtClean="0"/>
              <a:pPr/>
              <a:t>‹#›</a:t>
            </a:fld>
            <a:endParaRPr lang="en-IN"/>
          </a:p>
        </p:txBody>
      </p:sp>
      <p:sp>
        <p:nvSpPr>
          <p:cNvPr id="6" name="Rectangle 5"/>
          <p:cNvSpPr/>
          <p:nvPr/>
        </p:nvSpPr>
        <p:spPr bwMode="invGray">
          <a:xfrm>
            <a:off x="1014984" y="-54"/>
            <a:ext cx="73152"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16778"/>
            <a:ext cx="3810000" cy="1162050"/>
          </a:xfrm>
          <a:ln>
            <a:noFill/>
          </a:ln>
        </p:spPr>
        <p:txBody>
          <a:bodyPr anchor="b"/>
          <a:lstStyle>
            <a:lvl1pPr algn="l">
              <a:lnSpc>
                <a:spcPts val="2000"/>
              </a:lnSpc>
              <a:buNone/>
              <a:defRPr sz="2200" b="1" cap="all" baseline="0"/>
            </a:lvl1pPr>
            <a:extLst/>
          </a:lstStyle>
          <a:p>
            <a:r>
              <a:rPr kumimoji="0" lang="en-US" smtClean="0"/>
              <a:t>Click to edit Master title style</a:t>
            </a:r>
            <a:endParaRPr kumimoji="0" lang="en-US"/>
          </a:p>
        </p:txBody>
      </p:sp>
      <p:sp>
        <p:nvSpPr>
          <p:cNvPr id="3" name="Text Placeholder 2"/>
          <p:cNvSpPr>
            <a:spLocks noGrp="1"/>
          </p:cNvSpPr>
          <p:nvPr>
            <p:ph type="body" idx="2"/>
          </p:nvPr>
        </p:nvSpPr>
        <p:spPr>
          <a:xfrm>
            <a:off x="457200" y="1406964"/>
            <a:ext cx="3810000" cy="698500"/>
          </a:xfrm>
        </p:spPr>
        <p:txBody>
          <a:bodyPr/>
          <a:lstStyle>
            <a:lvl1pPr marL="45720" indent="0">
              <a:lnSpc>
                <a:spcPct val="100000"/>
              </a:lnSpc>
              <a:spcBef>
                <a:spcPts val="0"/>
              </a:spcBef>
              <a:buNone/>
              <a:defRPr sz="1400"/>
            </a:lvl1pPr>
            <a:lvl2pPr>
              <a:buNone/>
              <a:defRPr sz="1200"/>
            </a:lvl2pPr>
            <a:lvl3pPr>
              <a:buNone/>
              <a:defRPr sz="1000"/>
            </a:lvl3pPr>
            <a:lvl4pPr>
              <a:buNone/>
              <a:defRPr sz="900"/>
            </a:lvl4pPr>
            <a:lvl5pPr>
              <a:buNone/>
              <a:defRPr sz="900"/>
            </a:lvl5pPr>
            <a:extLst/>
          </a:lstStyle>
          <a:p>
            <a:pPr lvl="0" eaLnBrk="1" latinLnBrk="0" hangingPunct="1"/>
            <a:r>
              <a:rPr kumimoji="0" lang="en-US" smtClean="0"/>
              <a:t>Click to edit Master text styles</a:t>
            </a:r>
          </a:p>
        </p:txBody>
      </p:sp>
      <p:sp>
        <p:nvSpPr>
          <p:cNvPr id="4" name="Content Placeholder 3"/>
          <p:cNvSpPr>
            <a:spLocks noGrp="1"/>
          </p:cNvSpPr>
          <p:nvPr>
            <p:ph sz="half" idx="1"/>
          </p:nvPr>
        </p:nvSpPr>
        <p:spPr>
          <a:xfrm>
            <a:off x="457200" y="2133600"/>
            <a:ext cx="8153400" cy="3992563"/>
          </a:xfrm>
        </p:spPr>
        <p:txBody>
          <a:bodyPr/>
          <a:lstStyle>
            <a:lvl1pPr>
              <a:defRPr sz="3200"/>
            </a:lvl1pPr>
            <a:lvl2pPr>
              <a:defRPr sz="2800"/>
            </a:lvl2pPr>
            <a:lvl3pPr>
              <a:defRPr sz="2400"/>
            </a:lvl3pPr>
            <a:lvl4pPr>
              <a:defRPr sz="2000"/>
            </a:lvl4pPr>
            <a:lvl5pPr>
              <a:defRPr sz="2000"/>
            </a:lvl5pPr>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5" name="Date Placeholder 4"/>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6" name="Footer Placeholder 5"/>
          <p:cNvSpPr>
            <a:spLocks noGrp="1"/>
          </p:cNvSpPr>
          <p:nvPr>
            <p:ph type="ftr" sz="quarter" idx="11"/>
          </p:nvPr>
        </p:nvSpPr>
        <p:spPr/>
        <p:txBody>
          <a:bodyPr/>
          <a:lstStyle>
            <a:extLst/>
          </a:lstStyle>
          <a:p>
            <a:endParaRPr lang="en-IN"/>
          </a:p>
        </p:txBody>
      </p:sp>
      <p:sp>
        <p:nvSpPr>
          <p:cNvPr id="7" name="Slide Number Placeholder 6"/>
          <p:cNvSpPr>
            <a:spLocks noGrp="1"/>
          </p:cNvSpPr>
          <p:nvPr>
            <p:ph type="sldNum" sz="quarter" idx="12"/>
          </p:nvPr>
        </p:nvSpPr>
        <p:spPr/>
        <p:txBody>
          <a:bodyPr/>
          <a:lstStyle>
            <a:extLst/>
          </a:lstStyle>
          <a:p>
            <a:fld id="{8BE742CC-ECEF-43D7-B9C1-BCD643EF6813}" type="slidenum">
              <a:rPr lang="en-IN" smtClean="0"/>
              <a:pPr/>
              <a:t>‹#›</a:t>
            </a:fld>
            <a:endParaRPr lang="en-IN"/>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5886896" y="1066800"/>
            <a:ext cx="2743200" cy="1981200"/>
          </a:xfrm>
        </p:spPr>
        <p:txBody>
          <a:bodyPr anchor="b">
            <a:noAutofit/>
          </a:bodyPr>
          <a:lstStyle>
            <a:lvl1pPr algn="l">
              <a:buNone/>
              <a:defRPr sz="2100" b="1">
                <a:effectLst/>
              </a:defRPr>
            </a:lvl1pPr>
            <a:extLst/>
          </a:lstStyle>
          <a:p>
            <a:r>
              <a:rPr kumimoji="0" lang="en-US" smtClean="0"/>
              <a:t>Click to edit Master title style</a:t>
            </a:r>
            <a:endParaRPr kumimoji="0" lang="en-US"/>
          </a:p>
        </p:txBody>
      </p:sp>
      <p:sp>
        <p:nvSpPr>
          <p:cNvPr id="5" name="Date Placeholder 4"/>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6" name="Footer Placeholder 5"/>
          <p:cNvSpPr>
            <a:spLocks noGrp="1"/>
          </p:cNvSpPr>
          <p:nvPr>
            <p:ph type="ftr" sz="quarter" idx="11"/>
          </p:nvPr>
        </p:nvSpPr>
        <p:spPr/>
        <p:txBody>
          <a:bodyPr/>
          <a:lstStyle>
            <a:extLst/>
          </a:lstStyle>
          <a:p>
            <a:endParaRPr lang="en-IN"/>
          </a:p>
        </p:txBody>
      </p:sp>
      <p:sp>
        <p:nvSpPr>
          <p:cNvPr id="7" name="Slide Number Placeholder 6"/>
          <p:cNvSpPr>
            <a:spLocks noGrp="1"/>
          </p:cNvSpPr>
          <p:nvPr>
            <p:ph type="sldNum" sz="quarter" idx="12"/>
          </p:nvPr>
        </p:nvSpPr>
        <p:spPr/>
        <p:txBody>
          <a:bodyPr/>
          <a:lstStyle>
            <a:extLst/>
          </a:lstStyle>
          <a:p>
            <a:fld id="{8BE742CC-ECEF-43D7-B9C1-BCD643EF6813}" type="slidenum">
              <a:rPr lang="en-IN" smtClean="0"/>
              <a:pPr/>
              <a:t>‹#›</a:t>
            </a:fld>
            <a:endParaRPr lang="en-IN"/>
          </a:p>
        </p:txBody>
      </p:sp>
      <p:sp>
        <p:nvSpPr>
          <p:cNvPr id="8" name="Rectangle 7"/>
          <p:cNvSpPr/>
          <p:nvPr/>
        </p:nvSpPr>
        <p:spPr>
          <a:xfrm>
            <a:off x="762000" y="1066800"/>
            <a:ext cx="4572000" cy="4572000"/>
          </a:xfrm>
          <a:prstGeom prst="rect">
            <a:avLst/>
          </a:prstGeom>
          <a:solidFill>
            <a:srgbClr val="FFFFFF"/>
          </a:solidFill>
          <a:ln w="88900" cap="sq">
            <a:solidFill>
              <a:srgbClr val="FFFFFF"/>
            </a:solidFill>
            <a:miter lim="800000"/>
          </a:ln>
          <a:effectLst>
            <a:outerShdw blurRad="55500" dist="18500" dir="5400000" algn="tl" rotWithShape="0">
              <a:srgbClr val="000000">
                <a:alpha val="35000"/>
              </a:srgbClr>
            </a:outerShdw>
          </a:effectLst>
          <a:scene3d>
            <a:camera prst="orthographicFront"/>
            <a:lightRig rig="twoPt" dir="t">
              <a:rot lat="0" lon="0" rev="7200000"/>
            </a:lightRig>
          </a:scene3d>
          <a:sp3d contourW="635">
            <a:bevelT w="25400" h="19050"/>
            <a:contourClr>
              <a:srgbClr val="969696"/>
            </a:contourClr>
          </a:sp3d>
        </p:spPr>
        <p:txBody>
          <a:bodyPr lIns="91440" tIns="274320" rtlCol="0" anchor="t">
            <a:normAutofit/>
          </a:bodyPr>
          <a:lstStyle>
            <a:extLst/>
          </a:lstStyle>
          <a:p>
            <a:pPr marL="0" indent="-283464" algn="l" rtl="0" eaLnBrk="1" latinLnBrk="0" hangingPunct="1">
              <a:lnSpc>
                <a:spcPts val="3000"/>
              </a:lnSpc>
              <a:spcBef>
                <a:spcPts val="600"/>
              </a:spcBef>
              <a:buClr>
                <a:schemeClr val="accent1"/>
              </a:buClr>
              <a:buSzPct val="80000"/>
              <a:buFont typeface="Wingdings 2"/>
              <a:buNone/>
            </a:pPr>
            <a:endParaRPr kumimoji="0" lang="en-US" sz="3200" kern="1200">
              <a:solidFill>
                <a:schemeClr val="tx1"/>
              </a:solidFill>
              <a:latin typeface="+mn-lt"/>
              <a:ea typeface="+mn-ea"/>
              <a:cs typeface="+mn-cs"/>
            </a:endParaRPr>
          </a:p>
        </p:txBody>
      </p:sp>
      <p:sp>
        <p:nvSpPr>
          <p:cNvPr id="3" name="Picture Placeholder 2"/>
          <p:cNvSpPr>
            <a:spLocks noGrp="1"/>
          </p:cNvSpPr>
          <p:nvPr>
            <p:ph type="pic" idx="1"/>
          </p:nvPr>
        </p:nvSpPr>
        <p:spPr>
          <a:xfrm>
            <a:off x="838200" y="1143003"/>
            <a:ext cx="4419600" cy="3514531"/>
          </a:xfrm>
          <a:prstGeom prst="roundRect">
            <a:avLst>
              <a:gd name="adj" fmla="val 783"/>
            </a:avLst>
          </a:prstGeom>
          <a:solidFill>
            <a:schemeClr val="bg2"/>
          </a:solidFill>
          <a:ln w="127000">
            <a:noFill/>
            <a:miter lim="800000"/>
          </a:ln>
          <a:effectLst/>
        </p:spPr>
        <p:txBody>
          <a:bodyPr lIns="91440" tIns="274320" anchor="t"/>
          <a:lstStyle>
            <a:lvl1pPr indent="0">
              <a:buNone/>
              <a:defRPr sz="3200"/>
            </a:lvl1pPr>
            <a:extLst/>
          </a:lstStyle>
          <a:p>
            <a:pPr marL="0" algn="l" eaLnBrk="1" latinLnBrk="0" hangingPunct="1"/>
            <a:r>
              <a:rPr kumimoji="0" lang="en-US" smtClean="0"/>
              <a:t>Click icon to add picture</a:t>
            </a:r>
            <a:endParaRPr kumimoji="0" lang="en-US" dirty="0"/>
          </a:p>
        </p:txBody>
      </p:sp>
      <p:sp>
        <p:nvSpPr>
          <p:cNvPr id="9" name="Flowchart: Process 8"/>
          <p:cNvSpPr/>
          <p:nvPr/>
        </p:nvSpPr>
        <p:spPr>
          <a:xfrm rot="19468671">
            <a:off x="396725" y="954341"/>
            <a:ext cx="685800" cy="204310"/>
          </a:xfrm>
          <a:prstGeom prst="flowChartProcess">
            <a:avLst/>
          </a:prstGeom>
          <a:solidFill>
            <a:srgbClr val="FBFBFB">
              <a:alpha val="45098"/>
            </a:srgbClr>
          </a:solidFill>
          <a:ln w="6350" cap="rnd" cmpd="sng" algn="ctr">
            <a:solidFill>
              <a:srgbClr val="FFFFFF">
                <a:alpha val="100000"/>
              </a:srgbClr>
            </a:solidFill>
            <a:prstDash val="solid"/>
          </a:ln>
          <a:effectLst>
            <a:outerShdw blurRad="25400" dist="25400" dir="3300000" sx="96000" sy="96000" algn="tl" rotWithShape="0">
              <a:schemeClr val="bg2">
                <a:shade val="90000"/>
                <a:satMod val="200000"/>
                <a:alpha val="40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0" name="Flowchart: Process 9"/>
          <p:cNvSpPr/>
          <p:nvPr/>
        </p:nvSpPr>
        <p:spPr>
          <a:xfrm rot="2103354" flipH="1">
            <a:off x="5003667" y="936786"/>
            <a:ext cx="649224" cy="204310"/>
          </a:xfrm>
          <a:prstGeom prst="flowChartProcess">
            <a:avLst/>
          </a:prstGeom>
          <a:solidFill>
            <a:srgbClr val="FBFBFB">
              <a:alpha val="45098"/>
            </a:srgbClr>
          </a:solidFill>
          <a:ln w="6350" cap="rnd" cmpd="sng" algn="ctr">
            <a:solidFill>
              <a:srgbClr val="FFFFFF">
                <a:alpha val="100000"/>
              </a:srgbClr>
            </a:solidFill>
            <a:prstDash val="solid"/>
          </a:ln>
          <a:effectLst>
            <a:outerShdw blurRad="25400" dist="25400" dir="3300000" sx="96000" sy="96000" algn="tl" rotWithShape="0">
              <a:schemeClr val="bg2">
                <a:alpha val="20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dirty="0"/>
          </a:p>
        </p:txBody>
      </p:sp>
      <p:sp>
        <p:nvSpPr>
          <p:cNvPr id="4" name="Text Placeholder 3"/>
          <p:cNvSpPr>
            <a:spLocks noGrp="1"/>
          </p:cNvSpPr>
          <p:nvPr>
            <p:ph type="body" sz="half" idx="2"/>
          </p:nvPr>
        </p:nvSpPr>
        <p:spPr>
          <a:xfrm>
            <a:off x="838200" y="4800600"/>
            <a:ext cx="4419600" cy="762000"/>
          </a:xfrm>
        </p:spPr>
        <p:txBody>
          <a:bodyPr anchor="ctr"/>
          <a:lstStyle>
            <a:lvl1pPr marL="0" indent="0" algn="l">
              <a:lnSpc>
                <a:spcPts val="1600"/>
              </a:lnSpc>
              <a:spcBef>
                <a:spcPts val="0"/>
              </a:spcBef>
              <a:buNone/>
              <a:defRPr sz="1400">
                <a:solidFill>
                  <a:srgbClr val="777777"/>
                </a:solidFill>
              </a:defRPr>
            </a:lvl1pPr>
            <a:lvl2pPr>
              <a:defRPr sz="1200"/>
            </a:lvl2pPr>
            <a:lvl3pPr>
              <a:defRPr sz="1000"/>
            </a:lvl3pPr>
            <a:lvl4pPr>
              <a:defRPr sz="900"/>
            </a:lvl4pPr>
            <a:lvl5pPr>
              <a:defRPr sz="900"/>
            </a:lvl5pPr>
            <a:extLst/>
          </a:lstStyle>
          <a:p>
            <a:pPr lvl="0" eaLnBrk="1" latinLnBrk="0" hangingPunct="1"/>
            <a:r>
              <a:rPr kumimoji="0" lang="en-US" smtClean="0"/>
              <a:t>Click to edit Master text styles</a:t>
            </a: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5" name="Footer Placeholder 4"/>
          <p:cNvSpPr>
            <a:spLocks noGrp="1"/>
          </p:cNvSpPr>
          <p:nvPr>
            <p:ph type="ftr" sz="quarter" idx="11"/>
          </p:nvPr>
        </p:nvSpPr>
        <p:spPr/>
        <p:txBody>
          <a:bodyPr/>
          <a:lstStyle>
            <a:extLst/>
          </a:lstStyle>
          <a:p>
            <a:endParaRPr lang="en-IN"/>
          </a:p>
        </p:txBody>
      </p:sp>
      <p:sp>
        <p:nvSpPr>
          <p:cNvPr id="6" name="Slide Number Placeholder 5"/>
          <p:cNvSpPr>
            <a:spLocks noGrp="1"/>
          </p:cNvSpPr>
          <p:nvPr>
            <p:ph type="sldNum" sz="quarter" idx="12"/>
          </p:nvPr>
        </p:nvSpPr>
        <p:spPr/>
        <p:txBody>
          <a:bodyPr/>
          <a:lstStyle>
            <a:extLst/>
          </a:lstStyle>
          <a:p>
            <a:fld id="{8BE742CC-ECEF-43D7-B9C1-BCD643EF6813}" type="slidenum">
              <a:rPr lang="en-IN" smtClean="0"/>
              <a:pPr/>
              <a:t>‹#›</a:t>
            </a:fld>
            <a:endParaRPr lang="en-IN"/>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858000" y="274639"/>
            <a:ext cx="1828800" cy="5851525"/>
          </a:xfrm>
        </p:spPr>
        <p:txBody>
          <a:bodyPr vert="eaVert"/>
          <a:lstStyle>
            <a:extLst/>
          </a:lstStyle>
          <a:p>
            <a:r>
              <a:rPr kumimoji="0" lang="en-US" smtClean="0"/>
              <a:t>Click to edit Master title style</a:t>
            </a:r>
            <a:endParaRPr kumimoji="0" lang="en-US"/>
          </a:p>
        </p:txBody>
      </p:sp>
      <p:sp>
        <p:nvSpPr>
          <p:cNvPr id="3" name="Vertical Text Placeholder 2"/>
          <p:cNvSpPr>
            <a:spLocks noGrp="1"/>
          </p:cNvSpPr>
          <p:nvPr>
            <p:ph type="body" orient="vert" idx="1"/>
          </p:nvPr>
        </p:nvSpPr>
        <p:spPr>
          <a:xfrm>
            <a:off x="1143000" y="274640"/>
            <a:ext cx="5562600" cy="5851525"/>
          </a:xfrm>
        </p:spPr>
        <p:txBody>
          <a:bodyPr vert="eaVert"/>
          <a:lstStyle>
            <a:extLst/>
          </a:lstStyle>
          <a:p>
            <a:pPr lvl="0" eaLnBrk="1" latinLnBrk="0" hangingPunct="1"/>
            <a:r>
              <a:rPr lang="en-US" smtClean="0"/>
              <a:t>Click to edit Master text styles</a:t>
            </a:r>
          </a:p>
          <a:p>
            <a:pPr lvl="1" eaLnBrk="1" latinLnBrk="0" hangingPunct="1"/>
            <a:r>
              <a:rPr lang="en-US" smtClean="0"/>
              <a:t>Second level</a:t>
            </a:r>
          </a:p>
          <a:p>
            <a:pPr lvl="2" eaLnBrk="1" latinLnBrk="0" hangingPunct="1"/>
            <a:r>
              <a:rPr lang="en-US" smtClean="0"/>
              <a:t>Third level</a:t>
            </a:r>
          </a:p>
          <a:p>
            <a:pPr lvl="3" eaLnBrk="1" latinLnBrk="0" hangingPunct="1"/>
            <a:r>
              <a:rPr lang="en-US" smtClean="0"/>
              <a:t>Fourth level</a:t>
            </a:r>
          </a:p>
          <a:p>
            <a:pPr lvl="4" eaLnBrk="1" latinLnBrk="0" hangingPunct="1"/>
            <a:r>
              <a:rPr lang="en-US" smtClean="0"/>
              <a:t>Fifth level</a:t>
            </a:r>
            <a:endParaRPr kumimoji="0" lang="en-US"/>
          </a:p>
        </p:txBody>
      </p:sp>
      <p:sp>
        <p:nvSpPr>
          <p:cNvPr id="4" name="Date Placeholder 3"/>
          <p:cNvSpPr>
            <a:spLocks noGrp="1"/>
          </p:cNvSpPr>
          <p:nvPr>
            <p:ph type="dt" sz="half" idx="10"/>
          </p:nvPr>
        </p:nvSpPr>
        <p:spPr/>
        <p:txBody>
          <a:bodyPr/>
          <a:lstStyle>
            <a:extLst/>
          </a:lstStyle>
          <a:p>
            <a:fld id="{71B22F07-8384-44D5-94AA-C172A11271EA}" type="datetimeFigureOut">
              <a:rPr lang="en-US" smtClean="0"/>
              <a:pPr/>
              <a:t>2/17/2021</a:t>
            </a:fld>
            <a:endParaRPr lang="en-IN"/>
          </a:p>
        </p:txBody>
      </p:sp>
      <p:sp>
        <p:nvSpPr>
          <p:cNvPr id="5" name="Footer Placeholder 4"/>
          <p:cNvSpPr>
            <a:spLocks noGrp="1"/>
          </p:cNvSpPr>
          <p:nvPr>
            <p:ph type="ftr" sz="quarter" idx="11"/>
          </p:nvPr>
        </p:nvSpPr>
        <p:spPr/>
        <p:txBody>
          <a:bodyPr/>
          <a:lstStyle>
            <a:extLst/>
          </a:lstStyle>
          <a:p>
            <a:endParaRPr lang="en-IN"/>
          </a:p>
        </p:txBody>
      </p:sp>
      <p:sp>
        <p:nvSpPr>
          <p:cNvPr id="6" name="Slide Number Placeholder 5"/>
          <p:cNvSpPr>
            <a:spLocks noGrp="1"/>
          </p:cNvSpPr>
          <p:nvPr>
            <p:ph type="sldNum" sz="quarter" idx="12"/>
          </p:nvPr>
        </p:nvSpPr>
        <p:spPr/>
        <p:txBody>
          <a:bodyPr/>
          <a:lstStyle>
            <a:extLst/>
          </a:lstStyle>
          <a:p>
            <a:fld id="{8BE742CC-ECEF-43D7-B9C1-BCD643EF6813}" type="slidenum">
              <a:rPr lang="en-IN" smtClean="0"/>
              <a:pPr/>
              <a:t>‹#›</a:t>
            </a:fld>
            <a:endParaRPr lang="en-IN"/>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2"/>
      </p:bgRef>
    </p:bg>
    <p:spTree>
      <p:nvGrpSpPr>
        <p:cNvPr id="1" name=""/>
        <p:cNvGrpSpPr/>
        <p:nvPr/>
      </p:nvGrpSpPr>
      <p:grpSpPr>
        <a:xfrm>
          <a:off x="0" y="0"/>
          <a:ext cx="0" cy="0"/>
          <a:chOff x="0" y="0"/>
          <a:chExt cx="0" cy="0"/>
        </a:xfrm>
      </p:grpSpPr>
      <p:sp>
        <p:nvSpPr>
          <p:cNvPr id="7" name="Pie 6"/>
          <p:cNvSpPr/>
          <p:nvPr/>
        </p:nvSpPr>
        <p:spPr>
          <a:xfrm>
            <a:off x="-815927" y="-815922"/>
            <a:ext cx="1638887" cy="1638887"/>
          </a:xfrm>
          <a:prstGeom prst="pie">
            <a:avLst>
              <a:gd name="adj1" fmla="val 0"/>
              <a:gd name="adj2" fmla="val 5402120"/>
            </a:avLst>
          </a:prstGeom>
          <a:solidFill>
            <a:schemeClr val="bg2">
              <a:tint val="18000"/>
              <a:satMod val="220000"/>
              <a:alpha val="33000"/>
            </a:schemeClr>
          </a:solidFill>
          <a:ln w="3175" cap="rnd" cmpd="sng" algn="ctr">
            <a:solidFill>
              <a:schemeClr val="bg2">
                <a:shade val="70000"/>
                <a:satMod val="200000"/>
                <a:alpha val="100000"/>
              </a:schemeClr>
            </a:solid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8" name="Oval 7"/>
          <p:cNvSpPr/>
          <p:nvPr/>
        </p:nvSpPr>
        <p:spPr>
          <a:xfrm>
            <a:off x="168816" y="21102"/>
            <a:ext cx="1702191" cy="1702191"/>
          </a:xfrm>
          <a:prstGeom prst="ellipse">
            <a:avLst/>
          </a:prstGeom>
          <a:noFill/>
          <a:ln w="27305" cap="rnd" cmpd="sng" algn="ctr">
            <a:solidFill>
              <a:schemeClr val="bg2">
                <a:tint val="45000"/>
                <a:satMod val="325000"/>
                <a:alpha val="100000"/>
              </a:schemeClr>
            </a:solidFill>
            <a:prstDash val="solid"/>
          </a:ln>
          <a:effectLst>
            <a:outerShdw blurRad="25400" dist="25400" dir="5400000" algn="tl" rotWithShape="0">
              <a:schemeClr val="bg2">
                <a:shade val="50000"/>
                <a:satMod val="150000"/>
                <a:alpha val="8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1" name="Donut 10"/>
          <p:cNvSpPr/>
          <p:nvPr/>
        </p:nvSpPr>
        <p:spPr>
          <a:xfrm rot="2315675">
            <a:off x="182881" y="1055077"/>
            <a:ext cx="1125717" cy="1102624"/>
          </a:xfrm>
          <a:prstGeom prst="donut">
            <a:avLst>
              <a:gd name="adj" fmla="val 11833"/>
            </a:avLst>
          </a:prstGeom>
          <a:gradFill rotWithShape="1">
            <a:gsLst>
              <a:gs pos="0">
                <a:schemeClr val="bg2">
                  <a:tint val="10000"/>
                  <a:shade val="99000"/>
                  <a:satMod val="355000"/>
                  <a:alpha val="70000"/>
                </a:schemeClr>
              </a:gs>
              <a:gs pos="70000">
                <a:schemeClr val="bg2">
                  <a:tint val="6000"/>
                  <a:shade val="100000"/>
                  <a:satMod val="400000"/>
                  <a:alpha val="55000"/>
                </a:schemeClr>
              </a:gs>
              <a:gs pos="100000">
                <a:schemeClr val="bg2">
                  <a:tint val="100000"/>
                  <a:shade val="75000"/>
                  <a:satMod val="370000"/>
                  <a:alpha val="60000"/>
                </a:schemeClr>
              </a:gs>
            </a:gsLst>
            <a:path path="circle">
              <a:fillToRect l="-407500" t="-50000" r="507500" b="150000"/>
            </a:path>
          </a:gradFill>
          <a:ln w="7350" cap="rnd" cmpd="sng" algn="ctr">
            <a:solidFill>
              <a:schemeClr val="bg2">
                <a:shade val="60000"/>
                <a:satMod val="220000"/>
                <a:alpha val="100000"/>
              </a:schemeClr>
            </a:solidFill>
            <a:prstDash val="solid"/>
          </a:ln>
          <a:effectLst>
            <a:outerShdw blurRad="12700" dist="15000" dir="4500000" algn="tl" rotWithShape="0">
              <a:schemeClr val="bg2">
                <a:shade val="10000"/>
                <a:satMod val="200000"/>
                <a:alpha val="3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12" name="Rectangle 11"/>
          <p:cNvSpPr/>
          <p:nvPr/>
        </p:nvSpPr>
        <p:spPr>
          <a:xfrm>
            <a:off x="1012873" y="-54"/>
            <a:ext cx="8131127" cy="6858054"/>
          </a:xfrm>
          <a:prstGeom prst="rect">
            <a:avLst/>
          </a:prstGeom>
          <a:solidFill>
            <a:schemeClr val="bg1"/>
          </a:solidFill>
          <a:ln w="25400" cap="rnd" cmpd="sng" algn="ctr">
            <a:noFill/>
            <a:prstDash val="solid"/>
          </a:ln>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
        <p:nvSpPr>
          <p:cNvPr id="5" name="Title Placeholder 4"/>
          <p:cNvSpPr>
            <a:spLocks noGrp="1"/>
          </p:cNvSpPr>
          <p:nvPr>
            <p:ph type="title"/>
          </p:nvPr>
        </p:nvSpPr>
        <p:spPr>
          <a:xfrm>
            <a:off x="1435608" y="274638"/>
            <a:ext cx="7498080" cy="1143000"/>
          </a:xfrm>
          <a:prstGeom prst="rect">
            <a:avLst/>
          </a:prstGeom>
        </p:spPr>
        <p:txBody>
          <a:bodyPr anchor="ctr">
            <a:normAutofit/>
          </a:bodyPr>
          <a:lstStyle>
            <a:extLst/>
          </a:lstStyle>
          <a:p>
            <a:r>
              <a:rPr kumimoji="0" lang="en-US" smtClean="0"/>
              <a:t>Click to edit Master title style</a:t>
            </a:r>
            <a:endParaRPr kumimoji="0" lang="en-US"/>
          </a:p>
        </p:txBody>
      </p:sp>
      <p:sp>
        <p:nvSpPr>
          <p:cNvPr id="9" name="Text Placeholder 8"/>
          <p:cNvSpPr>
            <a:spLocks noGrp="1"/>
          </p:cNvSpPr>
          <p:nvPr>
            <p:ph type="body" idx="1"/>
          </p:nvPr>
        </p:nvSpPr>
        <p:spPr>
          <a:xfrm>
            <a:off x="1435608" y="1447800"/>
            <a:ext cx="7498080" cy="4800600"/>
          </a:xfrm>
          <a:prstGeom prst="rect">
            <a:avLst/>
          </a:prstGeom>
        </p:spPr>
        <p:txBody>
          <a:bodyPr>
            <a:normAutofit/>
          </a:bodyPr>
          <a:lstStyle>
            <a:extLst/>
          </a:lstStyle>
          <a:p>
            <a:pPr lvl="0" eaLnBrk="1" latinLnBrk="0" hangingPunct="1"/>
            <a:r>
              <a:rPr kumimoji="0" lang="en-US" smtClean="0"/>
              <a:t>Click to edit Master text styles</a:t>
            </a:r>
          </a:p>
          <a:p>
            <a:pPr lvl="1" eaLnBrk="1" latinLnBrk="0" hangingPunct="1"/>
            <a:r>
              <a:rPr kumimoji="0" lang="en-US" smtClean="0"/>
              <a:t>Second level</a:t>
            </a:r>
          </a:p>
          <a:p>
            <a:pPr lvl="2" eaLnBrk="1" latinLnBrk="0" hangingPunct="1"/>
            <a:r>
              <a:rPr kumimoji="0" lang="en-US" smtClean="0"/>
              <a:t>Third level</a:t>
            </a:r>
          </a:p>
          <a:p>
            <a:pPr lvl="3" eaLnBrk="1" latinLnBrk="0" hangingPunct="1"/>
            <a:r>
              <a:rPr kumimoji="0" lang="en-US" smtClean="0"/>
              <a:t>Fourth level</a:t>
            </a:r>
          </a:p>
          <a:p>
            <a:pPr lvl="4" eaLnBrk="1" latinLnBrk="0" hangingPunct="1"/>
            <a:r>
              <a:rPr kumimoji="0" lang="en-US" smtClean="0"/>
              <a:t>Fifth level</a:t>
            </a:r>
            <a:endParaRPr kumimoji="0" lang="en-US"/>
          </a:p>
        </p:txBody>
      </p:sp>
      <p:sp>
        <p:nvSpPr>
          <p:cNvPr id="24" name="Date Placeholder 23"/>
          <p:cNvSpPr>
            <a:spLocks noGrp="1"/>
          </p:cNvSpPr>
          <p:nvPr>
            <p:ph type="dt" sz="half" idx="2"/>
          </p:nvPr>
        </p:nvSpPr>
        <p:spPr>
          <a:xfrm>
            <a:off x="3581400" y="6305550"/>
            <a:ext cx="2133600" cy="476250"/>
          </a:xfrm>
          <a:prstGeom prst="rect">
            <a:avLst/>
          </a:prstGeom>
        </p:spPr>
        <p:txBody>
          <a:bodyPr anchor="b"/>
          <a:lstStyle>
            <a:lvl1pPr algn="r" eaLnBrk="1" latinLnBrk="0" hangingPunct="1">
              <a:defRPr kumimoji="0" sz="1200">
                <a:solidFill>
                  <a:schemeClr val="bg2">
                    <a:shade val="50000"/>
                    <a:satMod val="200000"/>
                  </a:schemeClr>
                </a:solidFill>
              </a:defRPr>
            </a:lvl1pPr>
            <a:extLst/>
          </a:lstStyle>
          <a:p>
            <a:fld id="{71B22F07-8384-44D5-94AA-C172A11271EA}" type="datetimeFigureOut">
              <a:rPr lang="en-US" smtClean="0"/>
              <a:pPr/>
              <a:t>2/17/2021</a:t>
            </a:fld>
            <a:endParaRPr lang="en-IN"/>
          </a:p>
        </p:txBody>
      </p:sp>
      <p:sp>
        <p:nvSpPr>
          <p:cNvPr id="10" name="Footer Placeholder 9"/>
          <p:cNvSpPr>
            <a:spLocks noGrp="1"/>
          </p:cNvSpPr>
          <p:nvPr>
            <p:ph type="ftr" sz="quarter" idx="3"/>
          </p:nvPr>
        </p:nvSpPr>
        <p:spPr>
          <a:xfrm>
            <a:off x="5715000" y="6305550"/>
            <a:ext cx="2895600" cy="476250"/>
          </a:xfrm>
          <a:prstGeom prst="rect">
            <a:avLst/>
          </a:prstGeom>
        </p:spPr>
        <p:txBody>
          <a:bodyPr anchor="b"/>
          <a:lstStyle>
            <a:lvl1pPr eaLnBrk="1" latinLnBrk="0" hangingPunct="1">
              <a:defRPr kumimoji="0" sz="1200">
                <a:solidFill>
                  <a:schemeClr val="bg2">
                    <a:shade val="50000"/>
                    <a:satMod val="200000"/>
                  </a:schemeClr>
                </a:solidFill>
                <a:effectLst/>
              </a:defRPr>
            </a:lvl1pPr>
            <a:extLst/>
          </a:lstStyle>
          <a:p>
            <a:endParaRPr lang="en-IN"/>
          </a:p>
        </p:txBody>
      </p:sp>
      <p:sp>
        <p:nvSpPr>
          <p:cNvPr id="22" name="Slide Number Placeholder 21"/>
          <p:cNvSpPr>
            <a:spLocks noGrp="1"/>
          </p:cNvSpPr>
          <p:nvPr>
            <p:ph type="sldNum" sz="quarter" idx="4"/>
          </p:nvPr>
        </p:nvSpPr>
        <p:spPr>
          <a:xfrm>
            <a:off x="8613648" y="6305550"/>
            <a:ext cx="457200" cy="476250"/>
          </a:xfrm>
          <a:prstGeom prst="rect">
            <a:avLst/>
          </a:prstGeom>
        </p:spPr>
        <p:txBody>
          <a:bodyPr anchor="b"/>
          <a:lstStyle>
            <a:lvl1pPr algn="ctr" eaLnBrk="1" latinLnBrk="0" hangingPunct="1">
              <a:defRPr kumimoji="0" sz="1200">
                <a:solidFill>
                  <a:schemeClr val="bg2">
                    <a:shade val="50000"/>
                    <a:satMod val="200000"/>
                  </a:schemeClr>
                </a:solidFill>
                <a:effectLst/>
              </a:defRPr>
            </a:lvl1pPr>
            <a:extLst/>
          </a:lstStyle>
          <a:p>
            <a:fld id="{8BE742CC-ECEF-43D7-B9C1-BCD643EF6813}" type="slidenum">
              <a:rPr lang="en-IN" smtClean="0"/>
              <a:pPr/>
              <a:t>‹#›</a:t>
            </a:fld>
            <a:endParaRPr lang="en-IN"/>
          </a:p>
        </p:txBody>
      </p:sp>
      <p:sp>
        <p:nvSpPr>
          <p:cNvPr id="15" name="Rectangle 14"/>
          <p:cNvSpPr/>
          <p:nvPr/>
        </p:nvSpPr>
        <p:spPr bwMode="invGray">
          <a:xfrm>
            <a:off x="1014984" y="-54"/>
            <a:ext cx="73152" cy="6858054"/>
          </a:xfrm>
          <a:prstGeom prst="rect">
            <a:avLst/>
          </a:prstGeom>
          <a:solidFill>
            <a:schemeClr val="bg1"/>
          </a:solidFill>
          <a:ln w="25400" cap="rnd" cmpd="sng" algn="ctr">
            <a:noFill/>
            <a:prstDash val="solid"/>
          </a:ln>
          <a:effectLst>
            <a:outerShdw blurRad="38550" dist="38000" dir="10800000" algn="tl" rotWithShape="0">
              <a:schemeClr val="bg2">
                <a:shade val="20000"/>
                <a:satMod val="110000"/>
                <a:alpha val="25000"/>
              </a:schemeClr>
            </a:outerShdw>
          </a:effectLst>
        </p:spPr>
        <p:style>
          <a:lnRef idx="3">
            <a:schemeClr val="lt1"/>
          </a:lnRef>
          <a:fillRef idx="1">
            <a:schemeClr val="accent1"/>
          </a:fillRef>
          <a:effectRef idx="1">
            <a:schemeClr val="accent1"/>
          </a:effectRef>
          <a:fontRef idx="minor">
            <a:schemeClr val="lt1"/>
          </a:fontRef>
        </p:style>
        <p:txBody>
          <a:bodyPr anchor="ctr"/>
          <a:lstStyle>
            <a:extLst/>
          </a:lstStyle>
          <a:p>
            <a:pPr algn="ctr" eaLnBrk="1" latinLnBrk="0" hangingPunct="1"/>
            <a:endParaRPr kumimoji="0" lang="en-US"/>
          </a:p>
        </p:txBody>
      </p:sp>
    </p:spTree>
  </p:cSld>
  <p:clrMap bg1="lt1" tx1="dk1" bg2="lt2" tx2="dk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Lst>
  <p:txStyles>
    <p:titleStyle>
      <a:lvl1pPr algn="l" rtl="0" eaLnBrk="1" latinLnBrk="0" hangingPunct="1">
        <a:spcBef>
          <a:spcPct val="0"/>
        </a:spcBef>
        <a:buNone/>
        <a:defRPr kumimoji="0" sz="4300" kern="1200">
          <a:solidFill>
            <a:schemeClr val="tx2">
              <a:satMod val="130000"/>
            </a:schemeClr>
          </a:solidFill>
          <a:effectLst>
            <a:outerShdw blurRad="50000" dist="30000" dir="5400000" algn="tl" rotWithShape="0">
              <a:srgbClr val="000000">
                <a:alpha val="30000"/>
              </a:srgbClr>
            </a:outerShdw>
          </a:effectLst>
          <a:latin typeface="+mj-lt"/>
          <a:ea typeface="+mj-ea"/>
          <a:cs typeface="+mj-cs"/>
        </a:defRPr>
      </a:lvl1pPr>
      <a:extLst/>
    </p:titleStyle>
    <p:bodyStyle>
      <a:lvl1pPr marL="365760" indent="-283464" algn="l" rtl="0" eaLnBrk="1" latinLnBrk="0" hangingPunct="1">
        <a:lnSpc>
          <a:spcPct val="100000"/>
        </a:lnSpc>
        <a:spcBef>
          <a:spcPts val="600"/>
        </a:spcBef>
        <a:buClr>
          <a:schemeClr val="accent1"/>
        </a:buClr>
        <a:buSzPct val="80000"/>
        <a:buFont typeface="Wingdings 2"/>
        <a:buChar char=""/>
        <a:defRPr kumimoji="0" sz="3200" kern="1200">
          <a:solidFill>
            <a:schemeClr val="tx1"/>
          </a:solidFill>
          <a:latin typeface="+mn-lt"/>
          <a:ea typeface="+mn-ea"/>
          <a:cs typeface="+mn-cs"/>
        </a:defRPr>
      </a:lvl1pPr>
      <a:lvl2pPr marL="640080" indent="-237744" algn="l" rtl="0" eaLnBrk="1" latinLnBrk="0" hangingPunct="1">
        <a:lnSpc>
          <a:spcPct val="100000"/>
        </a:lnSpc>
        <a:spcBef>
          <a:spcPts val="550"/>
        </a:spcBef>
        <a:buClr>
          <a:schemeClr val="accent1"/>
        </a:buClr>
        <a:buFont typeface="Verdana"/>
        <a:buChar char="◦"/>
        <a:defRPr kumimoji="0" sz="2800" kern="1200">
          <a:solidFill>
            <a:schemeClr val="tx1"/>
          </a:solidFill>
          <a:latin typeface="+mn-lt"/>
          <a:ea typeface="+mn-ea"/>
          <a:cs typeface="+mn-cs"/>
        </a:defRPr>
      </a:lvl2pPr>
      <a:lvl3pPr marL="886968" indent="-228600" algn="l" rtl="0" eaLnBrk="1" latinLnBrk="0" hangingPunct="1">
        <a:lnSpc>
          <a:spcPct val="100000"/>
        </a:lnSpc>
        <a:spcBef>
          <a:spcPct val="20000"/>
        </a:spcBef>
        <a:buClr>
          <a:schemeClr val="accent2"/>
        </a:buClr>
        <a:buFont typeface="Wingdings 2"/>
        <a:buChar char=""/>
        <a:defRPr kumimoji="0" sz="2400" kern="1200">
          <a:solidFill>
            <a:schemeClr val="tx1"/>
          </a:solidFill>
          <a:latin typeface="+mn-lt"/>
          <a:ea typeface="+mn-ea"/>
          <a:cs typeface="+mn-cs"/>
        </a:defRPr>
      </a:lvl3pPr>
      <a:lvl4pPr marL="1097280" indent="-173736" algn="l" rtl="0" eaLnBrk="1" latinLnBrk="0" hangingPunct="1">
        <a:lnSpc>
          <a:spcPct val="100000"/>
        </a:lnSpc>
        <a:spcBef>
          <a:spcPct val="20000"/>
        </a:spcBef>
        <a:buClr>
          <a:schemeClr val="accent3"/>
        </a:buClr>
        <a:buFont typeface="Wingdings 2"/>
        <a:buChar char=""/>
        <a:defRPr kumimoji="0" sz="2000" kern="1200">
          <a:solidFill>
            <a:schemeClr val="tx1"/>
          </a:solidFill>
          <a:latin typeface="+mn-lt"/>
          <a:ea typeface="+mn-ea"/>
          <a:cs typeface="+mn-cs"/>
        </a:defRPr>
      </a:lvl4pPr>
      <a:lvl5pPr marL="1298448" indent="-182880" algn="l" rtl="0" eaLnBrk="1" latinLnBrk="0" hangingPunct="1">
        <a:lnSpc>
          <a:spcPct val="100000"/>
        </a:lnSpc>
        <a:spcBef>
          <a:spcPct val="20000"/>
        </a:spcBef>
        <a:buClr>
          <a:schemeClr val="accent4"/>
        </a:buClr>
        <a:buFont typeface="Wingdings 2"/>
        <a:buChar char=""/>
        <a:defRPr kumimoji="0" sz="2000" kern="1200">
          <a:solidFill>
            <a:schemeClr val="tx1"/>
          </a:solidFill>
          <a:latin typeface="+mn-lt"/>
          <a:ea typeface="+mn-ea"/>
          <a:cs typeface="+mn-cs"/>
        </a:defRPr>
      </a:lvl5pPr>
      <a:lvl6pPr marL="1508760" indent="-182880" algn="l" rtl="0" eaLnBrk="1" latinLnBrk="0" hangingPunct="1">
        <a:lnSpc>
          <a:spcPct val="100000"/>
        </a:lnSpc>
        <a:spcBef>
          <a:spcPct val="20000"/>
        </a:spcBef>
        <a:buClr>
          <a:schemeClr val="accent5"/>
        </a:buClr>
        <a:buFont typeface="Wingdings 2"/>
        <a:buChar char=""/>
        <a:defRPr kumimoji="0" sz="2000" kern="1200">
          <a:solidFill>
            <a:schemeClr val="tx1"/>
          </a:solidFill>
          <a:latin typeface="+mn-lt"/>
          <a:ea typeface="+mn-ea"/>
          <a:cs typeface="+mn-cs"/>
        </a:defRPr>
      </a:lvl6pPr>
      <a:lvl7pPr marL="1719072"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7pPr>
      <a:lvl8pPr marL="1920240"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8pPr>
      <a:lvl9pPr marL="2130552" indent="-182880" algn="l" rtl="0" eaLnBrk="1" latinLnBrk="0" hangingPunct="1">
        <a:lnSpc>
          <a:spcPct val="100000"/>
        </a:lnSpc>
        <a:spcBef>
          <a:spcPct val="20000"/>
        </a:spcBef>
        <a:buClr>
          <a:schemeClr val="accent6"/>
        </a:buClr>
        <a:buFont typeface="Wingdings 2"/>
        <a:buChar char=""/>
        <a:defRPr kumimoji="0" sz="2000" kern="1200">
          <a:solidFill>
            <a:schemeClr val="tx1"/>
          </a:solidFill>
          <a:latin typeface="+mn-lt"/>
          <a:ea typeface="+mn-ea"/>
          <a:cs typeface="+mn-cs"/>
        </a:defRPr>
      </a:lvl9pPr>
      <a:extLst/>
    </p:bodyStyle>
    <p:otherStyle>
      <a:lvl1pPr marL="0" algn="l" rtl="0" eaLnBrk="1" latinLnBrk="0" hangingPunct="1">
        <a:defRPr kumimoji="0" kern="1200">
          <a:solidFill>
            <a:schemeClr val="tx1"/>
          </a:solidFill>
          <a:latin typeface="+mn-lt"/>
          <a:ea typeface="+mn-ea"/>
          <a:cs typeface="+mn-cs"/>
        </a:defRPr>
      </a:lvl1pPr>
      <a:lvl2pPr marL="457200" algn="l" rtl="0" eaLnBrk="1" latinLnBrk="0" hangingPunct="1">
        <a:defRPr kumimoji="0" kern="1200">
          <a:solidFill>
            <a:schemeClr val="tx1"/>
          </a:solidFill>
          <a:latin typeface="+mn-lt"/>
          <a:ea typeface="+mn-ea"/>
          <a:cs typeface="+mn-cs"/>
        </a:defRPr>
      </a:lvl2pPr>
      <a:lvl3pPr marL="914400" algn="l" rtl="0" eaLnBrk="1" latinLnBrk="0" hangingPunct="1">
        <a:defRPr kumimoji="0" kern="1200">
          <a:solidFill>
            <a:schemeClr val="tx1"/>
          </a:solidFill>
          <a:latin typeface="+mn-lt"/>
          <a:ea typeface="+mn-ea"/>
          <a:cs typeface="+mn-cs"/>
        </a:defRPr>
      </a:lvl3pPr>
      <a:lvl4pPr marL="1371600" algn="l" rtl="0" eaLnBrk="1" latinLnBrk="0" hangingPunct="1">
        <a:defRPr kumimoji="0" kern="1200">
          <a:solidFill>
            <a:schemeClr val="tx1"/>
          </a:solidFill>
          <a:latin typeface="+mn-lt"/>
          <a:ea typeface="+mn-ea"/>
          <a:cs typeface="+mn-cs"/>
        </a:defRPr>
      </a:lvl4pPr>
      <a:lvl5pPr marL="1828800" algn="l" rtl="0" eaLnBrk="1" latinLnBrk="0" hangingPunct="1">
        <a:defRPr kumimoji="0" kern="1200">
          <a:solidFill>
            <a:schemeClr val="tx1"/>
          </a:solidFill>
          <a:latin typeface="+mn-lt"/>
          <a:ea typeface="+mn-ea"/>
          <a:cs typeface="+mn-cs"/>
        </a:defRPr>
      </a:lvl5pPr>
      <a:lvl6pPr marL="2286000" algn="l" rtl="0" eaLnBrk="1" latinLnBrk="0" hangingPunct="1">
        <a:defRPr kumimoji="0" kern="1200">
          <a:solidFill>
            <a:schemeClr val="tx1"/>
          </a:solidFill>
          <a:latin typeface="+mn-lt"/>
          <a:ea typeface="+mn-ea"/>
          <a:cs typeface="+mn-cs"/>
        </a:defRPr>
      </a:lvl6pPr>
      <a:lvl7pPr marL="2743200" algn="l" rtl="0" eaLnBrk="1" latinLnBrk="0" hangingPunct="1">
        <a:defRPr kumimoji="0" kern="1200">
          <a:solidFill>
            <a:schemeClr val="tx1"/>
          </a:solidFill>
          <a:latin typeface="+mn-lt"/>
          <a:ea typeface="+mn-ea"/>
          <a:cs typeface="+mn-cs"/>
        </a:defRPr>
      </a:lvl7pPr>
      <a:lvl8pPr marL="3200400" algn="l" rtl="0" eaLnBrk="1" latinLnBrk="0" hangingPunct="1">
        <a:defRPr kumimoji="0" kern="1200">
          <a:solidFill>
            <a:schemeClr val="tx1"/>
          </a:solidFill>
          <a:latin typeface="+mn-lt"/>
          <a:ea typeface="+mn-ea"/>
          <a:cs typeface="+mn-cs"/>
        </a:defRPr>
      </a:lvl8pPr>
      <a:lvl9pPr marL="3657600" algn="l" rtl="0" eaLnBrk="1" latinLnBrk="0" hangingPunct="1">
        <a:defRPr kumimoji="0" kern="1200">
          <a:solidFill>
            <a:schemeClr val="tx1"/>
          </a:solidFill>
          <a:latin typeface="+mn-lt"/>
          <a:ea typeface="+mn-ea"/>
          <a:cs typeface="+mn-cs"/>
        </a:defRPr>
      </a:lvl9pPr>
      <a:extLst/>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hyperlink" Target="https://en.wikipedia.org/wiki/Landfill" TargetMode="External"/><Relationship Id="rId2" Type="http://schemas.openxmlformats.org/officeDocument/2006/relationships/hyperlink" Target="https://en.wikipedia.org/wiki/Energy_recovery" TargetMode="External"/><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1214414" y="428604"/>
            <a:ext cx="7243786" cy="2714644"/>
          </a:xfrm>
        </p:spPr>
        <p:txBody>
          <a:bodyPr>
            <a:noAutofit/>
          </a:bodyPr>
          <a:lstStyle/>
          <a:p>
            <a:pPr algn="ct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3600" b="1" dirty="0" smtClean="0">
                <a:solidFill>
                  <a:srgbClr val="002060"/>
                </a:solidFill>
              </a:rPr>
              <a:t>PACKAGING WASTES</a:t>
            </a:r>
            <a:br>
              <a:rPr lang="en-IN" sz="3600" b="1" dirty="0" smtClean="0">
                <a:solidFill>
                  <a:srgbClr val="002060"/>
                </a:solidFill>
              </a:rPr>
            </a:br>
            <a:r>
              <a:rPr lang="en-IN" sz="3600" b="1" dirty="0" smtClean="0">
                <a:solidFill>
                  <a:srgbClr val="002060"/>
                </a:solidFill>
              </a:rPr>
              <a:t/>
            </a:r>
            <a:br>
              <a:rPr lang="en-IN" sz="3600" b="1" dirty="0" smtClean="0">
                <a:solidFill>
                  <a:srgbClr val="002060"/>
                </a:solidFill>
              </a:rPr>
            </a:br>
            <a:r>
              <a:rPr lang="en-IN" sz="2800" b="1" dirty="0" smtClean="0">
                <a:solidFill>
                  <a:srgbClr val="C00000"/>
                </a:solidFill>
              </a:rPr>
              <a:t>Waste Disposal and Pollution Abatement (DTE- 422)</a:t>
            </a:r>
            <a:br>
              <a:rPr lang="en-IN" sz="2800" b="1" dirty="0" smtClean="0">
                <a:solidFill>
                  <a:srgbClr val="C00000"/>
                </a:solidFill>
              </a:rPr>
            </a:br>
            <a:endParaRPr lang="en-IN" sz="2800" dirty="0"/>
          </a:p>
        </p:txBody>
      </p:sp>
      <p:sp>
        <p:nvSpPr>
          <p:cNvPr id="3" name="Subtitle 2"/>
          <p:cNvSpPr>
            <a:spLocks noGrp="1"/>
          </p:cNvSpPr>
          <p:nvPr>
            <p:ph type="subTitle" idx="1"/>
          </p:nvPr>
        </p:nvSpPr>
        <p:spPr>
          <a:xfrm>
            <a:off x="1432560" y="2857496"/>
            <a:ext cx="7406640" cy="3143272"/>
          </a:xfrm>
        </p:spPr>
        <p:txBody>
          <a:bodyPr>
            <a:normAutofit fontScale="85000" lnSpcReduction="20000"/>
          </a:bodyPr>
          <a:lstStyle/>
          <a:p>
            <a:pPr algn="ctr"/>
            <a:endParaRPr lang="en-IN" dirty="0" smtClean="0"/>
          </a:p>
          <a:p>
            <a:pPr algn="ctr"/>
            <a:endParaRPr lang="en-IN" dirty="0" smtClean="0"/>
          </a:p>
          <a:p>
            <a:pPr algn="ctr"/>
            <a:endParaRPr lang="en-IN" dirty="0" smtClean="0"/>
          </a:p>
          <a:p>
            <a:pPr algn="ctr"/>
            <a:endParaRPr lang="en-IN" dirty="0" smtClean="0"/>
          </a:p>
          <a:p>
            <a:pPr algn="ctr"/>
            <a:endParaRPr lang="en-IN" dirty="0" smtClean="0"/>
          </a:p>
          <a:p>
            <a:pPr algn="ctr"/>
            <a:r>
              <a:rPr lang="en-IN" sz="3100" b="1" dirty="0" smtClean="0">
                <a:solidFill>
                  <a:srgbClr val="002060"/>
                </a:solidFill>
              </a:rPr>
              <a:t>Dr. J. </a:t>
            </a:r>
            <a:r>
              <a:rPr lang="en-IN" sz="3100" b="1" dirty="0" err="1" smtClean="0">
                <a:solidFill>
                  <a:srgbClr val="002060"/>
                </a:solidFill>
              </a:rPr>
              <a:t>Badshah</a:t>
            </a:r>
            <a:endParaRPr lang="en-IN" sz="3100" b="1" dirty="0" smtClean="0">
              <a:solidFill>
                <a:srgbClr val="002060"/>
              </a:solidFill>
            </a:endParaRPr>
          </a:p>
          <a:p>
            <a:pPr algn="ctr"/>
            <a:r>
              <a:rPr lang="en-IN" sz="3400" b="1" dirty="0" smtClean="0">
                <a:solidFill>
                  <a:srgbClr val="002060"/>
                </a:solidFill>
              </a:rPr>
              <a:t>Head, Dairy Engineering, SGIDT, Patna</a:t>
            </a:r>
          </a:p>
          <a:p>
            <a:pPr algn="ctr"/>
            <a:r>
              <a:rPr lang="en-IN" sz="3400" b="1" dirty="0" smtClean="0">
                <a:solidFill>
                  <a:srgbClr val="002060"/>
                </a:solidFill>
              </a:rPr>
              <a:t>(Bihar Animal Sciences University, Patna)</a:t>
            </a:r>
            <a:endParaRPr lang="en-IN" sz="3400" b="1" dirty="0">
              <a:solidFill>
                <a:srgbClr val="002060"/>
              </a:solidFill>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85918" y="274638"/>
            <a:ext cx="7147770" cy="511156"/>
          </a:xfrm>
        </p:spPr>
        <p:txBody>
          <a:bodyPr>
            <a:normAutofit fontScale="90000"/>
          </a:bodyPr>
          <a:lstStyle/>
          <a:p>
            <a:r>
              <a:rPr lang="en-IN" sz="2800" b="1" dirty="0" smtClean="0">
                <a:solidFill>
                  <a:srgbClr val="FF0000"/>
                </a:solidFill>
              </a:rPr>
              <a:t>PACKAGING WASTES</a:t>
            </a:r>
            <a:endParaRPr lang="en-IN" sz="2800" b="1" dirty="0">
              <a:solidFill>
                <a:srgbClr val="FF0000"/>
              </a:solidFill>
            </a:endParaRPr>
          </a:p>
        </p:txBody>
      </p:sp>
      <p:sp>
        <p:nvSpPr>
          <p:cNvPr id="3" name="Content Placeholder 2"/>
          <p:cNvSpPr>
            <a:spLocks noGrp="1"/>
          </p:cNvSpPr>
          <p:nvPr>
            <p:ph idx="1"/>
          </p:nvPr>
        </p:nvSpPr>
        <p:spPr>
          <a:xfrm>
            <a:off x="357158" y="785794"/>
            <a:ext cx="8566905" cy="5715040"/>
          </a:xfrm>
        </p:spPr>
        <p:txBody>
          <a:bodyPr>
            <a:normAutofit lnSpcReduction="10000"/>
          </a:bodyPr>
          <a:lstStyle/>
          <a:p>
            <a:pPr algn="just">
              <a:buFont typeface="Wingdings" pitchFamily="2" charset="2"/>
              <a:buChar char="Ø"/>
            </a:pPr>
            <a:r>
              <a:rPr lang="en-US" sz="2400" dirty="0" smtClean="0">
                <a:solidFill>
                  <a:srgbClr val="002060"/>
                </a:solidFill>
              </a:rPr>
              <a:t>Containers and packaging as products that are assumed to be discarded the same year the products they contain are purchased.</a:t>
            </a:r>
          </a:p>
          <a:p>
            <a:pPr algn="just">
              <a:buNone/>
            </a:pPr>
            <a:endParaRPr lang="en-US" sz="2400" dirty="0" smtClean="0">
              <a:solidFill>
                <a:srgbClr val="002060"/>
              </a:solidFill>
            </a:endParaRPr>
          </a:p>
          <a:p>
            <a:pPr algn="just">
              <a:buFont typeface="Wingdings" pitchFamily="2" charset="2"/>
              <a:buChar char="Ø"/>
            </a:pPr>
            <a:r>
              <a:rPr lang="en-US" sz="2400" dirty="0" smtClean="0">
                <a:solidFill>
                  <a:srgbClr val="002060"/>
                </a:solidFill>
              </a:rPr>
              <a:t> </a:t>
            </a:r>
            <a:r>
              <a:rPr lang="en-US" sz="2400" dirty="0" smtClean="0"/>
              <a:t>The majority of the solid wastes are packaging products, estimating to be about 77.9 million tons of generation in 2015 (29.7 percent of total generation). (US Environmental Protection Agency).</a:t>
            </a:r>
            <a:endParaRPr lang="en-US" sz="2400" dirty="0" smtClean="0">
              <a:solidFill>
                <a:srgbClr val="002060"/>
              </a:solidFill>
            </a:endParaRPr>
          </a:p>
          <a:p>
            <a:pPr algn="just">
              <a:buNone/>
            </a:pPr>
            <a:endParaRPr lang="en-US" sz="2400" dirty="0" smtClean="0">
              <a:solidFill>
                <a:srgbClr val="002060"/>
              </a:solidFill>
            </a:endParaRPr>
          </a:p>
          <a:p>
            <a:pPr algn="just">
              <a:buFont typeface="Wingdings" pitchFamily="2" charset="2"/>
              <a:buChar char="Ø"/>
            </a:pPr>
            <a:r>
              <a:rPr lang="en-US" sz="2400" dirty="0" smtClean="0"/>
              <a:t>The recycling rate in 2015 for containers and packaging was 53 percent. Furthermore, the process of burning of containers and packaging was 7.2 million tons (21.4 percent of total combustion with </a:t>
            </a:r>
            <a:r>
              <a:rPr lang="en-US" sz="2400" dirty="0" smtClean="0">
                <a:hlinkClick r:id="rId2" tooltip="Energy recovery"/>
              </a:rPr>
              <a:t>energy recovery</a:t>
            </a:r>
            <a:r>
              <a:rPr lang="en-US" sz="2400" dirty="0" smtClean="0"/>
              <a:t>). Following the </a:t>
            </a:r>
            <a:r>
              <a:rPr lang="en-US" sz="2400" dirty="0" smtClean="0">
                <a:hlinkClick r:id="rId3" tooltip="Landfill"/>
              </a:rPr>
              <a:t>landfills</a:t>
            </a:r>
            <a:r>
              <a:rPr lang="en-US" sz="2400" dirty="0" smtClean="0"/>
              <a:t> that received 29.4 million tons (21.4 percent of total land filling) within the same year.</a:t>
            </a:r>
            <a:endParaRPr lang="en-US" sz="2400" dirty="0" smtClean="0">
              <a:solidFill>
                <a:srgbClr val="002060"/>
              </a:solidFill>
            </a:endParaRPr>
          </a:p>
          <a:p>
            <a:pPr algn="just">
              <a:buFont typeface="Wingdings" pitchFamily="2" charset="2"/>
              <a:buChar char="Ø"/>
            </a:pPr>
            <a:endParaRPr lang="en-IN" sz="2400" baseline="30000"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14290"/>
            <a:ext cx="8229600" cy="1000132"/>
          </a:xfrm>
        </p:spPr>
        <p:txBody>
          <a:bodyPr>
            <a:normAutofit/>
          </a:bodyPr>
          <a:lstStyle/>
          <a:p>
            <a:r>
              <a:rPr lang="en-US" sz="3600" b="1" dirty="0" smtClean="0">
                <a:solidFill>
                  <a:srgbClr val="FF0000"/>
                </a:solidFill>
              </a:rPr>
              <a:t>    </a:t>
            </a:r>
            <a:r>
              <a:rPr lang="en-US" sz="4000" b="1" dirty="0" smtClean="0">
                <a:solidFill>
                  <a:srgbClr val="FF0000"/>
                </a:solidFill>
              </a:rPr>
              <a:t>Types of packaging wastes</a:t>
            </a:r>
          </a:p>
        </p:txBody>
      </p:sp>
      <p:sp>
        <p:nvSpPr>
          <p:cNvPr id="3" name="Content Placeholder 2"/>
          <p:cNvSpPr>
            <a:spLocks noGrp="1"/>
          </p:cNvSpPr>
          <p:nvPr>
            <p:ph idx="1"/>
          </p:nvPr>
        </p:nvSpPr>
        <p:spPr>
          <a:xfrm>
            <a:off x="457200" y="1500174"/>
            <a:ext cx="8229600" cy="5143512"/>
          </a:xfrm>
        </p:spPr>
        <p:txBody>
          <a:bodyPr>
            <a:normAutofit/>
          </a:bodyPr>
          <a:lstStyle/>
          <a:p>
            <a:pPr>
              <a:buFont typeface="Wingdings" pitchFamily="2" charset="2"/>
              <a:buChar char="q"/>
            </a:pPr>
            <a:r>
              <a:rPr lang="en-US" sz="2000" b="1" dirty="0" smtClean="0"/>
              <a:t>Glass containers</a:t>
            </a:r>
          </a:p>
          <a:p>
            <a:pPr algn="just"/>
            <a:r>
              <a:rPr lang="en-US" sz="2400" dirty="0" smtClean="0"/>
              <a:t>Bottles and jars for drinks and storing foods or juices </a:t>
            </a:r>
          </a:p>
          <a:p>
            <a:pPr algn="just"/>
            <a:r>
              <a:rPr lang="en-US" sz="2400" dirty="0" smtClean="0"/>
              <a:t>It's been estimated by the EPA that 9.1 million tons of glass containers were generated in 2015, or 3.5 percent of municipal solid waste (MSW).</a:t>
            </a:r>
            <a:endParaRPr lang="en-US" sz="2400" baseline="30000" dirty="0" smtClean="0"/>
          </a:p>
          <a:p>
            <a:pPr algn="just"/>
            <a:r>
              <a:rPr lang="en-US" sz="2400" dirty="0" smtClean="0"/>
              <a:t>About 70 percent of glass consumption is used for containers and packaging purposes.</a:t>
            </a:r>
            <a:endParaRPr lang="en-US" sz="2400" baseline="30000" dirty="0" smtClean="0"/>
          </a:p>
          <a:p>
            <a:pPr algn="just"/>
            <a:r>
              <a:rPr lang="en-US" sz="2400" dirty="0" smtClean="0"/>
              <a:t>At least 13.2 percent of the production of glass and containers are burned with energy recovery. </a:t>
            </a:r>
            <a:endParaRPr lang="en-US" sz="2400" baseline="30000" dirty="0" smtClean="0"/>
          </a:p>
          <a:p>
            <a:pPr algn="just"/>
            <a:r>
              <a:rPr lang="en-US" sz="2400" dirty="0" smtClean="0"/>
              <a:t>The amount of glass containers and packaging going into the land fill is about 53 percent.</a:t>
            </a:r>
          </a:p>
          <a:p>
            <a:endParaRPr lang="en-US" sz="2000" dirty="0" smtClean="0"/>
          </a:p>
          <a:p>
            <a:endParaRPr lang="en-US" sz="2000" dirty="0" smtClean="0"/>
          </a:p>
          <a:p>
            <a:endParaRPr lang="en-US" sz="2000" dirty="0" smtClean="0"/>
          </a:p>
          <a:p>
            <a:endParaRPr lang="en-US" sz="2000" dirty="0" smtClean="0"/>
          </a:p>
          <a:p>
            <a:endParaRPr lang="en-US" sz="2000" dirty="0" smtClean="0"/>
          </a:p>
          <a:p>
            <a:endParaRPr lang="en-US" sz="2000" dirty="0" smtClean="0"/>
          </a:p>
          <a:p>
            <a:endParaRPr lang="en-US" sz="2000" dirty="0" smtClean="0"/>
          </a:p>
          <a:p>
            <a:endParaRPr lang="en-US" sz="2000" dirty="0" smtClean="0"/>
          </a:p>
          <a:p>
            <a:endParaRPr lang="en-US" sz="2000" dirty="0" smtClean="0"/>
          </a:p>
          <a:p>
            <a:endParaRPr lang="en-US" sz="2000" dirty="0" smtClean="0"/>
          </a:p>
          <a:p>
            <a:endParaRPr lang="en-US" sz="2000" dirty="0" smtClean="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654032"/>
          </a:xfrm>
        </p:spPr>
        <p:txBody>
          <a:bodyPr>
            <a:noAutofit/>
          </a:bodyPr>
          <a:lstStyle/>
          <a:p>
            <a:r>
              <a:rPr lang="en-IN" sz="3600" b="1" dirty="0" smtClean="0"/>
              <a:t/>
            </a:r>
            <a:br>
              <a:rPr lang="en-IN" sz="3600" b="1" dirty="0" smtClean="0"/>
            </a:br>
            <a:r>
              <a:rPr lang="en-IN" sz="3600" b="1" dirty="0" smtClean="0"/>
              <a:t/>
            </a:r>
            <a:br>
              <a:rPr lang="en-IN" sz="3600" b="1" dirty="0" smtClean="0"/>
            </a:br>
            <a:r>
              <a:rPr lang="en-US" sz="3600" b="1" dirty="0" smtClean="0">
                <a:solidFill>
                  <a:srgbClr val="FF0000"/>
                </a:solidFill>
              </a:rPr>
              <a:t>Aluminum containers and packaging</a:t>
            </a:r>
            <a:r>
              <a:rPr lang="en-US" sz="3600" b="1" dirty="0" smtClean="0"/>
              <a:t/>
            </a:r>
            <a:br>
              <a:rPr lang="en-US" sz="3600" b="1" dirty="0" smtClean="0"/>
            </a:br>
            <a:r>
              <a:rPr lang="en-IN" sz="3600" dirty="0"/>
              <a:t/>
            </a:r>
            <a:br>
              <a:rPr lang="en-IN" sz="3600" dirty="0"/>
            </a:br>
            <a:endParaRPr lang="en-IN" sz="3600" dirty="0"/>
          </a:p>
        </p:txBody>
      </p:sp>
      <p:sp>
        <p:nvSpPr>
          <p:cNvPr id="3" name="Content Placeholder 2"/>
          <p:cNvSpPr>
            <a:spLocks noGrp="1"/>
          </p:cNvSpPr>
          <p:nvPr>
            <p:ph idx="1"/>
          </p:nvPr>
        </p:nvSpPr>
        <p:spPr>
          <a:xfrm>
            <a:off x="457200" y="928670"/>
            <a:ext cx="8229600" cy="5197493"/>
          </a:xfrm>
        </p:spPr>
        <p:txBody>
          <a:bodyPr>
            <a:normAutofit fontScale="77500" lnSpcReduction="20000"/>
          </a:bodyPr>
          <a:lstStyle/>
          <a:p>
            <a:pPr algn="just">
              <a:buFont typeface="Wingdings" pitchFamily="2" charset="2"/>
              <a:buChar char="q"/>
            </a:pPr>
            <a:r>
              <a:rPr lang="en-US" sz="3000" dirty="0" smtClean="0"/>
              <a:t>Aluminum container and packaging waste usually comes from cans from any kind of beverages, but foil can also be another that contributes it as well.</a:t>
            </a:r>
          </a:p>
          <a:p>
            <a:pPr algn="just">
              <a:buFont typeface="Wingdings" pitchFamily="2" charset="2"/>
              <a:buChar char="q"/>
            </a:pPr>
            <a:endParaRPr lang="en-US" sz="3000" dirty="0" smtClean="0"/>
          </a:p>
          <a:p>
            <a:pPr algn="just">
              <a:buFont typeface="Wingdings" pitchFamily="2" charset="2"/>
              <a:buChar char="q"/>
            </a:pPr>
            <a:r>
              <a:rPr lang="en-US" sz="3000" dirty="0" smtClean="0"/>
              <a:t> It's been given that about 25 percent of aluminum is used for packaging purposes. Using the Aluminum Association Data, it has been calculated that at least 1.8 million tons of aluminum packaging were generated in 2015 or 0.8 percent MSW produced.</a:t>
            </a:r>
          </a:p>
          <a:p>
            <a:pPr algn="just">
              <a:buNone/>
            </a:pPr>
            <a:endParaRPr lang="en-US" sz="3000" dirty="0" smtClean="0"/>
          </a:p>
          <a:p>
            <a:pPr algn="just">
              <a:buFont typeface="Wingdings" pitchFamily="2" charset="2"/>
              <a:buChar char="q"/>
            </a:pPr>
            <a:r>
              <a:rPr lang="en-US" sz="3000" dirty="0" smtClean="0"/>
              <a:t>Of those that are produced, only about 670,000 tons of aluminum containers and packaging were recycled, about 54.9 percent.  And, the ones that ends up in the land fill is 50.6 percent.</a:t>
            </a:r>
          </a:p>
          <a:p>
            <a:r>
              <a:rPr lang="en-US" sz="2000" dirty="0" smtClean="0"/>
              <a:t/>
            </a:r>
            <a:br>
              <a:rPr lang="en-US" sz="2000" dirty="0" smtClean="0"/>
            </a:br>
            <a:r>
              <a:rPr lang="en-US" sz="2000" dirty="0" smtClean="0"/>
              <a:t/>
            </a:r>
            <a:br>
              <a:rPr lang="en-US" sz="2000" dirty="0" smtClean="0"/>
            </a:br>
            <a:endParaRPr lang="en-US" sz="2000" dirty="0" smtClean="0"/>
          </a:p>
          <a:p>
            <a:endParaRPr lang="en-IN" sz="2000" dirty="0"/>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14348" y="274638"/>
            <a:ext cx="8219340" cy="654032"/>
          </a:xfrm>
        </p:spPr>
        <p:txBody>
          <a:bodyPr>
            <a:normAutofit fontScale="90000"/>
          </a:bodyPr>
          <a:lstStyle/>
          <a:p>
            <a:r>
              <a:rPr lang="en-IN" sz="3200" b="1" dirty="0" smtClean="0"/>
              <a:t/>
            </a:r>
            <a:br>
              <a:rPr lang="en-IN" sz="3200" b="1" dirty="0" smtClean="0"/>
            </a:br>
            <a:r>
              <a:rPr lang="en-US" sz="3200" b="1" dirty="0" smtClean="0">
                <a:solidFill>
                  <a:srgbClr val="FF0000"/>
                </a:solidFill>
              </a:rPr>
              <a:t>Steel containers and packaging</a:t>
            </a:r>
            <a:r>
              <a:rPr lang="en-US" sz="3200" b="1" dirty="0" smtClean="0"/>
              <a:t/>
            </a:r>
            <a:br>
              <a:rPr lang="en-US" sz="3200" b="1" dirty="0" smtClean="0"/>
            </a:br>
            <a:endParaRPr lang="en-IN" sz="3200" dirty="0"/>
          </a:p>
        </p:txBody>
      </p:sp>
      <p:sp>
        <p:nvSpPr>
          <p:cNvPr id="3" name="Content Placeholder 2"/>
          <p:cNvSpPr>
            <a:spLocks noGrp="1"/>
          </p:cNvSpPr>
          <p:nvPr>
            <p:ph idx="1"/>
          </p:nvPr>
        </p:nvSpPr>
        <p:spPr>
          <a:xfrm>
            <a:off x="357158" y="1071546"/>
            <a:ext cx="8576530" cy="5357850"/>
          </a:xfrm>
        </p:spPr>
        <p:txBody>
          <a:bodyPr>
            <a:normAutofit fontScale="85000" lnSpcReduction="20000"/>
          </a:bodyPr>
          <a:lstStyle/>
          <a:p>
            <a:pPr>
              <a:buFont typeface="Wingdings" pitchFamily="2" charset="2"/>
              <a:buChar char="Ø"/>
            </a:pPr>
            <a:r>
              <a:rPr lang="en-US" sz="3000" dirty="0" smtClean="0"/>
              <a:t>The production of steel containers and packaging mostly comes in cans and other things like steel barrels. </a:t>
            </a:r>
          </a:p>
          <a:p>
            <a:pPr algn="just">
              <a:buFont typeface="Wingdings" pitchFamily="2" charset="2"/>
              <a:buChar char="Ø"/>
            </a:pPr>
            <a:endParaRPr lang="en-US" sz="3000" dirty="0" smtClean="0"/>
          </a:p>
          <a:p>
            <a:pPr algn="just">
              <a:buFont typeface="Wingdings" pitchFamily="2" charset="2"/>
              <a:buChar char="Ø"/>
            </a:pPr>
            <a:r>
              <a:rPr lang="en-US" sz="3000" dirty="0" smtClean="0"/>
              <a:t>Only about 5 percent of steel used for packaging purposes of the total world of steel consumption which makes it the least amount wasted and the most recycled. </a:t>
            </a:r>
          </a:p>
          <a:p>
            <a:pPr algn="just">
              <a:buFont typeface="Wingdings" pitchFamily="2" charset="2"/>
              <a:buChar char="Ø"/>
            </a:pPr>
            <a:endParaRPr lang="en-US" sz="3000" dirty="0" smtClean="0"/>
          </a:p>
          <a:p>
            <a:pPr algn="just">
              <a:buFont typeface="Wingdings" pitchFamily="2" charset="2"/>
              <a:buChar char="Ø"/>
            </a:pPr>
            <a:r>
              <a:rPr lang="en-US" sz="3000" dirty="0" smtClean="0"/>
              <a:t>It's totaled that 2.2 million tons or 0.9 percent of MSW generated in 2015. While according to the Steel Recycling Institute, an estimate of 1.6 million tons (73 percent) of steel packaging were recycled.</a:t>
            </a:r>
            <a:r>
              <a:rPr lang="en-US" sz="3000" baseline="30000" dirty="0" smtClean="0"/>
              <a:t> </a:t>
            </a:r>
            <a:r>
              <a:rPr lang="en-US" sz="3000" dirty="0" smtClean="0"/>
              <a:t> Adding on, the steel packaging that were combusted with energy recover was about 5.4 percent and 21.6 percent were land filled.</a:t>
            </a:r>
          </a:p>
          <a:p>
            <a:pPr>
              <a:buNone/>
            </a:pPr>
            <a:r>
              <a:rPr lang="en-IN" sz="2400" dirty="0" smtClean="0"/>
              <a:t/>
            </a:r>
            <a:br>
              <a:rPr lang="en-IN" sz="2400" dirty="0" smtClean="0"/>
            </a:br>
            <a:endParaRPr lang="en-IN" sz="2200" dirty="0"/>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00034" y="0"/>
            <a:ext cx="8433654" cy="857232"/>
          </a:xfrm>
        </p:spPr>
        <p:txBody>
          <a:bodyPr>
            <a:normAutofit fontScale="90000"/>
          </a:bodyPr>
          <a:lstStyle/>
          <a:p>
            <a:r>
              <a:rPr lang="en-US" sz="3200" b="1" dirty="0" smtClean="0">
                <a:solidFill>
                  <a:srgbClr val="FF0000"/>
                </a:solidFill>
              </a:rPr>
              <a:t>Paper and Paperboard Containers and Packaging</a:t>
            </a:r>
          </a:p>
        </p:txBody>
      </p:sp>
      <p:sp>
        <p:nvSpPr>
          <p:cNvPr id="3" name="Content Placeholder 2"/>
          <p:cNvSpPr>
            <a:spLocks noGrp="1"/>
          </p:cNvSpPr>
          <p:nvPr>
            <p:ph idx="1"/>
          </p:nvPr>
        </p:nvSpPr>
        <p:spPr>
          <a:xfrm>
            <a:off x="500034" y="1000108"/>
            <a:ext cx="8433654" cy="5643602"/>
          </a:xfrm>
        </p:spPr>
        <p:txBody>
          <a:bodyPr>
            <a:normAutofit fontScale="92500" lnSpcReduction="10000"/>
          </a:bodyPr>
          <a:lstStyle/>
          <a:p>
            <a:pPr algn="just">
              <a:buFont typeface="Wingdings" pitchFamily="2" charset="2"/>
              <a:buChar char="Ø"/>
            </a:pPr>
            <a:r>
              <a:rPr lang="en-US" sz="2600" dirty="0" smtClean="0"/>
              <a:t>The most of it being generated, and within the MSW in 2015, was </a:t>
            </a:r>
            <a:r>
              <a:rPr lang="en-US" sz="2600" dirty="0" smtClean="0">
                <a:solidFill>
                  <a:srgbClr val="002060"/>
                </a:solidFill>
              </a:rPr>
              <a:t>corrugated boxes</a:t>
            </a:r>
            <a:r>
              <a:rPr lang="en-US" sz="2600" dirty="0" smtClean="0"/>
              <a:t> coming with at least 31.3 million tons (11.3 percent total) </a:t>
            </a:r>
            <a:r>
              <a:rPr lang="en-US" sz="2600" dirty="0" err="1" smtClean="0"/>
              <a:t>produced.However</a:t>
            </a:r>
            <a:r>
              <a:rPr lang="en-US" sz="2600" dirty="0" smtClean="0"/>
              <a:t>, it also the top most recycled at 28.9 million tons (92.3 percent) boxes being recycled in 2015.</a:t>
            </a:r>
          </a:p>
          <a:p>
            <a:pPr>
              <a:buFont typeface="Wingdings" pitchFamily="2" charset="2"/>
              <a:buChar char="Ø"/>
            </a:pPr>
            <a:r>
              <a:rPr lang="en-US" sz="2600" dirty="0" smtClean="0"/>
              <a:t>Later on, they are then combusted which makes 0.5 million tons and landfills received 1.9 million tons.</a:t>
            </a:r>
            <a:r>
              <a:rPr lang="en-US" sz="2600" baseline="30000" dirty="0" smtClean="0"/>
              <a:t> </a:t>
            </a:r>
          </a:p>
          <a:p>
            <a:pPr algn="just">
              <a:buFont typeface="Wingdings" pitchFamily="2" charset="2"/>
              <a:buChar char="Ø"/>
            </a:pPr>
            <a:r>
              <a:rPr lang="en-US" sz="2600" dirty="0" smtClean="0"/>
              <a:t>Other than corrugated boxes, cartons, bags, sacks, wrapping papers, and other boxes used for shoes or cosmetics are other examples of paper and paperboard containers and packaging. </a:t>
            </a:r>
          </a:p>
          <a:p>
            <a:pPr algn="just">
              <a:buFont typeface="Wingdings" pitchFamily="2" charset="2"/>
              <a:buChar char="Ø"/>
            </a:pPr>
            <a:r>
              <a:rPr lang="en-US" sz="2600" dirty="0" smtClean="0"/>
              <a:t>The total amount of MSW generated for paper and paperboard containers and packaging was 39.9 million tons or 15.1 percent in 2015. Although, the recycled rate is about 78.2 percent and 4.3 percent of small proportions were combusted with energy recovery and 17.6 percent in landfill.</a:t>
            </a:r>
          </a:p>
          <a:p>
            <a:pPr algn="just">
              <a:buFont typeface="Wingdings" pitchFamily="2" charset="2"/>
              <a:buChar char="Ø"/>
            </a:pPr>
            <a:endParaRPr lang="en-IN" sz="2200"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71538" y="274638"/>
            <a:ext cx="7862150" cy="582594"/>
          </a:xfrm>
        </p:spPr>
        <p:txBody>
          <a:bodyPr>
            <a:normAutofit/>
          </a:bodyPr>
          <a:lstStyle/>
          <a:p>
            <a:r>
              <a:rPr lang="en-US" sz="3200" b="1" dirty="0" smtClean="0">
                <a:solidFill>
                  <a:srgbClr val="FF0000"/>
                </a:solidFill>
              </a:rPr>
              <a:t>Plastic Containers and Packaging</a:t>
            </a:r>
          </a:p>
        </p:txBody>
      </p:sp>
      <p:sp>
        <p:nvSpPr>
          <p:cNvPr id="3" name="Content Placeholder 2"/>
          <p:cNvSpPr>
            <a:spLocks noGrp="1"/>
          </p:cNvSpPr>
          <p:nvPr>
            <p:ph idx="1"/>
          </p:nvPr>
        </p:nvSpPr>
        <p:spPr>
          <a:xfrm>
            <a:off x="357158" y="928670"/>
            <a:ext cx="8576530" cy="5929330"/>
          </a:xfrm>
        </p:spPr>
        <p:txBody>
          <a:bodyPr>
            <a:normAutofit fontScale="85000" lnSpcReduction="20000"/>
          </a:bodyPr>
          <a:lstStyle/>
          <a:p>
            <a:pPr algn="just" fontAlgn="base">
              <a:buNone/>
            </a:pPr>
            <a:endParaRPr lang="en-IN" sz="2400" dirty="0" smtClean="0"/>
          </a:p>
          <a:p>
            <a:pPr algn="just">
              <a:buFont typeface="Wingdings" pitchFamily="2" charset="2"/>
              <a:buChar char="q"/>
            </a:pPr>
            <a:r>
              <a:rPr lang="en-US" sz="2600" dirty="0" smtClean="0"/>
              <a:t> Plastic bottles,  Supermarket bags,  Milk and water jugs, and more. </a:t>
            </a:r>
          </a:p>
          <a:p>
            <a:pPr algn="just">
              <a:buFont typeface="Wingdings" pitchFamily="2" charset="2"/>
              <a:buChar char="q"/>
            </a:pPr>
            <a:r>
              <a:rPr lang="en-US" sz="2600" dirty="0" smtClean="0"/>
              <a:t>EPA used data from the American Chemistry Council to estimate that 14.7 million tons (5.5 percent of MSW generation) of plastic containers and packaging were created in 2015.</a:t>
            </a:r>
            <a:r>
              <a:rPr lang="en-US" sz="2600" baseline="30000" dirty="0" smtClean="0"/>
              <a:t> </a:t>
            </a:r>
          </a:p>
          <a:p>
            <a:pPr algn="just">
              <a:buNone/>
            </a:pPr>
            <a:endParaRPr lang="en-US" sz="2600" baseline="30000" dirty="0" smtClean="0"/>
          </a:p>
          <a:p>
            <a:pPr algn="just">
              <a:buFont typeface="Wingdings" pitchFamily="2" charset="2"/>
              <a:buChar char="q"/>
            </a:pPr>
            <a:r>
              <a:rPr lang="en-US" sz="2600" dirty="0" smtClean="0"/>
              <a:t>The overall amount that is recycled is about 2.2 million tons (14.6 percent).</a:t>
            </a:r>
            <a:r>
              <a:rPr lang="en-US" sz="2600" baseline="30000" dirty="0" smtClean="0"/>
              <a:t> </a:t>
            </a:r>
            <a:r>
              <a:rPr lang="en-US" sz="2600" dirty="0" smtClean="0"/>
              <a:t>  In addition, 16.8 percent were combusted with energy recover and 68.6 percent went straight into the land fill.</a:t>
            </a:r>
          </a:p>
          <a:p>
            <a:pPr algn="just">
              <a:buNone/>
            </a:pPr>
            <a:endParaRPr lang="en-US" sz="2600" baseline="30000" dirty="0" smtClean="0"/>
          </a:p>
          <a:p>
            <a:pPr algn="just">
              <a:buFont typeface="Wingdings" pitchFamily="2" charset="2"/>
              <a:buChar char="q"/>
            </a:pPr>
            <a:r>
              <a:rPr lang="en-US" sz="2600" dirty="0" smtClean="0"/>
              <a:t> Most of the plastics are made from polyethylene </a:t>
            </a:r>
            <a:r>
              <a:rPr lang="en-US" sz="2600" dirty="0" err="1" smtClean="0"/>
              <a:t>terephthalate</a:t>
            </a:r>
            <a:r>
              <a:rPr lang="en-US" sz="2600" dirty="0" smtClean="0"/>
              <a:t> (PET), high-density polyethylene  (HDPE), low-density polyethylene (LDPE), polyvinyl chloride (PVC), polystyrene  (PS), polypropylene (PP) and other resins.</a:t>
            </a:r>
            <a:r>
              <a:rPr lang="en-US" sz="2600" baseline="30000" dirty="0" smtClean="0"/>
              <a:t> </a:t>
            </a:r>
            <a:endParaRPr lang="en-US" sz="2600" baseline="30000" smtClean="0"/>
          </a:p>
          <a:p>
            <a:pPr algn="just">
              <a:buNone/>
            </a:pPr>
            <a:endParaRPr lang="en-US" sz="2600" baseline="30000" dirty="0" smtClean="0"/>
          </a:p>
          <a:p>
            <a:pPr algn="just">
              <a:buFont typeface="Wingdings" pitchFamily="2" charset="2"/>
              <a:buChar char="q"/>
            </a:pPr>
            <a:r>
              <a:rPr lang="en-US" sz="2600" dirty="0" smtClean="0"/>
              <a:t>That being said, the recycling rate for PET bottles  and jars was 29.9 percent (890,000 tons) and the recycling of HDPE water and milk jugs was 30.3 percent (230,000 tons).</a:t>
            </a:r>
            <a:r>
              <a:rPr lang="en-US" sz="2600" baseline="30000" dirty="0" smtClean="0"/>
              <a:t>[</a:t>
            </a:r>
            <a:endParaRPr lang="en-US" sz="2600" dirty="0" smtClean="0"/>
          </a:p>
          <a:p>
            <a:r>
              <a:rPr lang="en-IN" sz="2400" dirty="0" smtClean="0"/>
              <a:t/>
            </a:r>
            <a:br>
              <a:rPr lang="en-IN" sz="2400" dirty="0" smtClean="0"/>
            </a:br>
            <a:endParaRPr lang="en-IN" sz="2200" dirty="0"/>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6" name="WordArt 2"/>
          <p:cNvSpPr>
            <a:spLocks noChangeArrowheads="1" noChangeShapeType="1" noTextEdit="1"/>
          </p:cNvSpPr>
          <p:nvPr/>
        </p:nvSpPr>
        <p:spPr bwMode="auto">
          <a:xfrm>
            <a:off x="3171825" y="2071678"/>
            <a:ext cx="3543315" cy="2571767"/>
          </a:xfrm>
          <a:prstGeom prst="rect">
            <a:avLst/>
          </a:prstGeom>
        </p:spPr>
        <p:txBody>
          <a:bodyPr wrap="none" fromWordArt="1">
            <a:prstTxWarp prst="textSlantUp">
              <a:avLst>
                <a:gd name="adj" fmla="val 55556"/>
              </a:avLst>
            </a:prstTxWarp>
          </a:bodyPr>
          <a:lstStyle/>
          <a:p>
            <a:pPr algn="ctr"/>
            <a:r>
              <a:rPr lang="en-US" sz="3200" kern="10" dirty="0">
                <a:ln w="9525">
                  <a:solidFill>
                    <a:srgbClr val="000000"/>
                  </a:solidFill>
                  <a:round/>
                  <a:headEnd/>
                  <a:tailEnd/>
                </a:ln>
                <a:solidFill>
                  <a:srgbClr val="FFFF00"/>
                </a:solidFill>
                <a:latin typeface="Arial Black"/>
              </a:rPr>
              <a:t>THANK YOU</a:t>
            </a:r>
          </a:p>
        </p:txBody>
      </p:sp>
    </p:spTree>
  </p:cSld>
  <p:clrMapOvr>
    <a:masterClrMapping/>
  </p:clrMapOvr>
  <p:transition/>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Solstice">
  <a:themeElements>
    <a:clrScheme name="Solstice">
      <a:dk1>
        <a:sysClr val="windowText" lastClr="000000"/>
      </a:dk1>
      <a:lt1>
        <a:sysClr val="window" lastClr="FFFFFF"/>
      </a:lt1>
      <a:dk2>
        <a:srgbClr val="4F271C"/>
      </a:dk2>
      <a:lt2>
        <a:srgbClr val="E7DEC9"/>
      </a:lt2>
      <a:accent1>
        <a:srgbClr val="3891A7"/>
      </a:accent1>
      <a:accent2>
        <a:srgbClr val="FEB80A"/>
      </a:accent2>
      <a:accent3>
        <a:srgbClr val="C32D2E"/>
      </a:accent3>
      <a:accent4>
        <a:srgbClr val="84AA33"/>
      </a:accent4>
      <a:accent5>
        <a:srgbClr val="964305"/>
      </a:accent5>
      <a:accent6>
        <a:srgbClr val="475A8D"/>
      </a:accent6>
      <a:hlink>
        <a:srgbClr val="8DC765"/>
      </a:hlink>
      <a:folHlink>
        <a:srgbClr val="AA8A14"/>
      </a:folHlink>
    </a:clrScheme>
    <a:fontScheme name="Solstice">
      <a:majorFont>
        <a:latin typeface="Gill Sans MT"/>
        <a:ea typeface=""/>
        <a:cs typeface=""/>
        <a:font script="Grek" typeface="Corbel"/>
        <a:font script="Cyrl" typeface="Corbel"/>
        <a:font script="Jpan" typeface="HGｺﾞｼｯｸE"/>
        <a:font script="Hang" typeface="휴먼매직체"/>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ajorFont>
      <a:minorFont>
        <a:latin typeface="Gill Sans MT"/>
        <a:ea typeface=""/>
        <a:cs typeface=""/>
        <a:font script="Grek" typeface="Corbel"/>
        <a:font script="Cyrl" typeface="Corbel"/>
        <a:font script="Jpan" typeface="HGｺﾞｼｯｸE"/>
        <a:font script="Hang" typeface="HY엽서L"/>
        <a:font script="Hans" typeface="华文中宋"/>
        <a:font script="Hant" typeface="微軟正黑體"/>
        <a:font script="Arab" typeface="Majalla UI"/>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minorFont>
    </a:fontScheme>
    <a:fmtScheme name="Solstice">
      <a:fillStyleLst>
        <a:solidFill>
          <a:schemeClr val="phClr"/>
        </a:solidFill>
        <a:gradFill rotWithShape="1">
          <a:gsLst>
            <a:gs pos="0">
              <a:schemeClr val="phClr">
                <a:tint val="35000"/>
                <a:satMod val="253000"/>
              </a:schemeClr>
            </a:gs>
            <a:gs pos="50000">
              <a:schemeClr val="phClr">
                <a:tint val="42000"/>
                <a:satMod val="255000"/>
              </a:schemeClr>
            </a:gs>
            <a:gs pos="97000">
              <a:schemeClr val="phClr">
                <a:tint val="53000"/>
                <a:satMod val="260000"/>
              </a:schemeClr>
            </a:gs>
            <a:gs pos="100000">
              <a:schemeClr val="phClr">
                <a:tint val="56000"/>
                <a:satMod val="275000"/>
              </a:schemeClr>
            </a:gs>
          </a:gsLst>
          <a:path path="circle">
            <a:fillToRect l="50000" t="50000" r="50000" b="50000"/>
          </a:path>
        </a:gradFill>
        <a:gradFill rotWithShape="1">
          <a:gsLst>
            <a:gs pos="0">
              <a:schemeClr val="phClr">
                <a:tint val="92000"/>
                <a:satMod val="170000"/>
              </a:schemeClr>
            </a:gs>
            <a:gs pos="15000">
              <a:schemeClr val="phClr">
                <a:tint val="92000"/>
                <a:shade val="99000"/>
                <a:satMod val="170000"/>
              </a:schemeClr>
            </a:gs>
            <a:gs pos="62000">
              <a:schemeClr val="phClr">
                <a:tint val="96000"/>
                <a:shade val="80000"/>
                <a:satMod val="170000"/>
              </a:schemeClr>
            </a:gs>
            <a:gs pos="97000">
              <a:schemeClr val="phClr">
                <a:tint val="98000"/>
                <a:shade val="63000"/>
                <a:satMod val="170000"/>
              </a:schemeClr>
            </a:gs>
            <a:gs pos="100000">
              <a:schemeClr val="phClr">
                <a:shade val="62000"/>
                <a:satMod val="170000"/>
              </a:schemeClr>
            </a:gs>
          </a:gsLst>
          <a:path path="circle">
            <a:fillToRect l="50000" t="50000" r="50000" b="50000"/>
          </a:path>
        </a:gradFill>
      </a:fillStyleLst>
      <a:lnStyleLst>
        <a:ln w="9525" cap="flat" cmpd="sng" algn="ctr">
          <a:solidFill>
            <a:schemeClr val="phClr"/>
          </a:solidFill>
          <a:prstDash val="solid"/>
        </a:ln>
        <a:ln w="25400" cap="flat" cmpd="sng" algn="ctr">
          <a:solidFill>
            <a:schemeClr val="phClr"/>
          </a:solidFill>
          <a:prstDash val="solid"/>
        </a:ln>
        <a:ln w="25400" cap="flat" cmpd="sng" algn="ctr">
          <a:solidFill>
            <a:schemeClr val="phClr"/>
          </a:solidFill>
          <a:prstDash val="solid"/>
        </a:ln>
      </a:lnStyleLst>
      <a:effectStyleLst>
        <a:effectStyle>
          <a:effectLst>
            <a:outerShdw blurRad="63500" dist="25400" dir="5400000" rotWithShape="0">
              <a:srgbClr val="000000">
                <a:alpha val="43137"/>
              </a:srgbClr>
            </a:outerShdw>
          </a:effectLst>
        </a:effectStyle>
        <a:effectStyle>
          <a:effectLst>
            <a:outerShdw blurRad="63500" dist="25400" dir="5400000" rotWithShape="0">
              <a:srgbClr val="000000">
                <a:alpha val="43137"/>
              </a:srgbClr>
            </a:outerShdw>
          </a:effectLst>
          <a:scene3d>
            <a:camera prst="orthographicFront" fov="0">
              <a:rot lat="0" lon="0" rev="0"/>
            </a:camera>
            <a:lightRig rig="brightRoom" dir="tl">
              <a:rot lat="0" lon="0" rev="8700000"/>
            </a:lightRig>
          </a:scene3d>
          <a:sp3d contourW="12700">
            <a:bevelT w="0" h="0"/>
            <a:contourClr>
              <a:schemeClr val="phClr">
                <a:shade val="80000"/>
              </a:schemeClr>
            </a:contourClr>
          </a:sp3d>
        </a:effectStyle>
        <a:effectStyle>
          <a:effectLst>
            <a:outerShdw blurRad="63500" dist="25400" dir="5400000" rotWithShape="0">
              <a:srgbClr val="000000">
                <a:alpha val="43137"/>
              </a:srgbClr>
            </a:outerShdw>
          </a:effectLst>
          <a:scene3d>
            <a:camera prst="orthographicFront" fov="0">
              <a:rot lat="0" lon="0" rev="0"/>
            </a:camera>
            <a:lightRig rig="brightRoom" dir="tl">
              <a:rot lat="0" lon="0" rev="5400000"/>
            </a:lightRig>
          </a:scene3d>
          <a:sp3d contourW="12700">
            <a:bevelT w="25400" h="50800" prst="angle"/>
            <a:contourClr>
              <a:schemeClr val="phClr"/>
            </a:contourClr>
          </a:sp3d>
        </a:effectStyle>
      </a:effectStyleLst>
      <a:bgFillStyleLst>
        <a:solidFill>
          <a:schemeClr val="phClr"/>
        </a:solidFill>
        <a:gradFill rotWithShape="1">
          <a:gsLst>
            <a:gs pos="0">
              <a:schemeClr val="phClr">
                <a:tint val="60000"/>
                <a:satMod val="355000"/>
              </a:schemeClr>
            </a:gs>
            <a:gs pos="40000">
              <a:schemeClr val="phClr">
                <a:tint val="85000"/>
                <a:satMod val="320000"/>
              </a:schemeClr>
            </a:gs>
            <a:gs pos="100000">
              <a:schemeClr val="phClr">
                <a:shade val="55000"/>
                <a:satMod val="300000"/>
              </a:schemeClr>
            </a:gs>
          </a:gsLst>
          <a:path path="circle">
            <a:fillToRect l="-24500" t="-20000" r="124500" b="120000"/>
          </a:path>
        </a:gradFill>
        <a:blipFill>
          <a:blip xmlns:r="http://schemas.openxmlformats.org/officeDocument/2006/relationships" r:embed="rId1">
            <a:duotone>
              <a:schemeClr val="phClr">
                <a:shade val="9000"/>
                <a:satMod val="300000"/>
              </a:schemeClr>
              <a:schemeClr val="phClr">
                <a:tint val="90000"/>
                <a:satMod val="225000"/>
              </a:schemeClr>
            </a:duotone>
          </a:blip>
          <a:tile tx="0" ty="0" sx="90000" sy="90000" flip="xy"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Solstice</Template>
  <TotalTime>984</TotalTime>
  <Words>308</Words>
  <Application>Microsoft Office PowerPoint</Application>
  <PresentationFormat>On-screen Show (4:3)</PresentationFormat>
  <Paragraphs>62</Paragraphs>
  <Slides>8</Slides>
  <Notes>0</Notes>
  <HiddenSlides>0</HiddenSlides>
  <MMClips>0</MMClips>
  <ScaleCrop>false</ScaleCrop>
  <HeadingPairs>
    <vt:vector size="4" baseType="variant">
      <vt:variant>
        <vt:lpstr>Theme</vt:lpstr>
      </vt:variant>
      <vt:variant>
        <vt:i4>1</vt:i4>
      </vt:variant>
      <vt:variant>
        <vt:lpstr>Slide Titles</vt:lpstr>
      </vt:variant>
      <vt:variant>
        <vt:i4>8</vt:i4>
      </vt:variant>
    </vt:vector>
  </HeadingPairs>
  <TitlesOfParts>
    <vt:vector size="9" baseType="lpstr">
      <vt:lpstr>Solstice</vt:lpstr>
      <vt:lpstr>           PACKAGING WASTES  Waste Disposal and Pollution Abatement (DTE- 422) </vt:lpstr>
      <vt:lpstr>PACKAGING WASTES</vt:lpstr>
      <vt:lpstr>    Types of packaging wastes</vt:lpstr>
      <vt:lpstr>  Aluminum containers and packaging  </vt:lpstr>
      <vt:lpstr> Steel containers and packaging </vt:lpstr>
      <vt:lpstr>Paper and Paperboard Containers and Packaging</vt:lpstr>
      <vt:lpstr>Plastic Containers and Packaging</vt:lpstr>
      <vt:lpstr>Slide 8</vt:lpstr>
    </vt:vector>
  </TitlesOfParts>
  <LinksUpToDate>false</LinksUpToDate>
  <SharedDoc>false</SharedDoc>
  <HyperlinksChanged>false</HyperlinksChanged>
  <AppVersion>12.0000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ASSESSING OVERALL BUSINESS ENVIRONMENT IN INDIAN ECONOMY</dc:title>
  <dc:creator>My</dc:creator>
  <cp:lastModifiedBy>Jahangir Badshah</cp:lastModifiedBy>
  <cp:revision>74</cp:revision>
  <dcterms:created xsi:type="dcterms:W3CDTF">2020-03-28T11:52:41Z</dcterms:created>
  <dcterms:modified xsi:type="dcterms:W3CDTF">2021-02-17T11:41:36Z</dcterms:modified>
</cp:coreProperties>
</file>