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03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0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7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5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6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6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8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7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7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7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6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2A5E3"/>
          </a:solidFill>
        </p:spPr>
        <p:txBody>
          <a:bodyPr/>
          <a:lstStyle/>
          <a:p>
            <a:r>
              <a:rPr lang="en-US" altLang="zh-CN" sz="6200" b="1"/>
              <a:t>Perineal hernia in dog 🐕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2141739" y="4220309"/>
            <a:ext cx="6858000" cy="1852246"/>
          </a:xfrm>
          <a:solidFill>
            <a:srgbClr val="92D04F"/>
          </a:solidFill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r>
              <a:rPr lang="en-US" altLang="zh-CN" sz="3400" b="0" dirty="0" smtClean="0"/>
              <a:t>Dr. </a:t>
            </a:r>
            <a:r>
              <a:rPr lang="en-US" altLang="zh-CN" sz="3400" dirty="0" err="1" smtClean="0"/>
              <a:t>Mithilesh</a:t>
            </a:r>
            <a:r>
              <a:rPr lang="en-US" altLang="zh-CN" sz="3400" dirty="0" smtClean="0"/>
              <a:t> Kumar</a:t>
            </a:r>
          </a:p>
          <a:p>
            <a:r>
              <a:rPr lang="en-US" altLang="zh-CN" sz="3400" dirty="0" smtClean="0"/>
              <a:t>Assistant Professor cum Jr. Scientist</a:t>
            </a:r>
            <a:endParaRPr lang="en-US" altLang="zh-CN" dirty="0"/>
          </a:p>
          <a:p>
            <a:r>
              <a:rPr lang="en-US" altLang="zh-CN" sz="3400" dirty="0" smtClean="0"/>
              <a:t>Veterinary Surgery and Radiology</a:t>
            </a:r>
          </a:p>
          <a:p>
            <a:r>
              <a:rPr lang="en-US" altLang="zh-CN" sz="3400" dirty="0" smtClean="0"/>
              <a:t>Bihar Veterinary College, Patna</a:t>
            </a:r>
            <a:endParaRPr lang="en-US" altLang="zh-CN" sz="3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0486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1" name="Content Placeholder 10486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3"/>
            <a:ext cx="9144000" cy="685159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0486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Content Placeholder 10486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18"/>
            <a:ext cx="9144000" cy="67117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0486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7" name="Content Placeholder 10486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4" name="Picture 20971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186"/>
            <a:ext cx="9144000" cy="66736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0486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Content Placeholder 10486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609"/>
            <a:ext cx="9144000" cy="662278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0486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1" name="Content Placeholder 10486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6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830"/>
            <a:ext cx="9144000" cy="66863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0486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Content Placeholder 10486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7" name="Picture 209716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74"/>
            <a:ext cx="9144000" cy="669905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0486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5" name="Content Placeholder 10486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8" name="Picture 209716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3"/>
            <a:ext cx="9144000" cy="685159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0486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7" name="Content Placeholder 10486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9" name="Picture 209716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186"/>
            <a:ext cx="9144000" cy="667362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0486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9" name="Content Placeholder 10486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0" name="Picture 209716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105" y="0"/>
            <a:ext cx="905178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0486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Content Placeholder 10486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1" name="Picture 209717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642" y="0"/>
            <a:ext cx="911871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16"/>
            <a:ext cx="9144000" cy="682616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0486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Content Placeholder 10486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2" name="Picture 209717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118"/>
            <a:ext cx="9144000" cy="671176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0486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Content Placeholder 10486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3" name="Picture 209717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105" y="0"/>
            <a:ext cx="905178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0486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Content Placeholder 10486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4" name="Picture 209717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262"/>
            <a:ext cx="9144000" cy="67974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0486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Content Placeholder 10486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5" name="Picture 209717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909"/>
            <a:ext cx="9144000" cy="667018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0486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Content Placeholder 10486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6" name="Picture 209717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39"/>
            <a:ext cx="9144000" cy="67753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0486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Content Placeholder 10486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7" name="Picture 209717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977" y="581874"/>
            <a:ext cx="9092045" cy="56942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Content Placeholder 10485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830"/>
            <a:ext cx="9144000" cy="6686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541"/>
            <a:ext cx="9144000" cy="66609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Content Placeholder 104860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06"/>
            <a:ext cx="9144000" cy="67371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04860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Content Placeholder 104860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8608" y="0"/>
            <a:ext cx="904678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Content Placeholder 104860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50"/>
            <a:ext cx="9144000" cy="67498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0486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7" name="Content Placeholder 104860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71"/>
            <a:ext cx="9144000" cy="68134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Content Placeholder 104860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253"/>
            <a:ext cx="9144000" cy="66354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(4:3)</PresentationFormat>
  <Paragraphs>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Perineal hernia in dog 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Perineal hernia in dog 🐕</dc:title>
  <dc:creator>Moto E (4) Plus</dc:creator>
  <cp:lastModifiedBy>hp</cp:lastModifiedBy>
  <cp:revision>1</cp:revision>
  <dcterms:created xsi:type="dcterms:W3CDTF">2015-05-11T11:30:45Z</dcterms:created>
  <dcterms:modified xsi:type="dcterms:W3CDTF">2021-01-31T14:44:48Z</dcterms:modified>
</cp:coreProperties>
</file>