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2" r:id="rId2"/>
    <p:sldId id="545" r:id="rId3"/>
    <p:sldId id="547" r:id="rId4"/>
    <p:sldId id="546" r:id="rId5"/>
    <p:sldId id="548" r:id="rId6"/>
    <p:sldId id="549" r:id="rId7"/>
    <p:sldId id="550" r:id="rId8"/>
    <p:sldId id="551" r:id="rId9"/>
    <p:sldId id="5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0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36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01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3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97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40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52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E17521-B87D-42E9-9E90-571490A1B2D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1117"/>
            <a:ext cx="3636404" cy="240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04668-CA38-46E9-9172-755C00BE9E3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6273" r="52167" b="6328"/>
          <a:stretch/>
        </p:blipFill>
        <p:spPr bwMode="auto">
          <a:xfrm rot="2836216">
            <a:off x="6006535" y="2215345"/>
            <a:ext cx="2160132" cy="1833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188588" y="51499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US" sz="2800" i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Family: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Ascarididae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72438"/>
            <a:ext cx="4696234" cy="621298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Largest nematode of equine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 are 15-28 cm whereas Females are up to 50 cm long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Worms are rigid, stout with a large head.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Three well developed lips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 tail has small lateral alae and numerous post-cloacal papillae.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Eggs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areherical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or sub-spherical, brownish yellow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colour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with thick and pitted shell.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54D06-1C06-45B7-B06D-98A344C73F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83" y="542677"/>
            <a:ext cx="3610940" cy="252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1D865-7734-40EC-9222-9AA1738F4F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94" y="5588190"/>
            <a:ext cx="1656184" cy="126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9DA1C-1FF4-4858-9394-28E31EE8CEB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8" t="6825" r="5632" b="53936"/>
          <a:stretch/>
        </p:blipFill>
        <p:spPr bwMode="auto">
          <a:xfrm>
            <a:off x="6496873" y="3287180"/>
            <a:ext cx="2521585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8BABD-9D22-423B-96C4-E81C6BCE187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t="49475" r="5247"/>
          <a:stretch/>
        </p:blipFill>
        <p:spPr bwMode="auto">
          <a:xfrm>
            <a:off x="2339410" y="4077072"/>
            <a:ext cx="2216511" cy="1656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C1B2FDA-E87E-41DF-BD5A-2B14EC1BCAB3}"/>
              </a:ext>
            </a:extLst>
          </p:cNvPr>
          <p:cNvSpPr/>
          <p:nvPr/>
        </p:nvSpPr>
        <p:spPr>
          <a:xfrm>
            <a:off x="1043608" y="1"/>
            <a:ext cx="5976664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768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Final Host/ Host: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Horse, ass, pony, Zebra etc.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Predilection site: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Small Intestine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562728"/>
            <a:ext cx="64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Parascaris</a:t>
            </a: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equorum</a:t>
            </a:r>
            <a:endParaRPr lang="en-US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6C61E-12C4-4BA8-B9C4-9AE29AB29BD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6273" r="52167" b="6328"/>
          <a:stretch/>
        </p:blipFill>
        <p:spPr bwMode="auto">
          <a:xfrm>
            <a:off x="397518" y="3196994"/>
            <a:ext cx="2575560" cy="300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72B7F-6522-4B2D-A731-7B6755F787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88032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81AF1C-E757-491E-826B-36EEA9B36B39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06816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463760"/>
            <a:ext cx="4392488" cy="534232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 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by the ingestion of 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 with food and water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Life –cycle similar to </a:t>
            </a:r>
            <a:r>
              <a:rPr lang="en-IN" sz="20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Ascaris </a:t>
            </a:r>
            <a:r>
              <a:rPr lang="en-IN" sz="2000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suum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A6F05E-711B-4241-897D-A142C5D0841D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91647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59618-2CCD-4511-8E01-F2D5B7B7E0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128792" cy="5814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5B70C9-3190-4CFB-9A1B-6F95D2415D4B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66195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Foals 3-4 months of age especially suffer from flatulence,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foetid</a:t>
            </a:r>
            <a:r>
              <a:rPr lang="en-US" sz="200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diarrhoea</a:t>
            </a:r>
            <a:r>
              <a:rPr lang="en-US" sz="200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pot-belly, balling up and</a:t>
            </a:r>
            <a:r>
              <a:rPr lang="en-US" sz="2000" spc="-185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35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obstruction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24B3-EB03-493E-A9F1-675F5003C1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6745"/>
            <a:ext cx="3119120" cy="2339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F98891-1D10-4198-9D39-87C5F3A63D9D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79371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75140"/>
            <a:ext cx="5472966" cy="6230940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Diagnosis: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On the basis of Clinical signs.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Gross examination of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faeces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Microscopic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faecal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examination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                         Eggs </a:t>
            </a:r>
            <a:r>
              <a:rPr lang="en-US" sz="20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areherical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or sub-spherical, brownish yellow </a:t>
            </a:r>
            <a:r>
              <a:rPr lang="en-US" sz="20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colour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with thick and pitted shell.</a:t>
            </a:r>
            <a:endParaRPr lang="en-IN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86D8C-5465-4DA9-A8F5-37FB6AA1A5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 bwMode="auto">
          <a:xfrm>
            <a:off x="987757" y="2042224"/>
            <a:ext cx="3059474" cy="2295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6FBBB-6260-4A16-B25F-E9CA7D83E9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6" y="4677152"/>
            <a:ext cx="3059474" cy="2180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B59795-4F30-44CB-A6DB-20E8CC77123E}"/>
              </a:ext>
            </a:extLst>
          </p:cNvPr>
          <p:cNvSpPr/>
          <p:nvPr/>
        </p:nvSpPr>
        <p:spPr>
          <a:xfrm>
            <a:off x="1640731" y="51920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07695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6624736" cy="5342320"/>
          </a:xfrm>
        </p:spPr>
        <p:txBody>
          <a:bodyPr>
            <a:norm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Treatment: </a:t>
            </a:r>
          </a:p>
          <a:p>
            <a:pPr lvl="0" algn="just"/>
            <a:r>
              <a:rPr lang="en-US" sz="2000" dirty="0">
                <a:latin typeface="Arial Rounded MT Bold" panose="020F0704030504030204" pitchFamily="34" charset="0"/>
              </a:rPr>
              <a:t>    Levamisole, Ivermectin, Fenbendazole, Morantel tartrate and Piperazine salts are used in the treatment.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Control:</a:t>
            </a:r>
          </a:p>
          <a:p>
            <a:pPr marL="342900" indent="-342900" algn="l" fontAlgn="base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Mares with foals graze cleanest pasture</a:t>
            </a:r>
          </a:p>
          <a:p>
            <a:pPr marL="342900" indent="-342900" algn="l" fontAlgn="base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Foaling stall hygiene</a:t>
            </a:r>
          </a:p>
          <a:p>
            <a:pPr marL="342900" indent="-342900" algn="l" fontAlgn="base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Monitor mares and treat as needed</a:t>
            </a:r>
          </a:p>
          <a:p>
            <a:pPr marL="342900" indent="-342900" algn="l" fontAlgn="base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Treat foals at 6 week intervals from 6 weeks of age until 6 months.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60518C-D215-474E-8E07-9FA0304EFD4E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Parascaris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equorum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2161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83128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3915</TotalTime>
  <Words>274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Rounded MT Bold</vt:lpstr>
      <vt:lpstr>Calibri</vt:lpstr>
      <vt:lpstr>Courier New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473</cp:revision>
  <dcterms:created xsi:type="dcterms:W3CDTF">2006-08-16T00:00:00Z</dcterms:created>
  <dcterms:modified xsi:type="dcterms:W3CDTF">2021-04-27T13:58:28Z</dcterms:modified>
</cp:coreProperties>
</file>