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20" r:id="rId1"/>
  </p:sldMasterIdLst>
  <p:sldIdLst>
    <p:sldId id="256" r:id="rId2"/>
    <p:sldId id="257" r:id="rId3"/>
    <p:sldId id="276" r:id="rId4"/>
    <p:sldId id="269" r:id="rId5"/>
    <p:sldId id="277" r:id="rId6"/>
    <p:sldId id="275" r:id="rId7"/>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64" d="100"/>
          <a:sy n="64" d="100"/>
        </p:scale>
        <p:origin x="-1482" y="-102"/>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2">
        <a:schemeClr val="bg1"/>
      </p:bgRef>
    </p:bg>
    <p:spTree>
      <p:nvGrpSpPr>
        <p:cNvPr id="1" name=""/>
        <p:cNvGrpSpPr/>
        <p:nvPr/>
      </p:nvGrpSpPr>
      <p:grpSpPr>
        <a:xfrm>
          <a:off x="0" y="0"/>
          <a:ext cx="0" cy="0"/>
          <a:chOff x="0" y="0"/>
          <a:chExt cx="0" cy="0"/>
        </a:xfrm>
      </p:grpSpPr>
      <p:sp>
        <p:nvSpPr>
          <p:cNvPr id="8" name="Rectangle 7"/>
          <p:cNvSpPr/>
          <p:nvPr/>
        </p:nvSpPr>
        <p:spPr>
          <a:xfrm flipH="1">
            <a:off x="2667000" y="0"/>
            <a:ext cx="6477000" cy="6858000"/>
          </a:xfrm>
          <a:prstGeom prst="rect">
            <a:avLst/>
          </a:prstGeom>
          <a:blipFill>
            <a:blip r:embed="rId2">
              <a:alphaModFix amt="43000"/>
            </a:blip>
            <a:tile tx="0" ty="0" sx="50000" sy="50000" flip="none" algn="tl"/>
          </a:blipFill>
          <a:ln w="0" cap="flat" cmpd="sng" algn="ctr">
            <a:noFill/>
            <a:prstDash val="solid"/>
          </a:ln>
          <a:effectLst>
            <a:fillOverlay blend="mult">
              <a:gradFill rotWithShape="1">
                <a:gsLst>
                  <a:gs pos="0">
                    <a:schemeClr val="tx2">
                      <a:tint val="62000"/>
                      <a:satMod val="420000"/>
                    </a:schemeClr>
                  </a:gs>
                  <a:gs pos="100000">
                    <a:schemeClr val="tx2">
                      <a:shade val="20000"/>
                      <a:satMod val="170000"/>
                    </a:schemeClr>
                  </a:gs>
                </a:gsLst>
                <a:path path="circle">
                  <a:fillToRect l="50000" t="100000" r="50000"/>
                </a:path>
                <a:tileRect/>
              </a:gradFill>
            </a:fillOverlay>
            <a:innerShdw blurRad="63500" dist="44450" dir="10800000">
              <a:srgbClr val="000000">
                <a:alpha val="50000"/>
              </a:srgbClr>
            </a:inn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9" name="Straight Connector 8"/>
          <p:cNvSpPr>
            <a:spLocks noChangeShapeType="1"/>
          </p:cNvSpPr>
          <p:nvPr/>
        </p:nvSpPr>
        <p:spPr bwMode="auto">
          <a:xfrm rot="16200000">
            <a:off x="-762000" y="3429000"/>
            <a:ext cx="6858000" cy="0"/>
          </a:xfrm>
          <a:prstGeom prst="line">
            <a:avLst/>
          </a:prstGeom>
          <a:noFill/>
          <a:ln w="11430" cap="flat" cmpd="sng" algn="ctr">
            <a:solidFill>
              <a:schemeClr val="bg1">
                <a:shade val="95000"/>
              </a:schemeClr>
            </a:solidFill>
            <a:prstDash val="solid"/>
            <a:miter lim="800000"/>
            <a:headEnd type="none" w="med" len="med"/>
            <a:tailEnd type="none" w="med" len="med"/>
          </a:ln>
          <a:effectLst/>
        </p:spPr>
        <p:txBody>
          <a:bodyPr vert="horz" wrap="square" lIns="91440" tIns="45720" rIns="91440" bIns="45720" anchor="t" compatLnSpc="1"/>
          <a:lstStyle>
            <a:extLst/>
          </a:lstStyle>
          <a:p>
            <a:endParaRPr kumimoji="0" lang="en-US"/>
          </a:p>
        </p:txBody>
      </p:sp>
      <p:sp>
        <p:nvSpPr>
          <p:cNvPr id="12" name="Title 11"/>
          <p:cNvSpPr>
            <a:spLocks noGrp="1"/>
          </p:cNvSpPr>
          <p:nvPr>
            <p:ph type="ctrTitle"/>
          </p:nvPr>
        </p:nvSpPr>
        <p:spPr>
          <a:xfrm>
            <a:off x="3366868" y="533400"/>
            <a:ext cx="5105400" cy="2868168"/>
          </a:xfrm>
        </p:spPr>
        <p:txBody>
          <a:bodyPr lIns="45720" tIns="0" rIns="45720">
            <a:noAutofit/>
          </a:bodyPr>
          <a:lstStyle>
            <a:lvl1pPr algn="r">
              <a:defRPr sz="4200" b="1"/>
            </a:lvl1pPr>
            <a:extLst/>
          </a:lstStyle>
          <a:p>
            <a:r>
              <a:rPr kumimoji="0" lang="en-US" smtClean="0"/>
              <a:t>Click to edit Master title style</a:t>
            </a:r>
            <a:endParaRPr kumimoji="0" lang="en-US"/>
          </a:p>
        </p:txBody>
      </p:sp>
      <p:sp>
        <p:nvSpPr>
          <p:cNvPr id="25" name="Subtitle 24"/>
          <p:cNvSpPr>
            <a:spLocks noGrp="1"/>
          </p:cNvSpPr>
          <p:nvPr>
            <p:ph type="subTitle" idx="1"/>
          </p:nvPr>
        </p:nvSpPr>
        <p:spPr>
          <a:xfrm>
            <a:off x="3354442" y="3539864"/>
            <a:ext cx="5114778" cy="1101248"/>
          </a:xfrm>
        </p:spPr>
        <p:txBody>
          <a:bodyPr lIns="45720" tIns="0" rIns="45720" bIns="0"/>
          <a:lstStyle>
            <a:lvl1pPr marL="0" indent="0" algn="r">
              <a:buNone/>
              <a:defRPr sz="2200">
                <a:solidFill>
                  <a:srgbClr val="FFFFFF"/>
                </a:solidFill>
                <a:effectLst/>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sp>
        <p:nvSpPr>
          <p:cNvPr id="31" name="Date Placeholder 30"/>
          <p:cNvSpPr>
            <a:spLocks noGrp="1"/>
          </p:cNvSpPr>
          <p:nvPr>
            <p:ph type="dt" sz="half" idx="10"/>
          </p:nvPr>
        </p:nvSpPr>
        <p:spPr>
          <a:xfrm>
            <a:off x="5871224" y="6557946"/>
            <a:ext cx="2002464" cy="226902"/>
          </a:xfrm>
        </p:spPr>
        <p:txBody>
          <a:bodyPr/>
          <a:lstStyle>
            <a:lvl1pPr>
              <a:defRPr lang="en-US" smtClean="0">
                <a:solidFill>
                  <a:srgbClr val="FFFFFF"/>
                </a:solidFill>
              </a:defRPr>
            </a:lvl1pPr>
            <a:extLst/>
          </a:lstStyle>
          <a:p>
            <a:fld id="{ACCDD9E4-EEE5-4C7E-86D7-E68E2C4F0FB9}" type="datetimeFigureOut">
              <a:rPr lang="en-US" smtClean="0"/>
              <a:pPr/>
              <a:t>5/3/2021</a:t>
            </a:fld>
            <a:endParaRPr lang="en-US"/>
          </a:p>
        </p:txBody>
      </p:sp>
      <p:sp>
        <p:nvSpPr>
          <p:cNvPr id="18" name="Footer Placeholder 17"/>
          <p:cNvSpPr>
            <a:spLocks noGrp="1"/>
          </p:cNvSpPr>
          <p:nvPr>
            <p:ph type="ftr" sz="quarter" idx="11"/>
          </p:nvPr>
        </p:nvSpPr>
        <p:spPr>
          <a:xfrm>
            <a:off x="2819400" y="6557946"/>
            <a:ext cx="2927722" cy="228600"/>
          </a:xfrm>
        </p:spPr>
        <p:txBody>
          <a:bodyPr/>
          <a:lstStyle>
            <a:lvl1pPr>
              <a:defRPr lang="en-US" dirty="0">
                <a:solidFill>
                  <a:srgbClr val="FFFFFF"/>
                </a:solidFill>
              </a:defRPr>
            </a:lvl1pPr>
            <a:extLst/>
          </a:lstStyle>
          <a:p>
            <a:endParaRPr lang="en-US"/>
          </a:p>
        </p:txBody>
      </p:sp>
      <p:sp>
        <p:nvSpPr>
          <p:cNvPr id="29" name="Slide Number Placeholder 28"/>
          <p:cNvSpPr>
            <a:spLocks noGrp="1"/>
          </p:cNvSpPr>
          <p:nvPr>
            <p:ph type="sldNum" sz="quarter" idx="12"/>
          </p:nvPr>
        </p:nvSpPr>
        <p:spPr>
          <a:xfrm>
            <a:off x="7880884" y="6556248"/>
            <a:ext cx="588336" cy="228600"/>
          </a:xfrm>
        </p:spPr>
        <p:txBody>
          <a:bodyPr/>
          <a:lstStyle>
            <a:lvl1pPr>
              <a:defRPr lang="en-US" smtClean="0">
                <a:solidFill>
                  <a:srgbClr val="FFFFFF"/>
                </a:solidFill>
              </a:defRPr>
            </a:lvl1pPr>
            <a:extLst/>
          </a:lstStyle>
          <a:p>
            <a:fld id="{5F40C2CB-908A-4EC4-8F96-2FA98F579E8D}"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bg>
      <p:bgRef idx="1001">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1066800" y="2821837"/>
            <a:ext cx="6255488" cy="1362075"/>
          </a:xfrm>
        </p:spPr>
        <p:txBody>
          <a:bodyPr tIns="0" anchor="t"/>
          <a:lstStyle>
            <a:lvl1pPr algn="r">
              <a:buNone/>
              <a:defRPr sz="4200" b="1" cap="all"/>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1066800" y="1905000"/>
            <a:ext cx="6255488" cy="743507"/>
          </a:xfrm>
        </p:spPr>
        <p:txBody>
          <a:bodyPr anchor="b"/>
          <a:lstStyle>
            <a:lvl1pPr marL="0" indent="0" algn="r">
              <a:buNone/>
              <a:defRPr sz="2000">
                <a:solidFill>
                  <a:schemeClr val="tx1"/>
                </a:solidFill>
                <a:effectLst/>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a:xfrm>
            <a:off x="4724238" y="6556810"/>
            <a:ext cx="2002464" cy="226902"/>
          </a:xfrm>
        </p:spPr>
        <p:txBody>
          <a:bodyPr bIns="0" anchor="b"/>
          <a:lstStyle>
            <a:lvl1pPr>
              <a:defRPr>
                <a:solidFill>
                  <a:schemeClr val="tx2"/>
                </a:solidFill>
              </a:defRPr>
            </a:lvl1pPr>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a:xfrm>
            <a:off x="1735358" y="6556810"/>
            <a:ext cx="2895600" cy="228600"/>
          </a:xfrm>
        </p:spPr>
        <p:txBody>
          <a:bodyPr bIns="0" anchor="b"/>
          <a:lstStyle>
            <a:lvl1pPr>
              <a:defRPr>
                <a:solidFill>
                  <a:schemeClr val="tx2"/>
                </a:solidFill>
              </a:defRPr>
            </a:lvl1pPr>
            <a:extLst/>
          </a:lstStyle>
          <a:p>
            <a:endParaRPr lang="en-US"/>
          </a:p>
        </p:txBody>
      </p:sp>
      <p:sp>
        <p:nvSpPr>
          <p:cNvPr id="6" name="Slide Number Placeholder 5"/>
          <p:cNvSpPr>
            <a:spLocks noGrp="1"/>
          </p:cNvSpPr>
          <p:nvPr>
            <p:ph type="sldNum" sz="quarter" idx="12"/>
          </p:nvPr>
        </p:nvSpPr>
        <p:spPr>
          <a:xfrm>
            <a:off x="6733952" y="6555112"/>
            <a:ext cx="588336" cy="228600"/>
          </a:xfrm>
        </p:spPr>
        <p:txBody>
          <a:bodyPr/>
          <a:lstStyle>
            <a:extLst/>
          </a:lstStyle>
          <a:p>
            <a:fld id="{5F40C2CB-908A-4EC4-8F96-2FA98F579E8D}"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600200"/>
            <a:ext cx="3520440" cy="4525963"/>
          </a:xfrm>
        </p:spPr>
        <p:txBody>
          <a:bodyPr anchor="t"/>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178808" y="1600200"/>
            <a:ext cx="3520440" cy="4525963"/>
          </a:xfrm>
        </p:spPr>
        <p:txBody>
          <a:bodyPr anchor="t"/>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nchor="b"/>
          <a:lstStyle>
            <a:lvl1pPr>
              <a:defRPr/>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5867400"/>
            <a:ext cx="3520440" cy="457200"/>
          </a:xfrm>
          <a:noFill/>
          <a:ln w="12700" cap="flat" cmpd="sng" algn="ctr">
            <a:solidFill>
              <a:schemeClr val="tx2"/>
            </a:solidFill>
            <a:prstDash val="solid"/>
          </a:ln>
          <a:effectLst/>
        </p:spPr>
        <p:style>
          <a:lnRef idx="1">
            <a:schemeClr val="accent1"/>
          </a:lnRef>
          <a:fillRef idx="3">
            <a:schemeClr val="accent1"/>
          </a:fillRef>
          <a:effectRef idx="2">
            <a:schemeClr val="accent1"/>
          </a:effectRef>
          <a:fontRef idx="minor">
            <a:schemeClr val="lt1"/>
          </a:fontRef>
        </p:style>
        <p:txBody>
          <a:bodyPr anchor="ctr"/>
          <a:lstStyle>
            <a:lvl1pPr marL="0" indent="0" algn="ctr">
              <a:buNone/>
              <a:defRPr sz="1800" b="1">
                <a:solidFill>
                  <a:schemeClr val="tx2"/>
                </a:solidFill>
                <a:effectLst/>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178808" y="5867400"/>
            <a:ext cx="3520440" cy="457200"/>
          </a:xfrm>
          <a:noFill/>
          <a:ln w="12700" cap="flat" cmpd="sng" algn="ctr">
            <a:solidFill>
              <a:schemeClr val="tx2"/>
            </a:solidFill>
            <a:prstDash val="solid"/>
          </a:ln>
          <a:effectLst/>
        </p:spPr>
        <p:style>
          <a:lnRef idx="1">
            <a:schemeClr val="accent2"/>
          </a:lnRef>
          <a:fillRef idx="3">
            <a:schemeClr val="accent2"/>
          </a:fillRef>
          <a:effectRef idx="2">
            <a:schemeClr val="accent2"/>
          </a:effectRef>
          <a:fontRef idx="minor">
            <a:schemeClr val="lt1"/>
          </a:fontRef>
        </p:style>
        <p:txBody>
          <a:bodyPr anchor="ctr"/>
          <a:lstStyle>
            <a:lvl1pPr marL="0" indent="0" algn="ctr">
              <a:buNone/>
              <a:defRPr sz="1800" b="1">
                <a:solidFill>
                  <a:schemeClr val="tx2"/>
                </a:solidFill>
                <a:effectLst/>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1711840"/>
            <a:ext cx="3520440" cy="4114800"/>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178808" y="1711840"/>
            <a:ext cx="3520440" cy="4114800"/>
          </a:xfrm>
        </p:spPr>
        <p:txBody>
          <a:bodyPr/>
          <a:lstStyle>
            <a:lvl1pPr>
              <a:defRPr sz="2400"/>
            </a:lvl1pPr>
            <a:lvl2pPr>
              <a:defRPr sz="2000"/>
            </a:lvl2pPr>
            <a:lvl3pPr>
              <a:defRPr sz="1800"/>
            </a:lvl3pPr>
            <a:lvl4pPr>
              <a:defRPr sz="1600"/>
            </a:lvl4pPr>
            <a:lvl5pPr>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8" name="Footer Placeholder 7"/>
          <p:cNvSpPr>
            <a:spLocks noGrp="1"/>
          </p:cNvSpPr>
          <p:nvPr>
            <p:ph type="ftr" sz="quarter" idx="11"/>
          </p:nvPr>
        </p:nvSpPr>
        <p:spPr/>
        <p:txBody>
          <a:bodyPr/>
          <a:lstStyle>
            <a:extLst/>
          </a:lstStyle>
          <a:p>
            <a:endParaRPr lang="en-US"/>
          </a:p>
        </p:txBody>
      </p:sp>
      <p:sp>
        <p:nvSpPr>
          <p:cNvPr id="9" name="Slide Number Placeholder 8"/>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42048" cy="1143000"/>
          </a:xfrm>
        </p:spPr>
        <p:txBody>
          <a:bodyP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4" name="Footer Placeholder 3"/>
          <p:cNvSpPr>
            <a:spLocks noGrp="1"/>
          </p:cNvSpPr>
          <p:nvPr>
            <p:ph type="ftr" sz="quarter" idx="11"/>
          </p:nvPr>
        </p:nvSpPr>
        <p:spPr/>
        <p:txBody>
          <a:bodyPr/>
          <a:lstStyle>
            <a:extLst/>
          </a:lstStyle>
          <a:p>
            <a:endParaRPr lang="en-US"/>
          </a:p>
        </p:txBody>
      </p:sp>
      <p:sp>
        <p:nvSpPr>
          <p:cNvPr id="5" name="Slide Number Placeholder 4"/>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solidFill>
                  <a:schemeClr val="tx2"/>
                </a:solidFill>
              </a:defRPr>
            </a:lvl1pPr>
            <a:extLst/>
          </a:lstStyle>
          <a:p>
            <a:fld id="{ACCDD9E4-EEE5-4C7E-86D7-E68E2C4F0FB9}" type="datetimeFigureOut">
              <a:rPr lang="en-US" smtClean="0"/>
              <a:pPr/>
              <a:t>5/3/2021</a:t>
            </a:fld>
            <a:endParaRPr lang="en-US"/>
          </a:p>
        </p:txBody>
      </p:sp>
      <p:sp>
        <p:nvSpPr>
          <p:cNvPr id="3" name="Footer Placeholder 2"/>
          <p:cNvSpPr>
            <a:spLocks noGrp="1"/>
          </p:cNvSpPr>
          <p:nvPr>
            <p:ph type="ftr" sz="quarter" idx="11"/>
          </p:nvPr>
        </p:nvSpPr>
        <p:spPr/>
        <p:txBody>
          <a:bodyPr/>
          <a:lstStyle>
            <a:lvl1pPr>
              <a:defRPr>
                <a:solidFill>
                  <a:schemeClr val="tx2"/>
                </a:solidFill>
              </a:defRPr>
            </a:lvl1pPr>
            <a:extLst/>
          </a:lstStyle>
          <a:p>
            <a:endParaRPr lang="en-US"/>
          </a:p>
        </p:txBody>
      </p:sp>
      <p:sp>
        <p:nvSpPr>
          <p:cNvPr id="4" name="Slide Number Placeholder 3"/>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5897880" cy="1173480"/>
          </a:xfrm>
        </p:spPr>
        <p:txBody>
          <a:bodyPr wrap="square" anchor="b"/>
          <a:lstStyle>
            <a:lvl1pPr algn="l">
              <a:buNone/>
              <a:defRPr lang="en-US" sz="2400" baseline="0" smtClean="0"/>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57200" y="1497416"/>
            <a:ext cx="5897880" cy="602512"/>
          </a:xfrm>
        </p:spPr>
        <p:txBody>
          <a:bodyPr rot="0" spcFirstLastPara="0" vertOverflow="overflow" horzOverflow="overflow" vert="horz" wrap="square" lIns="45720" tIns="0" rIns="0" bIns="0" numCol="1" spcCol="0" rtlCol="0" fromWordArt="0" anchor="t" anchorCtr="0" forceAA="0" compatLnSpc="1">
            <a:normAutofit/>
          </a:bodyPr>
          <a:lstStyle>
            <a:lvl1pPr marL="0" indent="0">
              <a:spcBef>
                <a:spcPts val="0"/>
              </a:spcBef>
              <a:spcAft>
                <a:spcPts val="0"/>
              </a:spcAft>
              <a:buNone/>
              <a:defRPr sz="14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457200" y="2133600"/>
            <a:ext cx="7239000" cy="4371752"/>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2"/>
      </p:bgRef>
    </p:bg>
    <p:spTree>
      <p:nvGrpSpPr>
        <p:cNvPr id="1" name=""/>
        <p:cNvGrpSpPr/>
        <p:nvPr/>
      </p:nvGrpSpPr>
      <p:grpSpPr>
        <a:xfrm>
          <a:off x="0" y="0"/>
          <a:ext cx="0" cy="0"/>
          <a:chOff x="0" y="0"/>
          <a:chExt cx="0" cy="0"/>
        </a:xfrm>
      </p:grpSpPr>
      <p:sp>
        <p:nvSpPr>
          <p:cNvPr id="8" name="Rectangle 7"/>
          <p:cNvSpPr/>
          <p:nvPr/>
        </p:nvSpPr>
        <p:spPr>
          <a:xfrm rot="21240000">
            <a:off x="597968" y="1004668"/>
            <a:ext cx="4319527" cy="4312573"/>
          </a:xfrm>
          <a:prstGeom prst="rect">
            <a:avLst/>
          </a:prstGeom>
          <a:solidFill>
            <a:srgbClr val="FAFAFA"/>
          </a:solidFill>
          <a:ln w="1270" cap="rnd" cmpd="sng" algn="ctr">
            <a:solidFill>
              <a:srgbClr val="EAEAEA"/>
            </a:solidFill>
            <a:prstDash val="solid"/>
          </a:ln>
          <a:effectLst>
            <a:outerShdw blurRad="25000" dist="12700" dir="5400000" algn="t" rotWithShape="0">
              <a:srgbClr val="000000">
                <a:alpha val="4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9" name="Rectangle 8"/>
          <p:cNvSpPr/>
          <p:nvPr/>
        </p:nvSpPr>
        <p:spPr>
          <a:xfrm rot="21420000">
            <a:off x="596706" y="998816"/>
            <a:ext cx="4319527" cy="4312573"/>
          </a:xfrm>
          <a:prstGeom prst="rect">
            <a:avLst/>
          </a:prstGeom>
          <a:solidFill>
            <a:srgbClr val="FAFAFA"/>
          </a:solidFill>
          <a:ln w="1270" cap="rnd" cmpd="sng" algn="ctr">
            <a:solidFill>
              <a:srgbClr val="EAEAEA"/>
            </a:solidFill>
            <a:prstDash val="solid"/>
          </a:ln>
          <a:effectLst>
            <a:outerShdw blurRad="28000" dist="12700" dir="5400000" algn="tl" rotWithShape="0">
              <a:srgbClr val="000000">
                <a:alpha val="40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extLst/>
          </a:lstStyle>
          <a:p>
            <a:pPr algn="ctr" eaLnBrk="1" latinLnBrk="0" hangingPunct="1"/>
            <a:endParaRPr kumimoji="0" lang="en-US"/>
          </a:p>
        </p:txBody>
      </p:sp>
      <p:sp>
        <p:nvSpPr>
          <p:cNvPr id="2" name="Title 1"/>
          <p:cNvSpPr>
            <a:spLocks noGrp="1"/>
          </p:cNvSpPr>
          <p:nvPr>
            <p:ph type="title"/>
          </p:nvPr>
        </p:nvSpPr>
        <p:spPr>
          <a:xfrm>
            <a:off x="5389098" y="1143000"/>
            <a:ext cx="3429000" cy="2057400"/>
          </a:xfrm>
        </p:spPr>
        <p:txBody>
          <a:bodyPr vert="horz" anchor="b"/>
          <a:lstStyle>
            <a:lvl1pPr algn="l">
              <a:buNone/>
              <a:defRPr sz="3000" b="1" baseline="0">
                <a:ln w="500">
                  <a:solidFill>
                    <a:schemeClr val="tx2">
                      <a:shade val="10000"/>
                      <a:satMod val="135000"/>
                    </a:schemeClr>
                  </a:solidFill>
                </a:ln>
                <a:gradFill>
                  <a:gsLst>
                    <a:gs pos="0">
                      <a:schemeClr val="accent4">
                        <a:tint val="13000"/>
                      </a:schemeClr>
                    </a:gs>
                    <a:gs pos="10000">
                      <a:schemeClr val="accent4">
                        <a:tint val="20000"/>
                      </a:schemeClr>
                    </a:gs>
                    <a:gs pos="49000">
                      <a:schemeClr val="accent4">
                        <a:tint val="70000"/>
                      </a:schemeClr>
                    </a:gs>
                    <a:gs pos="50000">
                      <a:schemeClr val="accent4">
                        <a:tint val="97000"/>
                      </a:schemeClr>
                    </a:gs>
                    <a:gs pos="100000">
                      <a:schemeClr val="accent4">
                        <a:tint val="20000"/>
                      </a:schemeClr>
                    </a:gs>
                  </a:gsLst>
                  <a:lin ang="5400000" scaled="1"/>
                </a:gradFill>
                <a:effectLst/>
              </a:defRPr>
            </a:lvl1pPr>
            <a:extLst/>
          </a:lstStyle>
          <a:p>
            <a:r>
              <a:rPr kumimoji="0" lang="en-US" smtClean="0"/>
              <a:t>Click to edit Master title style</a:t>
            </a:r>
            <a:endParaRPr kumimoji="0" lang="en-US" dirty="0"/>
          </a:p>
        </p:txBody>
      </p:sp>
      <p:sp>
        <p:nvSpPr>
          <p:cNvPr id="4" name="Text Placeholder 3"/>
          <p:cNvSpPr>
            <a:spLocks noGrp="1"/>
          </p:cNvSpPr>
          <p:nvPr>
            <p:ph type="body" sz="half" idx="2"/>
          </p:nvPr>
        </p:nvSpPr>
        <p:spPr>
          <a:xfrm>
            <a:off x="5389098" y="3283634"/>
            <a:ext cx="3429000" cy="1920240"/>
          </a:xfrm>
        </p:spPr>
        <p:txBody>
          <a:bodyPr rot="0" spcFirstLastPara="0" vertOverflow="overflow" horzOverflow="overflow" vert="horz" wrap="square" lIns="82296" tIns="0" rIns="0" bIns="0" numCol="1" spcCol="0" rtlCol="0" fromWordArt="0" anchor="t" anchorCtr="0" forceAA="0" compatLnSpc="1">
            <a:normAutofit/>
          </a:bodyPr>
          <a:lstStyle>
            <a:lvl1pPr marL="0" indent="0">
              <a:lnSpc>
                <a:spcPct val="100000"/>
              </a:lnSpc>
              <a:spcBef>
                <a:spcPts val="0"/>
              </a:spcBef>
              <a:buFontTx/>
              <a:buNone/>
              <a:defRPr sz="1400" baseline="0">
                <a:solidFill>
                  <a:schemeClr val="tx1"/>
                </a:solidFill>
              </a:defRPr>
            </a:lvl1pPr>
            <a:lvl2pPr>
              <a:defRPr sz="1200"/>
            </a:lvl2pPr>
            <a:lvl3pPr>
              <a:defRPr sz="1000"/>
            </a:lvl3pPr>
            <a:lvl4pPr>
              <a:defRPr sz="900"/>
            </a:lvl4pPr>
            <a:lvl5pPr>
              <a:defRPr sz="900"/>
            </a:lvl5pPr>
            <a:extLst/>
          </a:lstStyle>
          <a:p>
            <a:pPr marL="0" marR="0" lvl="0" indent="0" algn="l" defTabSz="0" rtl="0" eaLnBrk="1" fontAlgn="auto" latinLnBrk="0" hangingPunct="1">
              <a:lnSpc>
                <a:spcPct val="100000"/>
              </a:lnSpc>
              <a:spcBef>
                <a:spcPts val="0"/>
              </a:spcBef>
              <a:spcAft>
                <a:spcPts val="0"/>
              </a:spcAft>
              <a:buClr>
                <a:schemeClr val="tx2"/>
              </a:buClr>
              <a:buSzPct val="73000"/>
              <a:buFontTx/>
              <a:buNone/>
              <a:tabLst/>
              <a:defRPr/>
            </a:pPr>
            <a:r>
              <a:rPr kumimoji="0" lang="en-US" smtClean="0"/>
              <a:t>Click to edit Master text styles</a:t>
            </a:r>
          </a:p>
        </p:txBody>
      </p:sp>
      <p:sp>
        <p:nvSpPr>
          <p:cNvPr id="5" name="Date Placeholder 4"/>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6" name="Footer Placeholder 5"/>
          <p:cNvSpPr>
            <a:spLocks noGrp="1"/>
          </p:cNvSpPr>
          <p:nvPr>
            <p:ph type="ftr" sz="quarter" idx="11"/>
          </p:nvPr>
        </p:nvSpPr>
        <p:spPr/>
        <p:txBody>
          <a:bodyPr/>
          <a:lstStyle>
            <a:extLst/>
          </a:lstStyle>
          <a:p>
            <a:endParaRPr lang="en-US"/>
          </a:p>
        </p:txBody>
      </p:sp>
      <p:sp>
        <p:nvSpPr>
          <p:cNvPr id="7" name="Slide Number Placeholder 6"/>
          <p:cNvSpPr>
            <a:spLocks noGrp="1"/>
          </p:cNvSpPr>
          <p:nvPr>
            <p:ph type="sldNum" sz="quarter" idx="12"/>
          </p:nvPr>
        </p:nvSpPr>
        <p:spPr/>
        <p:txBody>
          <a:bodyPr/>
          <a:lstStyle>
            <a:extLst/>
          </a:lstStyle>
          <a:p>
            <a:fld id="{5F40C2CB-908A-4EC4-8F96-2FA98F579E8D}" type="slidenum">
              <a:rPr lang="en-US" smtClean="0"/>
              <a:pPr/>
              <a:t>‹#›</a:t>
            </a:fld>
            <a:endParaRPr lang="en-US"/>
          </a:p>
        </p:txBody>
      </p:sp>
      <p:sp>
        <p:nvSpPr>
          <p:cNvPr id="10" name="Picture Placeholder 9"/>
          <p:cNvSpPr>
            <a:spLocks noGrp="1"/>
          </p:cNvSpPr>
          <p:nvPr>
            <p:ph type="pic" idx="1"/>
          </p:nvPr>
        </p:nvSpPr>
        <p:spPr>
          <a:xfrm>
            <a:off x="663682" y="1041002"/>
            <a:ext cx="4206240" cy="4206240"/>
          </a:xfrm>
          <a:solidFill>
            <a:schemeClr val="bg2">
              <a:shade val="50000"/>
            </a:schemeClr>
          </a:solidFill>
          <a:ln w="107950">
            <a:solidFill>
              <a:srgbClr val="FFFFFF"/>
            </a:solidFill>
            <a:miter lim="800000"/>
          </a:ln>
          <a:effectLst>
            <a:outerShdw blurRad="44450" dist="3810" dir="5400000" algn="tl" rotWithShape="0">
              <a:srgbClr val="000000">
                <a:alpha val="60000"/>
              </a:srgbClr>
            </a:outerShdw>
          </a:effectLst>
          <a:scene3d>
            <a:camera prst="orthographicFront"/>
            <a:lightRig rig="threePt" dir="t"/>
          </a:scene3d>
          <a:sp3d contourW="3810">
            <a:contourClr>
              <a:srgbClr val="969696"/>
            </a:contourClr>
          </a:sp3d>
        </p:spPr>
        <p:txBody>
          <a:bodyPr/>
          <a:lstStyle>
            <a:lvl1pPr marL="0" indent="0">
              <a:buNone/>
              <a:defRPr sz="3200"/>
            </a:lvl1pPr>
            <a:extLst/>
          </a:lstStyle>
          <a:p>
            <a:r>
              <a:rPr kumimoji="0" lang="en-US" smtClean="0"/>
              <a:t>Click icon to add picture</a:t>
            </a:r>
            <a:endParaRPr kumimoji="0" lang="en-US" dirty="0"/>
          </a:p>
        </p:txBody>
      </p:sp>
    </p:spTree>
  </p:cSld>
  <p:clrMapOvr>
    <a:overrideClrMapping bg1="dk1" tx1="lt1" bg2="dk2" tx2="lt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p:txBody>
          <a:bodyPr/>
          <a:lstStyle>
            <a:extLst/>
          </a:lstStyle>
          <a:p>
            <a:endParaRPr lang="en-US"/>
          </a:p>
        </p:txBody>
      </p:sp>
      <p:sp>
        <p:nvSpPr>
          <p:cNvPr id="6" name="Slide Number Placeholder 5"/>
          <p:cNvSpPr>
            <a:spLocks noGrp="1"/>
          </p:cNvSpPr>
          <p:nvPr>
            <p:ph type="sldNum" sz="quarter" idx="12"/>
          </p:nvPr>
        </p:nvSpPr>
        <p:spPr/>
        <p:txBody>
          <a:bodyPr/>
          <a:lstStyle>
            <a:extLst/>
          </a:lstStyle>
          <a:p>
            <a:fld id="{5F40C2CB-908A-4EC4-8F96-2FA98F579E8D}"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274955"/>
            <a:ext cx="1524000" cy="5851525"/>
          </a:xfrm>
        </p:spPr>
        <p:txBody>
          <a:bodyPr vert="eaVert" ancho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274642"/>
            <a:ext cx="60198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4242816" y="6557946"/>
            <a:ext cx="2002464" cy="226902"/>
          </a:xfrm>
        </p:spPr>
        <p:txBody>
          <a:bodyPr/>
          <a:lstStyle>
            <a:extLst/>
          </a:lstStyle>
          <a:p>
            <a:fld id="{ACCDD9E4-EEE5-4C7E-86D7-E68E2C4F0FB9}" type="datetimeFigureOut">
              <a:rPr lang="en-US" smtClean="0"/>
              <a:pPr/>
              <a:t>5/3/2021</a:t>
            </a:fld>
            <a:endParaRPr lang="en-US"/>
          </a:p>
        </p:txBody>
      </p:sp>
      <p:sp>
        <p:nvSpPr>
          <p:cNvPr id="5" name="Footer Placeholder 4"/>
          <p:cNvSpPr>
            <a:spLocks noGrp="1"/>
          </p:cNvSpPr>
          <p:nvPr>
            <p:ph type="ftr" sz="quarter" idx="11"/>
          </p:nvPr>
        </p:nvSpPr>
        <p:spPr>
          <a:xfrm>
            <a:off x="457200" y="6556248"/>
            <a:ext cx="3657600" cy="228600"/>
          </a:xfrm>
        </p:spPr>
        <p:txBody>
          <a:bodyPr/>
          <a:lstStyle>
            <a:extLst/>
          </a:lstStyle>
          <a:p>
            <a:endParaRPr lang="en-US"/>
          </a:p>
        </p:txBody>
      </p:sp>
      <p:sp>
        <p:nvSpPr>
          <p:cNvPr id="6" name="Slide Number Placeholder 5"/>
          <p:cNvSpPr>
            <a:spLocks noGrp="1"/>
          </p:cNvSpPr>
          <p:nvPr>
            <p:ph type="sldNum" sz="quarter" idx="12"/>
          </p:nvPr>
        </p:nvSpPr>
        <p:spPr>
          <a:xfrm>
            <a:off x="6254496" y="6553200"/>
            <a:ext cx="588336" cy="228600"/>
          </a:xfrm>
        </p:spPr>
        <p:txBody>
          <a:bodyPr/>
          <a:lstStyle>
            <a:lvl1pPr>
              <a:defRPr>
                <a:solidFill>
                  <a:schemeClr val="tx2"/>
                </a:solidFill>
              </a:defRPr>
            </a:lvl1pPr>
            <a:extLst/>
          </a:lstStyle>
          <a:p>
            <a:fld id="{5F40C2CB-908A-4EC4-8F96-2FA98F579E8D}"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9" name="Rectangle 8"/>
          <p:cNvSpPr/>
          <p:nvPr/>
        </p:nvSpPr>
        <p:spPr>
          <a:xfrm flipH="1">
            <a:off x="8153400" y="0"/>
            <a:ext cx="990600" cy="6858000"/>
          </a:xfrm>
          <a:prstGeom prst="rect">
            <a:avLst/>
          </a:prstGeom>
          <a:blipFill>
            <a:blip r:embed="rId13">
              <a:alphaModFix amt="43000"/>
            </a:blip>
            <a:tile tx="0" ty="0" sx="50000" sy="50000" flip="none" algn="tl"/>
          </a:blipFill>
          <a:ln w="0" cap="flat" cmpd="sng" algn="ctr">
            <a:noFill/>
            <a:prstDash val="solid"/>
          </a:ln>
          <a:effectLst>
            <a:fillOverlay blend="mult">
              <a:gradFill rotWithShape="1">
                <a:gsLst>
                  <a:gs pos="0">
                    <a:schemeClr val="tx2">
                      <a:tint val="62000"/>
                      <a:satMod val="420000"/>
                    </a:schemeClr>
                  </a:gs>
                  <a:gs pos="100000">
                    <a:schemeClr val="tx2">
                      <a:shade val="20000"/>
                      <a:satMod val="170000"/>
                    </a:schemeClr>
                  </a:gs>
                </a:gsLst>
                <a:path path="circle">
                  <a:fillToRect l="50000" t="110000" r="50000" b="-10000"/>
                </a:path>
                <a:tileRect/>
              </a:gradFill>
            </a:fillOverlay>
            <a:innerShdw blurRad="63500" dist="44450" dir="10800000">
              <a:srgbClr val="000000">
                <a:alpha val="45000"/>
              </a:srgbClr>
            </a:inn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3" name="Title Placeholder 2"/>
          <p:cNvSpPr>
            <a:spLocks noGrp="1"/>
          </p:cNvSpPr>
          <p:nvPr>
            <p:ph type="title"/>
          </p:nvPr>
        </p:nvSpPr>
        <p:spPr>
          <a:xfrm>
            <a:off x="457200" y="320040"/>
            <a:ext cx="7239000" cy="1143000"/>
          </a:xfrm>
          <a:prstGeom prst="rect">
            <a:avLst/>
          </a:prstGeom>
        </p:spPr>
        <p:txBody>
          <a:bodyPr vert="horz" lIns="45720" tIns="0" rIns="45720" bIns="0" anchor="b" anchorCtr="0">
            <a:normAutofit/>
          </a:bodyPr>
          <a:lstStyle>
            <a:extLst/>
          </a:lstStyle>
          <a:p>
            <a:r>
              <a:rPr kumimoji="0" lang="en-US" smtClean="0"/>
              <a:t>Click to edit Master title style</a:t>
            </a:r>
            <a:endParaRPr kumimoji="0" lang="en-US"/>
          </a:p>
        </p:txBody>
      </p:sp>
      <p:sp>
        <p:nvSpPr>
          <p:cNvPr id="31" name="Text Placeholder 30"/>
          <p:cNvSpPr>
            <a:spLocks noGrp="1"/>
          </p:cNvSpPr>
          <p:nvPr>
            <p:ph type="body" idx="1"/>
          </p:nvPr>
        </p:nvSpPr>
        <p:spPr>
          <a:xfrm>
            <a:off x="457200" y="1609416"/>
            <a:ext cx="7239000" cy="4846320"/>
          </a:xfrm>
          <a:prstGeom prst="rect">
            <a:avLst/>
          </a:prstGeom>
        </p:spPr>
        <p:txBody>
          <a:bodyPr vert="horz">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27" name="Date Placeholder 26"/>
          <p:cNvSpPr>
            <a:spLocks noGrp="1"/>
          </p:cNvSpPr>
          <p:nvPr>
            <p:ph type="dt" sz="half" idx="2"/>
          </p:nvPr>
        </p:nvSpPr>
        <p:spPr>
          <a:xfrm>
            <a:off x="4245936" y="6557946"/>
            <a:ext cx="2002464" cy="226902"/>
          </a:xfrm>
          <a:prstGeom prst="rect">
            <a:avLst/>
          </a:prstGeom>
        </p:spPr>
        <p:txBody>
          <a:bodyPr vert="horz" tIns="0" bIns="0" anchor="b"/>
          <a:lstStyle>
            <a:lvl1pPr algn="l" eaLnBrk="1" latinLnBrk="0" hangingPunct="1">
              <a:defRPr kumimoji="0" sz="1000">
                <a:solidFill>
                  <a:schemeClr val="tx2"/>
                </a:solidFill>
              </a:defRPr>
            </a:lvl1pPr>
            <a:extLst/>
          </a:lstStyle>
          <a:p>
            <a:fld id="{ACCDD9E4-EEE5-4C7E-86D7-E68E2C4F0FB9}" type="datetimeFigureOut">
              <a:rPr lang="en-US" smtClean="0"/>
              <a:pPr/>
              <a:t>5/3/2021</a:t>
            </a:fld>
            <a:endParaRPr lang="en-US"/>
          </a:p>
        </p:txBody>
      </p:sp>
      <p:sp>
        <p:nvSpPr>
          <p:cNvPr id="4" name="Footer Placeholder 3"/>
          <p:cNvSpPr>
            <a:spLocks noGrp="1"/>
          </p:cNvSpPr>
          <p:nvPr>
            <p:ph type="ftr" sz="quarter" idx="3"/>
          </p:nvPr>
        </p:nvSpPr>
        <p:spPr>
          <a:xfrm>
            <a:off x="457200" y="6557946"/>
            <a:ext cx="3657600" cy="228600"/>
          </a:xfrm>
          <a:prstGeom prst="rect">
            <a:avLst/>
          </a:prstGeom>
        </p:spPr>
        <p:txBody>
          <a:bodyPr vert="horz" tIns="0" bIns="0" anchor="b"/>
          <a:lstStyle>
            <a:lvl1pPr algn="r" eaLnBrk="1" latinLnBrk="0" hangingPunct="1">
              <a:defRPr kumimoji="0" sz="1000">
                <a:solidFill>
                  <a:schemeClr val="tx2"/>
                </a:solidFill>
              </a:defRPr>
            </a:lvl1pPr>
            <a:extLst/>
          </a:lstStyle>
          <a:p>
            <a:endParaRPr lang="en-US"/>
          </a:p>
        </p:txBody>
      </p:sp>
      <p:sp>
        <p:nvSpPr>
          <p:cNvPr id="16" name="Slide Number Placeholder 15"/>
          <p:cNvSpPr>
            <a:spLocks noGrp="1"/>
          </p:cNvSpPr>
          <p:nvPr>
            <p:ph type="sldNum" sz="quarter" idx="4"/>
          </p:nvPr>
        </p:nvSpPr>
        <p:spPr>
          <a:xfrm>
            <a:off x="6251448" y="6556248"/>
            <a:ext cx="588336" cy="228600"/>
          </a:xfrm>
          <a:prstGeom prst="rect">
            <a:avLst/>
          </a:prstGeom>
        </p:spPr>
        <p:txBody>
          <a:bodyPr vert="horz" lIns="0" tIns="0" rIns="0" bIns="0" anchor="b"/>
          <a:lstStyle>
            <a:lvl1pPr algn="r" eaLnBrk="1" latinLnBrk="0" hangingPunct="1">
              <a:defRPr kumimoji="0" sz="1100">
                <a:solidFill>
                  <a:schemeClr val="tx2"/>
                </a:solidFill>
              </a:defRPr>
            </a:lvl1pPr>
            <a:extLst/>
          </a:lstStyle>
          <a:p>
            <a:fld id="{5F40C2CB-908A-4EC4-8F96-2FA98F579E8D}"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721" r:id="rId1"/>
    <p:sldLayoutId id="2147483722" r:id="rId2"/>
    <p:sldLayoutId id="2147483723" r:id="rId3"/>
    <p:sldLayoutId id="2147483724" r:id="rId4"/>
    <p:sldLayoutId id="2147483725" r:id="rId5"/>
    <p:sldLayoutId id="2147483726" r:id="rId6"/>
    <p:sldLayoutId id="2147483727" r:id="rId7"/>
    <p:sldLayoutId id="2147483728" r:id="rId8"/>
    <p:sldLayoutId id="2147483729" r:id="rId9"/>
    <p:sldLayoutId id="2147483730" r:id="rId10"/>
    <p:sldLayoutId id="2147483731" r:id="rId11"/>
  </p:sldLayoutIdLst>
  <p:txStyles>
    <p:titleStyle>
      <a:lvl1pPr algn="l" rtl="0" eaLnBrk="1" latinLnBrk="0" hangingPunct="1">
        <a:spcBef>
          <a:spcPct val="0"/>
        </a:spcBef>
        <a:buNone/>
        <a:defRPr kumimoji="0" sz="3800" b="1" kern="1200" cap="all" baseline="0">
          <a:ln w="500">
            <a:solidFill>
              <a:schemeClr val="tx2">
                <a:shade val="20000"/>
                <a:satMod val="120000"/>
              </a:schemeClr>
            </a:solidFill>
          </a:ln>
          <a:gradFill>
            <a:gsLst>
              <a:gs pos="0">
                <a:schemeClr val="accent4">
                  <a:tint val="13000"/>
                </a:schemeClr>
              </a:gs>
              <a:gs pos="10000">
                <a:schemeClr val="accent4">
                  <a:tint val="20000"/>
                </a:schemeClr>
              </a:gs>
              <a:gs pos="49000">
                <a:schemeClr val="accent4">
                  <a:tint val="70000"/>
                </a:schemeClr>
              </a:gs>
              <a:gs pos="50000">
                <a:schemeClr val="accent4">
                  <a:tint val="97000"/>
                </a:schemeClr>
              </a:gs>
              <a:gs pos="100000">
                <a:schemeClr val="accent4">
                  <a:tint val="20000"/>
                </a:schemeClr>
              </a:gs>
            </a:gsLst>
            <a:lin ang="5400000" scaled="1"/>
          </a:gradFill>
          <a:effectLst/>
          <a:latin typeface="+mj-lt"/>
          <a:ea typeface="+mj-ea"/>
          <a:cs typeface="+mj-cs"/>
        </a:defRPr>
      </a:lvl1pPr>
      <a:extLst/>
    </p:titleStyle>
    <p:bodyStyle>
      <a:lvl1pPr marL="274320" indent="-274320" algn="l" rtl="0" eaLnBrk="1" latinLnBrk="0" hangingPunct="1">
        <a:spcBef>
          <a:spcPts val="600"/>
        </a:spcBef>
        <a:buClr>
          <a:schemeClr val="tx2"/>
        </a:buClr>
        <a:buSzPct val="73000"/>
        <a:buFont typeface="Wingdings 2"/>
        <a:buChar char=""/>
        <a:defRPr kumimoji="0" sz="2600" kern="1200" baseline="0">
          <a:solidFill>
            <a:schemeClr val="tx1"/>
          </a:solidFill>
          <a:latin typeface="+mn-lt"/>
          <a:ea typeface="+mn-ea"/>
          <a:cs typeface="+mn-cs"/>
        </a:defRPr>
      </a:lvl1pPr>
      <a:lvl2pPr marL="521208" indent="-228600" algn="l" rtl="0" eaLnBrk="1" latinLnBrk="0" hangingPunct="1">
        <a:spcBef>
          <a:spcPts val="500"/>
        </a:spcBef>
        <a:buClr>
          <a:schemeClr val="accent4"/>
        </a:buClr>
        <a:buSzPct val="80000"/>
        <a:buFont typeface="Wingdings 2"/>
        <a:buChar char=""/>
        <a:defRPr kumimoji="0" sz="2300" kern="1200">
          <a:solidFill>
            <a:schemeClr val="tx1">
              <a:tint val="85000"/>
            </a:schemeClr>
          </a:solidFill>
          <a:latin typeface="+mn-lt"/>
          <a:ea typeface="+mn-ea"/>
          <a:cs typeface="+mn-cs"/>
        </a:defRPr>
      </a:lvl2pPr>
      <a:lvl3pPr marL="758952" indent="-228600" algn="l" rtl="0" eaLnBrk="1" latinLnBrk="0" hangingPunct="1">
        <a:spcBef>
          <a:spcPts val="400"/>
        </a:spcBef>
        <a:buClr>
          <a:schemeClr val="accent4"/>
        </a:buClr>
        <a:buSzPct val="60000"/>
        <a:buFont typeface="Wingdings"/>
        <a:buChar char=""/>
        <a:defRPr kumimoji="0" sz="2000" kern="1200">
          <a:solidFill>
            <a:schemeClr val="tx1"/>
          </a:solidFill>
          <a:latin typeface="+mn-lt"/>
          <a:ea typeface="+mn-ea"/>
          <a:cs typeface="+mn-cs"/>
        </a:defRPr>
      </a:lvl3pPr>
      <a:lvl4pPr marL="1005840" indent="-228600" algn="l" rtl="0" eaLnBrk="1" latinLnBrk="0" hangingPunct="1">
        <a:spcBef>
          <a:spcPct val="20000"/>
        </a:spcBef>
        <a:buClr>
          <a:schemeClr val="accent4"/>
        </a:buClr>
        <a:buSzPct val="80000"/>
        <a:buFont typeface="Wingdings 2"/>
        <a:buChar char=""/>
        <a:defRPr kumimoji="0" sz="2000" kern="1200">
          <a:solidFill>
            <a:schemeClr val="tx1">
              <a:tint val="85000"/>
            </a:schemeClr>
          </a:solidFill>
          <a:latin typeface="+mn-lt"/>
          <a:ea typeface="+mn-ea"/>
          <a:cs typeface="+mn-cs"/>
        </a:defRPr>
      </a:lvl4pPr>
      <a:lvl5pPr marL="1280160" indent="-228600" algn="l" rtl="0" eaLnBrk="1" latinLnBrk="0" hangingPunct="1">
        <a:spcBef>
          <a:spcPts val="400"/>
        </a:spcBef>
        <a:buClr>
          <a:schemeClr val="accent4"/>
        </a:buClr>
        <a:buSzPct val="70000"/>
        <a:buFont typeface="Wingdings"/>
        <a:buChar char=""/>
        <a:defRPr kumimoji="0" sz="1800" kern="1200">
          <a:solidFill>
            <a:schemeClr val="tx1"/>
          </a:solidFill>
          <a:latin typeface="+mn-lt"/>
          <a:ea typeface="+mn-ea"/>
          <a:cs typeface="+mn-cs"/>
        </a:defRPr>
      </a:lvl5pPr>
      <a:lvl6pPr marL="1472184" indent="-182880" algn="l" rtl="0" eaLnBrk="1" latinLnBrk="0" hangingPunct="1">
        <a:spcBef>
          <a:spcPts val="400"/>
        </a:spcBef>
        <a:buClr>
          <a:schemeClr val="accent4"/>
        </a:buClr>
        <a:buSzPct val="80000"/>
        <a:buFont typeface="Wingdings 2"/>
        <a:buChar char=""/>
        <a:defRPr kumimoji="0" sz="1800" kern="1200">
          <a:solidFill>
            <a:schemeClr val="tx1">
              <a:tint val="85000"/>
            </a:schemeClr>
          </a:solidFill>
          <a:latin typeface="+mn-lt"/>
          <a:ea typeface="+mn-ea"/>
          <a:cs typeface="+mn-cs"/>
        </a:defRPr>
      </a:lvl6pPr>
      <a:lvl7pPr marL="1673352" indent="-182880" algn="l" rtl="0" eaLnBrk="1" latinLnBrk="0" hangingPunct="1">
        <a:spcBef>
          <a:spcPct val="20000"/>
        </a:spcBef>
        <a:buClr>
          <a:schemeClr val="accent4"/>
        </a:buClr>
        <a:buSzPct val="80000"/>
        <a:buFont typeface="Wingdings 2"/>
        <a:buChar char=""/>
        <a:defRPr kumimoji="0" sz="1600" kern="1200" baseline="0">
          <a:solidFill>
            <a:schemeClr val="tx1"/>
          </a:solidFill>
          <a:latin typeface="+mn-lt"/>
          <a:ea typeface="+mn-ea"/>
          <a:cs typeface="+mn-cs"/>
        </a:defRPr>
      </a:lvl7pPr>
      <a:lvl8pPr marL="1847088" indent="-182880" algn="l" rtl="0" eaLnBrk="1" latinLnBrk="0" hangingPunct="1">
        <a:spcBef>
          <a:spcPts val="300"/>
        </a:spcBef>
        <a:buClr>
          <a:schemeClr val="accent4"/>
        </a:buClr>
        <a:buSzPct val="100000"/>
        <a:buChar char="•"/>
        <a:defRPr kumimoji="0" sz="1600" kern="1200" baseline="0">
          <a:solidFill>
            <a:schemeClr val="tx1">
              <a:tint val="85000"/>
            </a:schemeClr>
          </a:solidFill>
          <a:latin typeface="+mn-lt"/>
          <a:ea typeface="+mn-ea"/>
          <a:cs typeface="+mn-cs"/>
        </a:defRPr>
      </a:lvl8pPr>
      <a:lvl9pPr marL="2057400" indent="-182880" algn="l" rtl="0" eaLnBrk="1" latinLnBrk="0" hangingPunct="1">
        <a:spcBef>
          <a:spcPct val="20000"/>
        </a:spcBef>
        <a:buClr>
          <a:schemeClr val="accent4"/>
        </a:buClr>
        <a:buSzPct val="100000"/>
        <a:buFont typeface="Wingdings"/>
        <a:buChar char="§"/>
        <a:defRPr kumimoji="0" sz="1400" kern="1200" baseline="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457201"/>
            <a:ext cx="7772400" cy="2438399"/>
          </a:xfrm>
        </p:spPr>
        <p:txBody>
          <a:bodyPr>
            <a:normAutofit/>
          </a:bodyPr>
          <a:lstStyle/>
          <a:p>
            <a:r>
              <a:rPr lang="en-US" sz="3600" dirty="0" smtClean="0"/>
              <a:t>Buoyancy AND FLOATATION</a:t>
            </a:r>
            <a:endParaRPr lang="en-US" sz="3600" b="1" dirty="0"/>
          </a:p>
        </p:txBody>
      </p:sp>
      <p:sp>
        <p:nvSpPr>
          <p:cNvPr id="3" name="Subtitle 2"/>
          <p:cNvSpPr>
            <a:spLocks noGrp="1"/>
          </p:cNvSpPr>
          <p:nvPr>
            <p:ph type="subTitle" idx="1"/>
          </p:nvPr>
        </p:nvSpPr>
        <p:spPr>
          <a:xfrm>
            <a:off x="1371600" y="3048000"/>
            <a:ext cx="6400800" cy="2590800"/>
          </a:xfrm>
        </p:spPr>
        <p:txBody>
          <a:bodyPr>
            <a:normAutofit/>
          </a:bodyPr>
          <a:lstStyle/>
          <a:p>
            <a:r>
              <a:rPr lang="en-US" b="1" dirty="0" smtClean="0">
                <a:solidFill>
                  <a:srgbClr val="00B050"/>
                </a:solidFill>
              </a:rPr>
              <a:t>J. </a:t>
            </a:r>
            <a:r>
              <a:rPr lang="en-US" b="1" dirty="0" err="1" smtClean="0">
                <a:solidFill>
                  <a:srgbClr val="00B050"/>
                </a:solidFill>
              </a:rPr>
              <a:t>Badshah</a:t>
            </a:r>
            <a:endParaRPr lang="en-US" b="1" dirty="0" smtClean="0">
              <a:solidFill>
                <a:srgbClr val="00B050"/>
              </a:solidFill>
            </a:endParaRPr>
          </a:p>
          <a:p>
            <a:r>
              <a:rPr lang="en-US" b="1" dirty="0" smtClean="0">
                <a:solidFill>
                  <a:srgbClr val="00B050"/>
                </a:solidFill>
              </a:rPr>
              <a:t>SGIDT, Patna</a:t>
            </a:r>
          </a:p>
          <a:p>
            <a:r>
              <a:rPr lang="en-US" b="1" dirty="0" smtClean="0">
                <a:solidFill>
                  <a:srgbClr val="00B050"/>
                </a:solidFill>
              </a:rPr>
              <a:t>(Bihar Animal Sciences University, Patna)</a:t>
            </a:r>
            <a:endParaRPr lang="en-US" b="1" dirty="0">
              <a:solidFill>
                <a:srgbClr val="00B050"/>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715962"/>
          </a:xfrm>
        </p:spPr>
        <p:txBody>
          <a:bodyPr>
            <a:normAutofit/>
          </a:bodyPr>
          <a:lstStyle/>
          <a:p>
            <a:r>
              <a:rPr lang="en-US" sz="3200" dirty="0" smtClean="0">
                <a:solidFill>
                  <a:srgbClr val="C00000"/>
                </a:solidFill>
                <a:latin typeface="Arial Black" pitchFamily="34" charset="0"/>
              </a:rPr>
              <a:t>Principle of Buoyancy</a:t>
            </a:r>
            <a:endParaRPr lang="en-US" sz="3200" b="1" dirty="0">
              <a:solidFill>
                <a:srgbClr val="C00000"/>
              </a:solidFill>
              <a:latin typeface="Arial Black" pitchFamily="34" charset="0"/>
            </a:endParaRPr>
          </a:p>
        </p:txBody>
      </p:sp>
      <p:sp>
        <p:nvSpPr>
          <p:cNvPr id="3" name="Content Placeholder 2"/>
          <p:cNvSpPr>
            <a:spLocks noGrp="1"/>
          </p:cNvSpPr>
          <p:nvPr>
            <p:ph idx="1"/>
          </p:nvPr>
        </p:nvSpPr>
        <p:spPr>
          <a:xfrm>
            <a:off x="457200" y="1219200"/>
            <a:ext cx="7391400" cy="5181600"/>
          </a:xfrm>
        </p:spPr>
        <p:txBody>
          <a:bodyPr>
            <a:noAutofit/>
          </a:bodyPr>
          <a:lstStyle/>
          <a:p>
            <a:pPr algn="just">
              <a:buFont typeface="Wingdings" pitchFamily="2" charset="2"/>
              <a:buChar char="q"/>
            </a:pPr>
            <a:r>
              <a:rPr lang="en-US" sz="2800" dirty="0" smtClean="0">
                <a:latin typeface="Times New Roman" pitchFamily="18" charset="0"/>
                <a:cs typeface="Times New Roman" pitchFamily="18" charset="0"/>
              </a:rPr>
              <a:t>During a floating body in </a:t>
            </a:r>
            <a:r>
              <a:rPr lang="en-US" sz="2800" dirty="0" smtClean="0">
                <a:latin typeface="Times New Roman" pitchFamily="18" charset="0"/>
                <a:cs typeface="Times New Roman" pitchFamily="18" charset="0"/>
              </a:rPr>
              <a:t>equilibrium of weight W, </a:t>
            </a:r>
            <a:r>
              <a:rPr lang="en-US" sz="2800" dirty="0" smtClean="0">
                <a:latin typeface="Times New Roman" pitchFamily="18" charset="0"/>
                <a:cs typeface="Times New Roman" pitchFamily="18" charset="0"/>
              </a:rPr>
              <a:t>t</a:t>
            </a:r>
            <a:r>
              <a:rPr lang="en-US" sz="2800" dirty="0" smtClean="0">
                <a:latin typeface="Times New Roman" pitchFamily="18" charset="0"/>
                <a:cs typeface="Times New Roman" pitchFamily="18" charset="0"/>
              </a:rPr>
              <a:t>he </a:t>
            </a:r>
            <a:r>
              <a:rPr lang="en-US" sz="2800" dirty="0" err="1" smtClean="0">
                <a:latin typeface="Times New Roman" pitchFamily="18" charset="0"/>
                <a:cs typeface="Times New Roman" pitchFamily="18" charset="0"/>
              </a:rPr>
              <a:t>upthrust</a:t>
            </a:r>
            <a:r>
              <a:rPr lang="en-US" sz="2800" dirty="0" smtClean="0">
                <a:latin typeface="Times New Roman" pitchFamily="18" charset="0"/>
                <a:cs typeface="Times New Roman" pitchFamily="18" charset="0"/>
              </a:rPr>
              <a:t> </a:t>
            </a:r>
            <a:r>
              <a:rPr lang="en-US" sz="2800" dirty="0" smtClean="0">
                <a:latin typeface="Times New Roman" pitchFamily="18" charset="0"/>
                <a:cs typeface="Times New Roman" pitchFamily="18" charset="0"/>
              </a:rPr>
              <a:t>(U) on </a:t>
            </a:r>
            <a:r>
              <a:rPr lang="en-US" sz="2800" dirty="0" smtClean="0">
                <a:latin typeface="Times New Roman" pitchFamily="18" charset="0"/>
                <a:cs typeface="Times New Roman" pitchFamily="18" charset="0"/>
              </a:rPr>
              <a:t>a body is equal to the weight of the volume of fluid displaced by the </a:t>
            </a:r>
            <a:r>
              <a:rPr lang="en-US" sz="2800" dirty="0" smtClean="0">
                <a:latin typeface="Times New Roman" pitchFamily="18" charset="0"/>
                <a:cs typeface="Times New Roman" pitchFamily="18" charset="0"/>
              </a:rPr>
              <a:t>body and  </a:t>
            </a:r>
            <a:r>
              <a:rPr lang="en-US" sz="2800" dirty="0" smtClean="0">
                <a:latin typeface="Times New Roman" pitchFamily="18" charset="0"/>
                <a:cs typeface="Times New Roman" pitchFamily="18" charset="0"/>
              </a:rPr>
              <a:t>Since the body is in equilibrium, </a:t>
            </a:r>
            <a:r>
              <a:rPr lang="en-US" sz="2800" dirty="0" smtClean="0">
                <a:latin typeface="Times New Roman" pitchFamily="18" charset="0"/>
                <a:cs typeface="Times New Roman" pitchFamily="18" charset="0"/>
              </a:rPr>
              <a:t>the W </a:t>
            </a:r>
            <a:r>
              <a:rPr lang="en-US" sz="2800" dirty="0" smtClean="0">
                <a:latin typeface="Times New Roman" pitchFamily="18" charset="0"/>
                <a:cs typeface="Times New Roman" pitchFamily="18" charset="0"/>
              </a:rPr>
              <a:t>= </a:t>
            </a:r>
            <a:r>
              <a:rPr lang="en-US" sz="2800" dirty="0" smtClean="0">
                <a:latin typeface="Times New Roman" pitchFamily="18" charset="0"/>
                <a:cs typeface="Times New Roman" pitchFamily="18" charset="0"/>
              </a:rPr>
              <a:t>U.</a:t>
            </a:r>
            <a:endParaRPr lang="en-US" sz="2800" dirty="0" smtClean="0">
              <a:latin typeface="Times New Roman" pitchFamily="18" charset="0"/>
              <a:cs typeface="Times New Roman" pitchFamily="18" charset="0"/>
            </a:endParaRPr>
          </a:p>
          <a:p>
            <a:pPr algn="just">
              <a:buFont typeface="Wingdings" pitchFamily="2" charset="2"/>
              <a:buChar char="q"/>
            </a:pPr>
            <a:r>
              <a:rPr lang="en-US" sz="2800" dirty="0" smtClean="0">
                <a:latin typeface="Times New Roman" pitchFamily="18" charset="0"/>
                <a:cs typeface="Times New Roman" pitchFamily="18" charset="0"/>
              </a:rPr>
              <a:t>This is known as Archimedes’ </a:t>
            </a:r>
            <a:r>
              <a:rPr lang="en-US" sz="2800" dirty="0" smtClean="0">
                <a:latin typeface="Times New Roman" pitchFamily="18" charset="0"/>
                <a:cs typeface="Times New Roman" pitchFamily="18" charset="0"/>
              </a:rPr>
              <a:t>Principle</a:t>
            </a:r>
            <a:r>
              <a:rPr lang="en-US" sz="2800" dirty="0" smtClean="0">
                <a:latin typeface="Times New Roman" pitchFamily="18" charset="0"/>
                <a:cs typeface="Times New Roman" pitchFamily="18" charset="0"/>
              </a:rPr>
              <a:t>.</a:t>
            </a:r>
          </a:p>
          <a:p>
            <a:pPr algn="just">
              <a:buFont typeface="Wingdings" pitchFamily="2" charset="2"/>
              <a:buChar char="q"/>
            </a:pPr>
            <a:r>
              <a:rPr lang="en-US" sz="2800" dirty="0" smtClean="0">
                <a:latin typeface="Times New Roman" pitchFamily="18" charset="0"/>
                <a:cs typeface="Times New Roman" pitchFamily="18" charset="0"/>
              </a:rPr>
              <a:t>If W is greater than U, the body will sink in liquid.</a:t>
            </a:r>
          </a:p>
          <a:p>
            <a:pPr algn="just">
              <a:buFont typeface="Wingdings" pitchFamily="2" charset="2"/>
              <a:buChar char="q"/>
            </a:pPr>
            <a:r>
              <a:rPr lang="en-US" sz="2800" dirty="0" smtClean="0">
                <a:latin typeface="Times New Roman" pitchFamily="18" charset="0"/>
                <a:cs typeface="Times New Roman" pitchFamily="18" charset="0"/>
              </a:rPr>
              <a:t>If W is less than U, the body will float and rise until the buoyant </a:t>
            </a:r>
            <a:r>
              <a:rPr lang="en-US" sz="2800" dirty="0" smtClean="0">
                <a:latin typeface="Times New Roman" pitchFamily="18" charset="0"/>
                <a:cs typeface="Times New Roman" pitchFamily="18" charset="0"/>
              </a:rPr>
              <a:t>force </a:t>
            </a:r>
            <a:r>
              <a:rPr lang="en-US" sz="2800" dirty="0" smtClean="0">
                <a:latin typeface="Times New Roman" pitchFamily="18" charset="0"/>
                <a:cs typeface="Times New Roman" pitchFamily="18" charset="0"/>
              </a:rPr>
              <a:t>reduces and becomes equal to W. Only that much portion of the body will be submerged which will displace the fluid equal to the weight of the body. The body which is partially </a:t>
            </a:r>
            <a:r>
              <a:rPr lang="en-US" sz="2800" dirty="0" smtClean="0">
                <a:latin typeface="Times New Roman" pitchFamily="18" charset="0"/>
                <a:cs typeface="Times New Roman" pitchFamily="18" charset="0"/>
              </a:rPr>
              <a:t>submerged </a:t>
            </a:r>
            <a:r>
              <a:rPr lang="en-US" sz="2800" dirty="0" smtClean="0">
                <a:latin typeface="Times New Roman" pitchFamily="18" charset="0"/>
                <a:cs typeface="Times New Roman" pitchFamily="18" charset="0"/>
              </a:rPr>
              <a:t>are called Floating body.</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822960"/>
          </a:xfrm>
        </p:spPr>
        <p:txBody>
          <a:bodyPr>
            <a:normAutofit/>
          </a:bodyPr>
          <a:lstStyle/>
          <a:p>
            <a:r>
              <a:rPr lang="en-US" sz="2800" dirty="0" smtClean="0">
                <a:solidFill>
                  <a:srgbClr val="C00000"/>
                </a:solidFill>
                <a:latin typeface="Arial Black" pitchFamily="34" charset="0"/>
              </a:rPr>
              <a:t>Floating Body</a:t>
            </a:r>
            <a:endParaRPr lang="en-US" sz="2800" dirty="0"/>
          </a:p>
        </p:txBody>
      </p:sp>
      <p:sp>
        <p:nvSpPr>
          <p:cNvPr id="3" name="Content Placeholder 2"/>
          <p:cNvSpPr>
            <a:spLocks noGrp="1"/>
          </p:cNvSpPr>
          <p:nvPr>
            <p:ph idx="1"/>
          </p:nvPr>
        </p:nvSpPr>
        <p:spPr/>
        <p:txBody>
          <a:bodyPr>
            <a:normAutofit/>
          </a:bodyPr>
          <a:lstStyle/>
          <a:p>
            <a:pPr algn="just">
              <a:buFont typeface="Wingdings" pitchFamily="2" charset="2"/>
              <a:buChar char="q"/>
            </a:pPr>
            <a:r>
              <a:rPr lang="en-US" dirty="0" smtClean="0">
                <a:latin typeface="Times New Roman" pitchFamily="18" charset="0"/>
                <a:cs typeface="Times New Roman" pitchFamily="18" charset="0"/>
              </a:rPr>
              <a:t>On a strip of area </a:t>
            </a:r>
            <a:r>
              <a:rPr lang="en-US" dirty="0" err="1" smtClean="0">
                <a:latin typeface="Times New Roman" pitchFamily="18" charset="0"/>
                <a:cs typeface="Times New Roman" pitchFamily="18" charset="0"/>
              </a:rPr>
              <a:t>dA</a:t>
            </a:r>
            <a:r>
              <a:rPr lang="en-US" dirty="0" smtClean="0">
                <a:latin typeface="Times New Roman" pitchFamily="18" charset="0"/>
                <a:cs typeface="Times New Roman" pitchFamily="18" charset="0"/>
              </a:rPr>
              <a:t> and height h, there are two pressures at the end. These are p</a:t>
            </a:r>
            <a:r>
              <a:rPr lang="en-US" baseline="30000" dirty="0" smtClean="0">
                <a:latin typeface="Times New Roman" pitchFamily="18" charset="0"/>
                <a:cs typeface="Times New Roman" pitchFamily="18" charset="0"/>
              </a:rPr>
              <a:t>1</a:t>
            </a:r>
            <a:r>
              <a:rPr lang="en-US" dirty="0" smtClean="0">
                <a:latin typeface="Times New Roman" pitchFamily="18" charset="0"/>
                <a:cs typeface="Times New Roman" pitchFamily="18" charset="0"/>
              </a:rPr>
              <a:t> </a:t>
            </a:r>
            <a:r>
              <a:rPr lang="en-US" dirty="0" err="1" smtClean="0">
                <a:latin typeface="Times New Roman" pitchFamily="18" charset="0"/>
                <a:cs typeface="Times New Roman" pitchFamily="18" charset="0"/>
              </a:rPr>
              <a:t>dA</a:t>
            </a:r>
            <a:r>
              <a:rPr lang="en-US" dirty="0" smtClean="0">
                <a:latin typeface="Times New Roman" pitchFamily="18" charset="0"/>
                <a:cs typeface="Times New Roman" pitchFamily="18" charset="0"/>
              </a:rPr>
              <a:t> and P</a:t>
            </a:r>
            <a:r>
              <a:rPr lang="en-US" baseline="-25000" dirty="0" smtClean="0">
                <a:latin typeface="Times New Roman" pitchFamily="18" charset="0"/>
                <a:cs typeface="Times New Roman" pitchFamily="18" charset="0"/>
              </a:rPr>
              <a:t>2</a:t>
            </a:r>
            <a:r>
              <a:rPr lang="en-US" dirty="0" smtClean="0">
                <a:latin typeface="Times New Roman" pitchFamily="18" charset="0"/>
                <a:cs typeface="Times New Roman" pitchFamily="18" charset="0"/>
              </a:rPr>
              <a:t> </a:t>
            </a:r>
            <a:r>
              <a:rPr lang="en-US" dirty="0" err="1" smtClean="0">
                <a:latin typeface="Times New Roman" pitchFamily="18" charset="0"/>
                <a:cs typeface="Times New Roman" pitchFamily="18" charset="0"/>
              </a:rPr>
              <a:t>dA</a:t>
            </a:r>
            <a:endParaRPr lang="en-US" dirty="0" smtClean="0">
              <a:latin typeface="Times New Roman" pitchFamily="18" charset="0"/>
              <a:cs typeface="Times New Roman" pitchFamily="18" charset="0"/>
            </a:endParaRPr>
          </a:p>
          <a:p>
            <a:pPr algn="just">
              <a:buFont typeface="Wingdings" pitchFamily="2" charset="2"/>
              <a:buChar char="q"/>
            </a:pPr>
            <a:r>
              <a:rPr lang="en-US" dirty="0" smtClean="0">
                <a:latin typeface="Times New Roman" pitchFamily="18" charset="0"/>
                <a:cs typeface="Times New Roman" pitchFamily="18" charset="0"/>
              </a:rPr>
              <a:t>The </a:t>
            </a:r>
            <a:r>
              <a:rPr lang="en-US" dirty="0" smtClean="0">
                <a:latin typeface="Times New Roman" pitchFamily="18" charset="0"/>
                <a:cs typeface="Times New Roman" pitchFamily="18" charset="0"/>
              </a:rPr>
              <a:t>difference between </a:t>
            </a:r>
            <a:r>
              <a:rPr lang="en-US" dirty="0" err="1" smtClean="0">
                <a:latin typeface="Times New Roman" pitchFamily="18" charset="0"/>
                <a:cs typeface="Times New Roman" pitchFamily="18" charset="0"/>
              </a:rPr>
              <a:t>upword</a:t>
            </a:r>
            <a:r>
              <a:rPr lang="en-US" dirty="0" smtClean="0">
                <a:latin typeface="Times New Roman" pitchFamily="18" charset="0"/>
                <a:cs typeface="Times New Roman" pitchFamily="18" charset="0"/>
              </a:rPr>
              <a:t> and down ward forces is the buoyant force</a:t>
            </a:r>
          </a:p>
          <a:p>
            <a:pPr algn="just">
              <a:buFont typeface="Wingdings" pitchFamily="2" charset="2"/>
              <a:buChar char="q"/>
            </a:pPr>
            <a:r>
              <a:rPr lang="en-US" dirty="0" err="1" smtClean="0">
                <a:latin typeface="Times New Roman" pitchFamily="18" charset="0"/>
                <a:cs typeface="Times New Roman" pitchFamily="18" charset="0"/>
              </a:rPr>
              <a:t>dU</a:t>
            </a:r>
            <a:r>
              <a:rPr lang="en-US" dirty="0" smtClean="0">
                <a:latin typeface="Times New Roman" pitchFamily="18" charset="0"/>
                <a:cs typeface="Times New Roman" pitchFamily="18" charset="0"/>
              </a:rPr>
              <a:t>=  p</a:t>
            </a:r>
            <a:r>
              <a:rPr lang="en-US" baseline="-25000" dirty="0" smtClean="0">
                <a:latin typeface="Times New Roman" pitchFamily="18" charset="0"/>
                <a:cs typeface="Times New Roman" pitchFamily="18" charset="0"/>
              </a:rPr>
              <a:t>2</a:t>
            </a:r>
            <a:r>
              <a:rPr lang="en-US" dirty="0" smtClean="0">
                <a:latin typeface="Times New Roman" pitchFamily="18" charset="0"/>
                <a:cs typeface="Times New Roman" pitchFamily="18" charset="0"/>
              </a:rPr>
              <a:t> </a:t>
            </a:r>
            <a:r>
              <a:rPr lang="en-US" dirty="0" err="1" smtClean="0">
                <a:latin typeface="Times New Roman" pitchFamily="18" charset="0"/>
                <a:cs typeface="Times New Roman" pitchFamily="18" charset="0"/>
              </a:rPr>
              <a:t>dA</a:t>
            </a:r>
            <a:r>
              <a:rPr lang="en-US" dirty="0" smtClean="0">
                <a:latin typeface="Times New Roman" pitchFamily="18" charset="0"/>
                <a:cs typeface="Times New Roman" pitchFamily="18" charset="0"/>
              </a:rPr>
              <a:t> – p</a:t>
            </a:r>
            <a:r>
              <a:rPr lang="en-US" baseline="-25000" dirty="0" smtClean="0">
                <a:latin typeface="Times New Roman" pitchFamily="18" charset="0"/>
                <a:cs typeface="Times New Roman" pitchFamily="18" charset="0"/>
              </a:rPr>
              <a:t>1</a:t>
            </a:r>
            <a:r>
              <a:rPr lang="en-US" dirty="0" smtClean="0">
                <a:latin typeface="Times New Roman" pitchFamily="18" charset="0"/>
                <a:cs typeface="Times New Roman" pitchFamily="18" charset="0"/>
              </a:rPr>
              <a:t> </a:t>
            </a:r>
            <a:r>
              <a:rPr lang="en-US" dirty="0" err="1" smtClean="0">
                <a:latin typeface="Times New Roman" pitchFamily="18" charset="0"/>
                <a:cs typeface="Times New Roman" pitchFamily="18" charset="0"/>
              </a:rPr>
              <a:t>dA</a:t>
            </a:r>
            <a:endParaRPr lang="en-US" dirty="0" smtClean="0">
              <a:latin typeface="Times New Roman" pitchFamily="18" charset="0"/>
              <a:cs typeface="Times New Roman" pitchFamily="18" charset="0"/>
            </a:endParaRPr>
          </a:p>
          <a:p>
            <a:pPr algn="just">
              <a:buFont typeface="Wingdings" pitchFamily="2" charset="2"/>
              <a:buChar char="q"/>
            </a:pPr>
            <a:r>
              <a:rPr lang="en-US" dirty="0" smtClean="0">
                <a:latin typeface="Times New Roman" pitchFamily="18" charset="0"/>
                <a:cs typeface="Times New Roman" pitchFamily="18" charset="0"/>
              </a:rPr>
              <a:t>=( p</a:t>
            </a:r>
            <a:r>
              <a:rPr lang="en-US" baseline="-25000" dirty="0" smtClean="0">
                <a:latin typeface="Times New Roman" pitchFamily="18" charset="0"/>
                <a:cs typeface="Times New Roman" pitchFamily="18" charset="0"/>
              </a:rPr>
              <a:t>1</a:t>
            </a:r>
            <a:r>
              <a:rPr lang="en-US" dirty="0" smtClean="0">
                <a:latin typeface="Times New Roman" pitchFamily="18" charset="0"/>
                <a:cs typeface="Times New Roman" pitchFamily="18" charset="0"/>
              </a:rPr>
              <a:t> + </a:t>
            </a:r>
            <a:r>
              <a:rPr lang="en-US" dirty="0" smtClean="0">
                <a:latin typeface="Arial"/>
                <a:cs typeface="Arial"/>
              </a:rPr>
              <a:t>Ꞅh )</a:t>
            </a:r>
            <a:r>
              <a:rPr lang="en-US" dirty="0" err="1" smtClean="0">
                <a:latin typeface="Arial"/>
                <a:cs typeface="Arial"/>
              </a:rPr>
              <a:t>dA</a:t>
            </a:r>
            <a:r>
              <a:rPr lang="en-US" dirty="0" smtClean="0">
                <a:latin typeface="Arial"/>
                <a:cs typeface="Arial"/>
              </a:rPr>
              <a:t> – p1dA = Ꞅh </a:t>
            </a:r>
            <a:r>
              <a:rPr lang="en-US" dirty="0" err="1" smtClean="0">
                <a:latin typeface="Arial"/>
                <a:cs typeface="Arial"/>
              </a:rPr>
              <a:t>dA</a:t>
            </a:r>
            <a:r>
              <a:rPr lang="en-US" dirty="0" smtClean="0">
                <a:latin typeface="Arial"/>
                <a:cs typeface="Arial"/>
              </a:rPr>
              <a:t> = Ꞅ</a:t>
            </a:r>
            <a:r>
              <a:rPr lang="en-US" dirty="0" err="1" smtClean="0">
                <a:latin typeface="Arial"/>
                <a:cs typeface="Arial"/>
              </a:rPr>
              <a:t>dV</a:t>
            </a:r>
            <a:endParaRPr lang="en-US" dirty="0" smtClean="0">
              <a:latin typeface="Arial"/>
              <a:cs typeface="Arial"/>
            </a:endParaRPr>
          </a:p>
          <a:p>
            <a:pPr algn="just">
              <a:buFont typeface="Wingdings" pitchFamily="2" charset="2"/>
              <a:buChar char="q"/>
            </a:pPr>
            <a:r>
              <a:rPr lang="en-US" dirty="0" smtClean="0">
                <a:latin typeface="Arial"/>
                <a:cs typeface="Arial"/>
              </a:rPr>
              <a:t>Where </a:t>
            </a:r>
            <a:r>
              <a:rPr lang="en-US" dirty="0" err="1" smtClean="0">
                <a:latin typeface="Arial"/>
                <a:cs typeface="Arial"/>
              </a:rPr>
              <a:t>dV</a:t>
            </a:r>
            <a:r>
              <a:rPr lang="en-US" dirty="0" smtClean="0">
                <a:latin typeface="Arial"/>
                <a:cs typeface="Arial"/>
              </a:rPr>
              <a:t> is the volume of vertical prism in the liquid</a:t>
            </a:r>
            <a:r>
              <a:rPr lang="en-US" dirty="0" smtClean="0">
                <a:latin typeface="Arial"/>
                <a:cs typeface="Arial"/>
              </a:rPr>
              <a:t>. </a:t>
            </a:r>
            <a:r>
              <a:rPr lang="en-US" dirty="0" smtClean="0">
                <a:latin typeface="Arial"/>
                <a:cs typeface="Arial"/>
              </a:rPr>
              <a:t>The buoyant force on the entire ABCD = ∫ </a:t>
            </a:r>
            <a:r>
              <a:rPr lang="en-US" dirty="0" err="1" smtClean="0">
                <a:latin typeface="Arial"/>
                <a:cs typeface="Arial"/>
              </a:rPr>
              <a:t>dU</a:t>
            </a:r>
            <a:r>
              <a:rPr lang="en-US" dirty="0" smtClean="0">
                <a:latin typeface="Arial"/>
                <a:cs typeface="Arial"/>
              </a:rPr>
              <a:t> = ∫ Ꞅ</a:t>
            </a:r>
            <a:r>
              <a:rPr lang="en-US" dirty="0" err="1" smtClean="0">
                <a:latin typeface="Arial"/>
                <a:cs typeface="Arial"/>
              </a:rPr>
              <a:t>dV</a:t>
            </a:r>
            <a:r>
              <a:rPr lang="en-US" dirty="0" smtClean="0">
                <a:latin typeface="Arial"/>
                <a:cs typeface="Arial"/>
              </a:rPr>
              <a:t>  = ꞄV</a:t>
            </a:r>
            <a:endParaRPr lang="en-US" dirty="0">
              <a:latin typeface="Times New Roman" pitchFamily="18" charset="0"/>
              <a:cs typeface="Times New Roman" pitchFamily="18" charset="0"/>
            </a:endParaRPr>
          </a:p>
        </p:txBody>
      </p:sp>
      <p:sp>
        <p:nvSpPr>
          <p:cNvPr id="5" name="Arc 4"/>
          <p:cNvSpPr/>
          <p:nvPr/>
        </p:nvSpPr>
        <p:spPr>
          <a:xfrm>
            <a:off x="2209800" y="3276600"/>
            <a:ext cx="2438400" cy="990600"/>
          </a:xfrm>
          <a:prstGeom prst="arc">
            <a:avLst>
              <a:gd name="adj1" fmla="val 21599950"/>
              <a:gd name="adj2" fmla="val 0"/>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822960"/>
          </a:xfrm>
        </p:spPr>
        <p:txBody>
          <a:bodyPr/>
          <a:lstStyle/>
          <a:p>
            <a:r>
              <a:rPr lang="en-US" dirty="0" smtClean="0"/>
              <a:t>Stability of Floating </a:t>
            </a:r>
            <a:r>
              <a:rPr lang="en-US" dirty="0" err="1" smtClean="0"/>
              <a:t>BOdies</a:t>
            </a:r>
            <a:endParaRPr lang="en-US" dirty="0"/>
          </a:p>
        </p:txBody>
      </p:sp>
      <p:sp>
        <p:nvSpPr>
          <p:cNvPr id="3" name="Content Placeholder 2"/>
          <p:cNvSpPr>
            <a:spLocks noGrp="1"/>
          </p:cNvSpPr>
          <p:nvPr>
            <p:ph idx="1"/>
          </p:nvPr>
        </p:nvSpPr>
        <p:spPr>
          <a:xfrm>
            <a:off x="457200" y="1295400"/>
            <a:ext cx="7239000" cy="5160336"/>
          </a:xfrm>
        </p:spPr>
        <p:txBody>
          <a:bodyPr>
            <a:noAutofit/>
          </a:bodyPr>
          <a:lstStyle/>
          <a:p>
            <a:pPr algn="just">
              <a:buFont typeface="Wingdings" pitchFamily="2" charset="2"/>
              <a:buChar char="v"/>
            </a:pPr>
            <a:r>
              <a:rPr lang="en-US" sz="2400" dirty="0" smtClean="0">
                <a:latin typeface="Times New Roman" pitchFamily="18" charset="0"/>
                <a:cs typeface="Times New Roman" pitchFamily="18" charset="0"/>
              </a:rPr>
              <a:t>For the body to be in equilibrium, the downward force due to weight acting through centre of gravity and upward buoyant force acting through centre of buoyancy must be collinear, equal in magnitude and act in opposite direction. </a:t>
            </a:r>
          </a:p>
          <a:p>
            <a:pPr algn="just">
              <a:buFont typeface="Wingdings" pitchFamily="2" charset="2"/>
              <a:buChar char="v"/>
            </a:pPr>
            <a:r>
              <a:rPr lang="en-US" sz="2400" dirty="0" smtClean="0">
                <a:latin typeface="Times New Roman" pitchFamily="18" charset="0"/>
                <a:cs typeface="Times New Roman" pitchFamily="18" charset="0"/>
              </a:rPr>
              <a:t>A body is said to be stable, if tends to return to its original position after it had been tilted through a small angle. </a:t>
            </a:r>
          </a:p>
          <a:p>
            <a:pPr algn="just">
              <a:buFont typeface="Wingdings" pitchFamily="2" charset="2"/>
              <a:buChar char="v"/>
            </a:pPr>
            <a:r>
              <a:rPr lang="en-US" sz="2400" dirty="0" smtClean="0">
                <a:latin typeface="Times New Roman" pitchFamily="18" charset="0"/>
                <a:cs typeface="Times New Roman" pitchFamily="18" charset="0"/>
              </a:rPr>
              <a:t>The body is said to be unstable if it does not return to its original position. </a:t>
            </a:r>
          </a:p>
          <a:p>
            <a:pPr algn="just">
              <a:buFont typeface="Wingdings" pitchFamily="2" charset="2"/>
              <a:buChar char="v"/>
            </a:pPr>
            <a:r>
              <a:rPr lang="en-US" sz="2400" dirty="0" smtClean="0">
                <a:latin typeface="Times New Roman" pitchFamily="18" charset="0"/>
                <a:cs typeface="Times New Roman" pitchFamily="18" charset="0"/>
              </a:rPr>
              <a:t>The body is said to be in neutral position if it remains in the new position.</a:t>
            </a:r>
            <a:endParaRPr lang="en-US" sz="2400" baseline="30000" dirty="0" smtClean="0">
              <a:latin typeface="Times New Roman" pitchFamily="18" charset="0"/>
              <a:cs typeface="Times New Roman" pitchFamily="18" charset="0"/>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20040"/>
            <a:ext cx="7239000" cy="746760"/>
          </a:xfrm>
        </p:spPr>
        <p:txBody>
          <a:bodyPr>
            <a:normAutofit fontScale="90000"/>
          </a:bodyPr>
          <a:lstStyle/>
          <a:p>
            <a:r>
              <a:rPr lang="en-US" dirty="0" smtClean="0"/>
              <a:t>Stability of Submerged Bodies</a:t>
            </a:r>
            <a:endParaRPr lang="en-US" dirty="0"/>
          </a:p>
        </p:txBody>
      </p:sp>
      <p:sp>
        <p:nvSpPr>
          <p:cNvPr id="3" name="Content Placeholder 2"/>
          <p:cNvSpPr>
            <a:spLocks noGrp="1"/>
          </p:cNvSpPr>
          <p:nvPr>
            <p:ph idx="1"/>
          </p:nvPr>
        </p:nvSpPr>
        <p:spPr>
          <a:xfrm>
            <a:off x="457200" y="1371600"/>
            <a:ext cx="7239000" cy="5084136"/>
          </a:xfrm>
        </p:spPr>
        <p:txBody>
          <a:bodyPr/>
          <a:lstStyle/>
          <a:p>
            <a:pPr algn="just"/>
            <a:r>
              <a:rPr lang="en-US" dirty="0" smtClean="0"/>
              <a:t>A fully submerged body is in stable equilibrium if its centre of gravity is below the centre of Buoyancy.</a:t>
            </a:r>
          </a:p>
          <a:p>
            <a:pPr algn="just"/>
            <a:endParaRPr lang="en-US" dirty="0" smtClean="0"/>
          </a:p>
          <a:p>
            <a:pPr algn="just"/>
            <a:r>
              <a:rPr lang="en-US" dirty="0" smtClean="0"/>
              <a:t>For a floating body to be in stable equilibrium, it is essential that the </a:t>
            </a:r>
            <a:r>
              <a:rPr lang="en-US" dirty="0" err="1" smtClean="0"/>
              <a:t>metacentre</a:t>
            </a:r>
            <a:r>
              <a:rPr lang="en-US" dirty="0" smtClean="0"/>
              <a:t> be above the centre of gravity. The </a:t>
            </a:r>
            <a:r>
              <a:rPr lang="en-US" dirty="0" err="1" smtClean="0"/>
              <a:t>metacentre</a:t>
            </a:r>
            <a:r>
              <a:rPr lang="en-US" dirty="0" smtClean="0"/>
              <a:t> is the point which is an intersection of line of action of U through new centre of buoyancy B1 with the axis through centre of gravity G.</a:t>
            </a:r>
          </a:p>
          <a:p>
            <a:endParaRPr lang="en-US"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895600"/>
            <a:ext cx="7242048" cy="1447800"/>
          </a:xfrm>
        </p:spPr>
        <p:txBody>
          <a:bodyPr/>
          <a:lstStyle/>
          <a:p>
            <a:r>
              <a:rPr lang="en-US" dirty="0" smtClean="0"/>
              <a:t>		THANK YOU</a:t>
            </a:r>
            <a:endParaRPr lang="en-US" dirty="0"/>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Opulent">
  <a:themeElements>
    <a:clrScheme name="Opulent">
      <a:dk1>
        <a:sysClr val="windowText" lastClr="000000"/>
      </a:dk1>
      <a:lt1>
        <a:sysClr val="window" lastClr="FFFFFF"/>
      </a:lt1>
      <a:dk2>
        <a:srgbClr val="B13F9A"/>
      </a:dk2>
      <a:lt2>
        <a:srgbClr val="F4E7ED"/>
      </a:lt2>
      <a:accent1>
        <a:srgbClr val="B83D68"/>
      </a:accent1>
      <a:accent2>
        <a:srgbClr val="AC66BB"/>
      </a:accent2>
      <a:accent3>
        <a:srgbClr val="DE6C36"/>
      </a:accent3>
      <a:accent4>
        <a:srgbClr val="F9B639"/>
      </a:accent4>
      <a:accent5>
        <a:srgbClr val="CF6DA4"/>
      </a:accent5>
      <a:accent6>
        <a:srgbClr val="FA8D3D"/>
      </a:accent6>
      <a:hlink>
        <a:srgbClr val="FFDE66"/>
      </a:hlink>
      <a:folHlink>
        <a:srgbClr val="D490C5"/>
      </a:folHlink>
    </a:clrScheme>
    <a:fontScheme name="Opulent">
      <a:majorFont>
        <a:latin typeface="Trebuchet MS"/>
        <a:ea typeface=""/>
        <a:cs typeface=""/>
        <a:font script="Jpan" typeface="HG丸ｺﾞｼｯｸM-PRO"/>
        <a:font script="Hang" typeface="HY그래픽M"/>
        <a:font script="Hans" typeface="黑体"/>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rebuchet MS"/>
        <a:ea typeface=""/>
        <a:cs typeface=""/>
        <a:font script="Jpan" typeface="HG丸ｺﾞｼｯｸM-PRO"/>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pulent">
      <a:fillStyleLst>
        <a:solidFill>
          <a:schemeClr val="phClr"/>
        </a:solidFill>
        <a:gradFill rotWithShape="1">
          <a:gsLst>
            <a:gs pos="0">
              <a:schemeClr val="phClr">
                <a:tint val="15000"/>
                <a:satMod val="250000"/>
              </a:schemeClr>
            </a:gs>
            <a:gs pos="49000">
              <a:schemeClr val="phClr">
                <a:tint val="50000"/>
                <a:satMod val="200000"/>
              </a:schemeClr>
            </a:gs>
            <a:gs pos="49100">
              <a:schemeClr val="phClr">
                <a:tint val="64000"/>
                <a:satMod val="160000"/>
              </a:schemeClr>
            </a:gs>
            <a:gs pos="92000">
              <a:schemeClr val="phClr">
                <a:tint val="50000"/>
                <a:satMod val="200000"/>
              </a:schemeClr>
            </a:gs>
            <a:gs pos="100000">
              <a:schemeClr val="phClr">
                <a:tint val="43000"/>
                <a:satMod val="190000"/>
              </a:schemeClr>
            </a:gs>
          </a:gsLst>
          <a:lin ang="5400000" scaled="1"/>
        </a:gradFill>
        <a:gradFill rotWithShape="1">
          <a:gsLst>
            <a:gs pos="0">
              <a:schemeClr val="phClr">
                <a:tint val="74000"/>
              </a:schemeClr>
            </a:gs>
            <a:gs pos="49000">
              <a:schemeClr val="phClr">
                <a:tint val="96000"/>
                <a:shade val="84000"/>
                <a:satMod val="110000"/>
              </a:schemeClr>
            </a:gs>
            <a:gs pos="49100">
              <a:schemeClr val="phClr">
                <a:shade val="55000"/>
                <a:satMod val="150000"/>
              </a:schemeClr>
            </a:gs>
            <a:gs pos="92000">
              <a:schemeClr val="phClr">
                <a:tint val="98000"/>
                <a:shade val="90000"/>
                <a:satMod val="128000"/>
              </a:schemeClr>
            </a:gs>
            <a:gs pos="100000">
              <a:schemeClr val="phClr">
                <a:tint val="90000"/>
                <a:shade val="97000"/>
                <a:satMod val="128000"/>
              </a:schemeClr>
            </a:gs>
          </a:gsLst>
          <a:lin ang="5400000" scaled="1"/>
        </a:gradFill>
      </a:fillStyleLst>
      <a:lnStyleLst>
        <a:ln w="11430" cap="flat" cmpd="sng" algn="ctr">
          <a:solidFill>
            <a:schemeClr val="phClr"/>
          </a:solidFill>
          <a:prstDash val="solid"/>
        </a:ln>
        <a:ln w="40000" cap="flat" cmpd="sng" algn="ctr">
          <a:solidFill>
            <a:schemeClr val="phClr"/>
          </a:solidFill>
          <a:prstDash val="solid"/>
        </a:ln>
        <a:ln w="31800" cap="flat" cmpd="sng" algn="ctr">
          <a:solidFill>
            <a:schemeClr val="phClr"/>
          </a:solidFill>
          <a:prstDash val="solid"/>
        </a:ln>
      </a:lnStyleLst>
      <a:effectStyleLst>
        <a:effectStyle>
          <a:effectLst>
            <a:outerShdw blurRad="50800" dist="25000" dir="5400000" rotWithShape="0">
              <a:schemeClr val="phClr">
                <a:shade val="30000"/>
                <a:satMod val="150000"/>
                <a:alpha val="38000"/>
              </a:schemeClr>
            </a:outerShdw>
          </a:effectLst>
        </a:effectStyle>
        <a:effectStyle>
          <a:effectLst>
            <a:outerShdw blurRad="39000" dist="25400" dir="5400000" rotWithShape="0">
              <a:schemeClr val="phClr">
                <a:shade val="33000"/>
                <a:alpha val="83000"/>
              </a:schemeClr>
            </a:outerShdw>
          </a:effectLst>
        </a:effectStyle>
        <a:effectStyle>
          <a:effectLst>
            <a:outerShdw blurRad="39000" dist="25400" dir="5400000" rotWithShape="0">
              <a:schemeClr val="phClr">
                <a:shade val="33000"/>
                <a:alpha val="83000"/>
              </a:schemeClr>
            </a:outerShdw>
          </a:effectLst>
          <a:scene3d>
            <a:camera prst="orthographicFront" fov="0">
              <a:rot lat="0" lon="0" rev="0"/>
            </a:camera>
            <a:lightRig rig="contrasting" dir="t">
              <a:rot lat="0" lon="0" rev="1500000"/>
            </a:lightRig>
          </a:scene3d>
          <a:sp3d extrusionH="127000" prstMaterial="powder">
            <a:bevelT w="50800" h="63500"/>
          </a:sp3d>
        </a:effectStyle>
      </a:effectStyleLst>
      <a:bgFillStyleLst>
        <a:solidFill>
          <a:schemeClr val="phClr"/>
        </a:solidFill>
        <a:gradFill rotWithShape="1">
          <a:gsLst>
            <a:gs pos="0">
              <a:schemeClr val="phClr">
                <a:tint val="78000"/>
                <a:satMod val="220000"/>
              </a:schemeClr>
            </a:gs>
            <a:gs pos="100000">
              <a:schemeClr val="phClr">
                <a:shade val="35000"/>
                <a:satMod val="155000"/>
              </a:schemeClr>
            </a:gs>
          </a:gsLst>
          <a:path path="circle">
            <a:fillToRect l="50000" t="50000" r="50000" b="50000"/>
          </a:path>
        </a:gradFill>
        <a:blipFill>
          <a:blip xmlns:r="http://schemas.openxmlformats.org/officeDocument/2006/relationships" r:embed="rId1">
            <a:duotone>
              <a:schemeClr val="phClr">
                <a:shade val="60000"/>
                <a:satMod val="180000"/>
              </a:schemeClr>
              <a:schemeClr val="phClr">
                <a:tint val="500"/>
                <a:satMod val="150000"/>
              </a:schemeClr>
            </a:duotone>
          </a:blip>
          <a:tile tx="0" ty="0" sx="50000" sy="5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Opulent</Template>
  <TotalTime>556</TotalTime>
  <Words>413</Words>
  <Application>Microsoft Office PowerPoint</Application>
  <PresentationFormat>On-screen Show (4:3)</PresentationFormat>
  <Paragraphs>25</Paragraphs>
  <Slides>6</Slides>
  <Notes>0</Notes>
  <HiddenSlides>0</HiddenSlides>
  <MMClips>0</MMClips>
  <ScaleCrop>false</ScaleCrop>
  <HeadingPairs>
    <vt:vector size="4" baseType="variant">
      <vt:variant>
        <vt:lpstr>Theme</vt:lpstr>
      </vt:variant>
      <vt:variant>
        <vt:i4>1</vt:i4>
      </vt:variant>
      <vt:variant>
        <vt:lpstr>Slide Titles</vt:lpstr>
      </vt:variant>
      <vt:variant>
        <vt:i4>6</vt:i4>
      </vt:variant>
    </vt:vector>
  </HeadingPairs>
  <TitlesOfParts>
    <vt:vector size="7" baseType="lpstr">
      <vt:lpstr>Opulent</vt:lpstr>
      <vt:lpstr>Buoyancy AND FLOATATION</vt:lpstr>
      <vt:lpstr>Principle of Buoyancy</vt:lpstr>
      <vt:lpstr>Floating Body</vt:lpstr>
      <vt:lpstr>Stability of Floating BOdies</vt:lpstr>
      <vt:lpstr>Stability of Submerged Bodies</vt:lpstr>
      <vt:lpstr>  THANK YOU</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Jahangir Badshah</dc:creator>
  <cp:lastModifiedBy>Jahangir Badshah</cp:lastModifiedBy>
  <cp:revision>91</cp:revision>
  <dcterms:created xsi:type="dcterms:W3CDTF">2020-12-16T07:00:28Z</dcterms:created>
  <dcterms:modified xsi:type="dcterms:W3CDTF">2021-05-03T10:36:29Z</dcterms:modified>
</cp:coreProperties>
</file>