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5970-99AC-4C80-B607-0BFFEDFD838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4CF2-B2C1-4292-87B5-3608BEE94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5970-99AC-4C80-B607-0BFFEDFD838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4CF2-B2C1-4292-87B5-3608BEE94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5970-99AC-4C80-B607-0BFFEDFD838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4CF2-B2C1-4292-87B5-3608BEE94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5970-99AC-4C80-B607-0BFFEDFD838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4CF2-B2C1-4292-87B5-3608BEE94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5970-99AC-4C80-B607-0BFFEDFD838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4CF2-B2C1-4292-87B5-3608BEE94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5970-99AC-4C80-B607-0BFFEDFD838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4CF2-B2C1-4292-87B5-3608BEE94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5970-99AC-4C80-B607-0BFFEDFD838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4CF2-B2C1-4292-87B5-3608BEE94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5970-99AC-4C80-B607-0BFFEDFD838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4CF2-B2C1-4292-87B5-3608BEE94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5970-99AC-4C80-B607-0BFFEDFD838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4CF2-B2C1-4292-87B5-3608BEE94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5970-99AC-4C80-B607-0BFFEDFD838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4CF2-B2C1-4292-87B5-3608BEE94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5970-99AC-4C80-B607-0BFFEDFD838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4CF2-B2C1-4292-87B5-3608BEE94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D5970-99AC-4C80-B607-0BFFEDFD838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4CF2-B2C1-4292-87B5-3608BEE944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Evaporators and Accessories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Badshah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Evaporators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Short tube Evaporators- Horizontal type</a:t>
            </a:r>
          </a:p>
          <a:p>
            <a:r>
              <a:rPr lang="en-US" dirty="0" smtClean="0"/>
              <a:t>Short tube Evaporators- Vertical type/Basket type</a:t>
            </a:r>
            <a:endParaRPr lang="en-US" dirty="0" smtClean="0"/>
          </a:p>
          <a:p>
            <a:r>
              <a:rPr lang="en-US" dirty="0" smtClean="0"/>
              <a:t>Long Tube Evaporators</a:t>
            </a:r>
          </a:p>
          <a:p>
            <a:pPr lvl="1"/>
            <a:r>
              <a:rPr lang="en-US" dirty="0" smtClean="0"/>
              <a:t>Falling Film Evaporators</a:t>
            </a:r>
          </a:p>
          <a:p>
            <a:pPr lvl="1"/>
            <a:r>
              <a:rPr lang="en-US" dirty="0" smtClean="0"/>
              <a:t>Rising Film Evaporators</a:t>
            </a:r>
          </a:p>
          <a:p>
            <a:r>
              <a:rPr lang="en-US" dirty="0" smtClean="0"/>
              <a:t>Forced Circulation Evaporators</a:t>
            </a:r>
          </a:p>
          <a:p>
            <a:r>
              <a:rPr lang="en-US" dirty="0" smtClean="0"/>
              <a:t>Agitated Film Evaporator – Vertical</a:t>
            </a:r>
          </a:p>
          <a:p>
            <a:r>
              <a:rPr lang="en-US" dirty="0" smtClean="0"/>
              <a:t>Scraped Surface Evaporators- Horizontal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Evaporator Accessories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Heat Exchanger or </a:t>
            </a:r>
            <a:r>
              <a:rPr lang="en-US" dirty="0" err="1" smtClean="0"/>
              <a:t>Calendria</a:t>
            </a:r>
            <a:endParaRPr lang="en-US" dirty="0" smtClean="0"/>
          </a:p>
          <a:p>
            <a:r>
              <a:rPr lang="en-US" dirty="0" smtClean="0"/>
              <a:t>Entrainment </a:t>
            </a:r>
            <a:r>
              <a:rPr lang="en-US" dirty="0" err="1" smtClean="0"/>
              <a:t>Vapour</a:t>
            </a:r>
            <a:r>
              <a:rPr lang="en-US" dirty="0" smtClean="0"/>
              <a:t> Separator</a:t>
            </a:r>
          </a:p>
          <a:p>
            <a:r>
              <a:rPr lang="en-US" dirty="0" smtClean="0"/>
              <a:t>Condenser</a:t>
            </a:r>
          </a:p>
          <a:p>
            <a:r>
              <a:rPr lang="en-US" dirty="0" smtClean="0"/>
              <a:t>Vacuum Pump or Steam Jet Ejectors for vacuum</a:t>
            </a:r>
          </a:p>
          <a:p>
            <a:r>
              <a:rPr lang="en-US" dirty="0" smtClean="0"/>
              <a:t>Spray Ponds</a:t>
            </a:r>
          </a:p>
          <a:p>
            <a:r>
              <a:rPr lang="en-US" dirty="0" smtClean="0"/>
              <a:t>Thermo compressors/ MVR</a:t>
            </a:r>
          </a:p>
          <a:p>
            <a:r>
              <a:rPr lang="en-US" dirty="0" smtClean="0"/>
              <a:t>Pumps and instrumentations</a:t>
            </a:r>
          </a:p>
          <a:p>
            <a:r>
              <a:rPr lang="en-US" dirty="0" smtClean="0"/>
              <a:t>Pasteurizer and holding tank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Evaporators and Accessories</vt:lpstr>
      <vt:lpstr>Types of Evaporators</vt:lpstr>
      <vt:lpstr>Evaporator Accessories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Evaporators and Accessories</dc:title>
  <dc:creator>Jahangir Badshah</dc:creator>
  <cp:lastModifiedBy>Jahangir Badshah</cp:lastModifiedBy>
  <cp:revision>7</cp:revision>
  <dcterms:created xsi:type="dcterms:W3CDTF">2021-04-28T04:43:42Z</dcterms:created>
  <dcterms:modified xsi:type="dcterms:W3CDTF">2021-04-28T05:48:02Z</dcterms:modified>
</cp:coreProperties>
</file>