
<file path=[Content_Types].xml><?xml version="1.0" encoding="utf-8"?>
<Types xmlns="http://schemas.openxmlformats.org/package/2006/content-types">
  <Override PartName="/ppt/slides/slide5.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20" r:id="rId1"/>
  </p:sldMasterIdLst>
  <p:sldIdLst>
    <p:sldId id="256" r:id="rId2"/>
    <p:sldId id="257" r:id="rId3"/>
    <p:sldId id="276" r:id="rId4"/>
    <p:sldId id="269" r:id="rId5"/>
    <p:sldId id="275" r:id="rId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5620"/>
    <p:restoredTop sz="94660"/>
  </p:normalViewPr>
  <p:slideViewPr>
    <p:cSldViewPr>
      <p:cViewPr varScale="1">
        <p:scale>
          <a:sx n="64" d="100"/>
          <a:sy n="64" d="100"/>
        </p:scale>
        <p:origin x="-1482" y="-102"/>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5" Type="http://schemas.openxmlformats.org/officeDocument/2006/relationships/slide" Target="slides/slide4.xml"/><Relationship Id="rId1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2">
        <a:schemeClr val="bg1"/>
      </p:bgRef>
    </p:bg>
    <p:spTree>
      <p:nvGrpSpPr>
        <p:cNvPr id="1" name=""/>
        <p:cNvGrpSpPr/>
        <p:nvPr/>
      </p:nvGrpSpPr>
      <p:grpSpPr>
        <a:xfrm>
          <a:off x="0" y="0"/>
          <a:ext cx="0" cy="0"/>
          <a:chOff x="0" y="0"/>
          <a:chExt cx="0" cy="0"/>
        </a:xfrm>
      </p:grpSpPr>
      <p:sp>
        <p:nvSpPr>
          <p:cNvPr id="8" name="Rectangle 7"/>
          <p:cNvSpPr/>
          <p:nvPr/>
        </p:nvSpPr>
        <p:spPr>
          <a:xfrm flipH="1">
            <a:off x="2667000" y="0"/>
            <a:ext cx="6477000" cy="6858000"/>
          </a:xfrm>
          <a:prstGeom prst="rect">
            <a:avLst/>
          </a:prstGeom>
          <a:blipFill>
            <a:blip r:embed="rId2">
              <a:alphaModFix amt="43000"/>
            </a:blip>
            <a:tile tx="0" ty="0" sx="50000" sy="50000" flip="none" algn="tl"/>
          </a:blipFill>
          <a:ln w="0" cap="flat" cmpd="sng" algn="ctr">
            <a:noFill/>
            <a:prstDash val="solid"/>
          </a:ln>
          <a:effectLst>
            <a:fillOverlay blend="mult">
              <a:gradFill rotWithShape="1">
                <a:gsLst>
                  <a:gs pos="0">
                    <a:schemeClr val="tx2">
                      <a:tint val="62000"/>
                      <a:satMod val="420000"/>
                    </a:schemeClr>
                  </a:gs>
                  <a:gs pos="100000">
                    <a:schemeClr val="tx2">
                      <a:shade val="20000"/>
                      <a:satMod val="170000"/>
                    </a:schemeClr>
                  </a:gs>
                </a:gsLst>
                <a:path path="circle">
                  <a:fillToRect l="50000" t="100000" r="50000"/>
                </a:path>
                <a:tileRect/>
              </a:gradFill>
            </a:fillOverlay>
            <a:innerShdw blurRad="63500" dist="44450" dir="10800000">
              <a:srgbClr val="000000">
                <a:alpha val="50000"/>
              </a:srgbClr>
            </a:inn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9" name="Straight Connector 8"/>
          <p:cNvSpPr>
            <a:spLocks noChangeShapeType="1"/>
          </p:cNvSpPr>
          <p:nvPr/>
        </p:nvSpPr>
        <p:spPr bwMode="auto">
          <a:xfrm rot="16200000">
            <a:off x="-762000" y="3429000"/>
            <a:ext cx="6858000" cy="0"/>
          </a:xfrm>
          <a:prstGeom prst="line">
            <a:avLst/>
          </a:prstGeom>
          <a:noFill/>
          <a:ln w="11430" cap="flat" cmpd="sng" algn="ctr">
            <a:solidFill>
              <a:schemeClr val="bg1">
                <a:shade val="95000"/>
              </a:schemeClr>
            </a:solidFill>
            <a:prstDash val="solid"/>
            <a:miter lim="800000"/>
            <a:headEnd type="none" w="med" len="med"/>
            <a:tailEnd type="none" w="med" len="med"/>
          </a:ln>
          <a:effectLst/>
        </p:spPr>
        <p:txBody>
          <a:bodyPr vert="horz" wrap="square" lIns="91440" tIns="45720" rIns="91440" bIns="45720" anchor="t" compatLnSpc="1"/>
          <a:lstStyle>
            <a:extLst/>
          </a:lstStyle>
          <a:p>
            <a:endParaRPr kumimoji="0" lang="en-US"/>
          </a:p>
        </p:txBody>
      </p:sp>
      <p:sp>
        <p:nvSpPr>
          <p:cNvPr id="12" name="Title 11"/>
          <p:cNvSpPr>
            <a:spLocks noGrp="1"/>
          </p:cNvSpPr>
          <p:nvPr>
            <p:ph type="ctrTitle"/>
          </p:nvPr>
        </p:nvSpPr>
        <p:spPr>
          <a:xfrm>
            <a:off x="3366868" y="533400"/>
            <a:ext cx="5105400" cy="2868168"/>
          </a:xfrm>
        </p:spPr>
        <p:txBody>
          <a:bodyPr lIns="45720" tIns="0" rIns="45720">
            <a:noAutofit/>
          </a:bodyPr>
          <a:lstStyle>
            <a:lvl1pPr algn="r">
              <a:defRPr sz="4200" b="1"/>
            </a:lvl1pPr>
            <a:extLst/>
          </a:lstStyle>
          <a:p>
            <a:r>
              <a:rPr kumimoji="0" lang="en-US" smtClean="0"/>
              <a:t>Click to edit Master title style</a:t>
            </a:r>
            <a:endParaRPr kumimoji="0" lang="en-US"/>
          </a:p>
        </p:txBody>
      </p:sp>
      <p:sp>
        <p:nvSpPr>
          <p:cNvPr id="25" name="Subtitle 24"/>
          <p:cNvSpPr>
            <a:spLocks noGrp="1"/>
          </p:cNvSpPr>
          <p:nvPr>
            <p:ph type="subTitle" idx="1"/>
          </p:nvPr>
        </p:nvSpPr>
        <p:spPr>
          <a:xfrm>
            <a:off x="3354442" y="3539864"/>
            <a:ext cx="5114778" cy="1101248"/>
          </a:xfrm>
        </p:spPr>
        <p:txBody>
          <a:bodyPr lIns="45720" tIns="0" rIns="45720" bIns="0"/>
          <a:lstStyle>
            <a:lvl1pPr marL="0" indent="0" algn="r">
              <a:buNone/>
              <a:defRPr sz="2200">
                <a:solidFill>
                  <a:srgbClr val="FFFFFF"/>
                </a:solidFill>
                <a:effectLst/>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sp>
        <p:nvSpPr>
          <p:cNvPr id="31" name="Date Placeholder 30"/>
          <p:cNvSpPr>
            <a:spLocks noGrp="1"/>
          </p:cNvSpPr>
          <p:nvPr>
            <p:ph type="dt" sz="half" idx="10"/>
          </p:nvPr>
        </p:nvSpPr>
        <p:spPr>
          <a:xfrm>
            <a:off x="5871224" y="6557946"/>
            <a:ext cx="2002464" cy="226902"/>
          </a:xfrm>
        </p:spPr>
        <p:txBody>
          <a:bodyPr/>
          <a:lstStyle>
            <a:lvl1pPr>
              <a:defRPr lang="en-US" smtClean="0">
                <a:solidFill>
                  <a:srgbClr val="FFFFFF"/>
                </a:solidFill>
              </a:defRPr>
            </a:lvl1pPr>
            <a:extLst/>
          </a:lstStyle>
          <a:p>
            <a:fld id="{ACCDD9E4-EEE5-4C7E-86D7-E68E2C4F0FB9}" type="datetimeFigureOut">
              <a:rPr lang="en-US" smtClean="0"/>
              <a:pPr/>
              <a:t>5/3/2021</a:t>
            </a:fld>
            <a:endParaRPr lang="en-US"/>
          </a:p>
        </p:txBody>
      </p:sp>
      <p:sp>
        <p:nvSpPr>
          <p:cNvPr id="18" name="Footer Placeholder 17"/>
          <p:cNvSpPr>
            <a:spLocks noGrp="1"/>
          </p:cNvSpPr>
          <p:nvPr>
            <p:ph type="ftr" sz="quarter" idx="11"/>
          </p:nvPr>
        </p:nvSpPr>
        <p:spPr>
          <a:xfrm>
            <a:off x="2819400" y="6557946"/>
            <a:ext cx="2927722" cy="228600"/>
          </a:xfrm>
        </p:spPr>
        <p:txBody>
          <a:bodyPr/>
          <a:lstStyle>
            <a:lvl1pPr>
              <a:defRPr lang="en-US" dirty="0">
                <a:solidFill>
                  <a:srgbClr val="FFFFFF"/>
                </a:solidFill>
              </a:defRPr>
            </a:lvl1pPr>
            <a:extLst/>
          </a:lstStyle>
          <a:p>
            <a:endParaRPr lang="en-US"/>
          </a:p>
        </p:txBody>
      </p:sp>
      <p:sp>
        <p:nvSpPr>
          <p:cNvPr id="29" name="Slide Number Placeholder 28"/>
          <p:cNvSpPr>
            <a:spLocks noGrp="1"/>
          </p:cNvSpPr>
          <p:nvPr>
            <p:ph type="sldNum" sz="quarter" idx="12"/>
          </p:nvPr>
        </p:nvSpPr>
        <p:spPr>
          <a:xfrm>
            <a:off x="7880884" y="6556248"/>
            <a:ext cx="588336" cy="228600"/>
          </a:xfrm>
        </p:spPr>
        <p:txBody>
          <a:bodyPr/>
          <a:lstStyle>
            <a:lvl1pPr>
              <a:defRPr lang="en-US" smtClean="0">
                <a:solidFill>
                  <a:srgbClr val="FFFFFF"/>
                </a:solidFill>
              </a:defRPr>
            </a:lvl1pPr>
            <a:extLst/>
          </a:lstStyle>
          <a:p>
            <a:fld id="{5F40C2CB-908A-4EC4-8F96-2FA98F579E8D}"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1">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1066800" y="2821837"/>
            <a:ext cx="6255488" cy="1362075"/>
          </a:xfrm>
        </p:spPr>
        <p:txBody>
          <a:bodyPr tIns="0" anchor="t"/>
          <a:lstStyle>
            <a:lvl1pPr algn="r">
              <a:buNone/>
              <a:defRPr sz="4200" b="1" cap="all"/>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1066800" y="1905000"/>
            <a:ext cx="6255488" cy="743507"/>
          </a:xfrm>
        </p:spPr>
        <p:txBody>
          <a:bodyPr anchor="b"/>
          <a:lstStyle>
            <a:lvl1pPr marL="0" indent="0" algn="r">
              <a:buNone/>
              <a:defRPr sz="2000">
                <a:solidFill>
                  <a:schemeClr val="tx1"/>
                </a:solidFill>
                <a:effectLst/>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a:xfrm>
            <a:off x="4724238" y="6556810"/>
            <a:ext cx="2002464" cy="226902"/>
          </a:xfrm>
        </p:spPr>
        <p:txBody>
          <a:bodyPr bIns="0" anchor="b"/>
          <a:lstStyle>
            <a:lvl1pPr>
              <a:defRPr>
                <a:solidFill>
                  <a:schemeClr val="tx2"/>
                </a:solidFill>
              </a:defRPr>
            </a:lvl1pPr>
            <a:extLst/>
          </a:lstStyle>
          <a:p>
            <a:fld id="{ACCDD9E4-EEE5-4C7E-86D7-E68E2C4F0FB9}" type="datetimeFigureOut">
              <a:rPr lang="en-US" smtClean="0"/>
              <a:pPr/>
              <a:t>5/3/2021</a:t>
            </a:fld>
            <a:endParaRPr lang="en-US"/>
          </a:p>
        </p:txBody>
      </p:sp>
      <p:sp>
        <p:nvSpPr>
          <p:cNvPr id="5" name="Footer Placeholder 4"/>
          <p:cNvSpPr>
            <a:spLocks noGrp="1"/>
          </p:cNvSpPr>
          <p:nvPr>
            <p:ph type="ftr" sz="quarter" idx="11"/>
          </p:nvPr>
        </p:nvSpPr>
        <p:spPr>
          <a:xfrm>
            <a:off x="1735358" y="6556810"/>
            <a:ext cx="2895600" cy="228600"/>
          </a:xfrm>
        </p:spPr>
        <p:txBody>
          <a:bodyPr bIns="0" anchor="b"/>
          <a:lstStyle>
            <a:lvl1pPr>
              <a:defRPr>
                <a:solidFill>
                  <a:schemeClr val="tx2"/>
                </a:solidFill>
              </a:defRPr>
            </a:lvl1pPr>
            <a:extLst/>
          </a:lstStyle>
          <a:p>
            <a:endParaRPr lang="en-US"/>
          </a:p>
        </p:txBody>
      </p:sp>
      <p:sp>
        <p:nvSpPr>
          <p:cNvPr id="6" name="Slide Number Placeholder 5"/>
          <p:cNvSpPr>
            <a:spLocks noGrp="1"/>
          </p:cNvSpPr>
          <p:nvPr>
            <p:ph type="sldNum" sz="quarter" idx="12"/>
          </p:nvPr>
        </p:nvSpPr>
        <p:spPr>
          <a:xfrm>
            <a:off x="6733952" y="6555112"/>
            <a:ext cx="588336" cy="228600"/>
          </a:xfrm>
        </p:spPr>
        <p:txBody>
          <a:bodyPr/>
          <a:lstStyle>
            <a:extLst/>
          </a:lstStyle>
          <a:p>
            <a:fld id="{5F40C2CB-908A-4EC4-8F96-2FA98F579E8D}"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lstStyle>
            <a:extLst/>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600200"/>
            <a:ext cx="3520440" cy="4525963"/>
          </a:xfrm>
        </p:spPr>
        <p:txBody>
          <a:bodyPr anchor="t"/>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178808" y="1600200"/>
            <a:ext cx="3520440" cy="4525963"/>
          </a:xfrm>
        </p:spPr>
        <p:txBody>
          <a:bodyPr anchor="t"/>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nchor="b"/>
          <a:lstStyle>
            <a:lvl1pPr>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5867400"/>
            <a:ext cx="3520440" cy="457200"/>
          </a:xfrm>
          <a:noFill/>
          <a:ln w="12700" cap="flat" cmpd="sng" algn="ctr">
            <a:solidFill>
              <a:schemeClr val="tx2"/>
            </a:solidFill>
            <a:prstDash val="solid"/>
          </a:ln>
          <a:effectLst/>
        </p:spPr>
        <p:style>
          <a:lnRef idx="1">
            <a:schemeClr val="accent1"/>
          </a:lnRef>
          <a:fillRef idx="3">
            <a:schemeClr val="accent1"/>
          </a:fillRef>
          <a:effectRef idx="2">
            <a:schemeClr val="accent1"/>
          </a:effectRef>
          <a:fontRef idx="minor">
            <a:schemeClr val="lt1"/>
          </a:fontRef>
        </p:style>
        <p:txBody>
          <a:bodyPr anchor="ctr"/>
          <a:lstStyle>
            <a:lvl1pPr marL="0" indent="0" algn="ctr">
              <a:buNone/>
              <a:defRPr sz="1800" b="1">
                <a:solidFill>
                  <a:schemeClr val="tx2"/>
                </a:solidFill>
                <a:effectLst/>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178808" y="5867400"/>
            <a:ext cx="3520440" cy="457200"/>
          </a:xfrm>
          <a:noFill/>
          <a:ln w="12700" cap="flat" cmpd="sng" algn="ctr">
            <a:solidFill>
              <a:schemeClr val="tx2"/>
            </a:solidFill>
            <a:prstDash val="solid"/>
          </a:ln>
          <a:effectLst/>
        </p:spPr>
        <p:style>
          <a:lnRef idx="1">
            <a:schemeClr val="accent2"/>
          </a:lnRef>
          <a:fillRef idx="3">
            <a:schemeClr val="accent2"/>
          </a:fillRef>
          <a:effectRef idx="2">
            <a:schemeClr val="accent2"/>
          </a:effectRef>
          <a:fontRef idx="minor">
            <a:schemeClr val="lt1"/>
          </a:fontRef>
        </p:style>
        <p:txBody>
          <a:bodyPr anchor="ctr"/>
          <a:lstStyle>
            <a:lvl1pPr marL="0" indent="0" algn="ctr">
              <a:buNone/>
              <a:defRPr sz="1800" b="1">
                <a:solidFill>
                  <a:schemeClr val="tx2"/>
                </a:solidFill>
                <a:effectLst/>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1711840"/>
            <a:ext cx="3520440" cy="4114800"/>
          </a:xfrm>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178808" y="1711840"/>
            <a:ext cx="3520440" cy="4114800"/>
          </a:xfrm>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8" name="Footer Placeholder 7"/>
          <p:cNvSpPr>
            <a:spLocks noGrp="1"/>
          </p:cNvSpPr>
          <p:nvPr>
            <p:ph type="ftr" sz="quarter" idx="11"/>
          </p:nvPr>
        </p:nvSpPr>
        <p:spPr/>
        <p:txBody>
          <a:bodyPr/>
          <a:lstStyle>
            <a:extLst/>
          </a:lstStyle>
          <a:p>
            <a:endParaRPr lang="en-US"/>
          </a:p>
        </p:txBody>
      </p:sp>
      <p:sp>
        <p:nvSpPr>
          <p:cNvPr id="9" name="Slide Number Placeholder 8"/>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lstStyle>
            <a:extLst/>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4" name="Footer Placeholder 3"/>
          <p:cNvSpPr>
            <a:spLocks noGrp="1"/>
          </p:cNvSpPr>
          <p:nvPr>
            <p:ph type="ftr" sz="quarter" idx="11"/>
          </p:nvPr>
        </p:nvSpPr>
        <p:spPr/>
        <p:txBody>
          <a:bodyPr/>
          <a:lstStyle>
            <a:extLst/>
          </a:lstStyle>
          <a:p>
            <a:endParaRPr lang="en-US"/>
          </a:p>
        </p:txBody>
      </p:sp>
      <p:sp>
        <p:nvSpPr>
          <p:cNvPr id="5" name="Slide Number Placeholder 4"/>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solidFill>
                  <a:schemeClr val="tx2"/>
                </a:solidFill>
              </a:defRPr>
            </a:lvl1pPr>
            <a:extLst/>
          </a:lstStyle>
          <a:p>
            <a:fld id="{ACCDD9E4-EEE5-4C7E-86D7-E68E2C4F0FB9}" type="datetimeFigureOut">
              <a:rPr lang="en-US" smtClean="0"/>
              <a:pPr/>
              <a:t>5/3/2021</a:t>
            </a:fld>
            <a:endParaRPr lang="en-US"/>
          </a:p>
        </p:txBody>
      </p:sp>
      <p:sp>
        <p:nvSpPr>
          <p:cNvPr id="3" name="Footer Placeholder 2"/>
          <p:cNvSpPr>
            <a:spLocks noGrp="1"/>
          </p:cNvSpPr>
          <p:nvPr>
            <p:ph type="ftr" sz="quarter" idx="11"/>
          </p:nvPr>
        </p:nvSpPr>
        <p:spPr/>
        <p:txBody>
          <a:bodyPr/>
          <a:lstStyle>
            <a:lvl1pPr>
              <a:defRPr>
                <a:solidFill>
                  <a:schemeClr val="tx2"/>
                </a:solidFill>
              </a:defRPr>
            </a:lvl1pPr>
            <a:extLst/>
          </a:lstStyle>
          <a:p>
            <a:endParaRPr lang="en-US"/>
          </a:p>
        </p:txBody>
      </p:sp>
      <p:sp>
        <p:nvSpPr>
          <p:cNvPr id="4" name="Slide Number Placeholder 3"/>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5897880" cy="1173480"/>
          </a:xfrm>
        </p:spPr>
        <p:txBody>
          <a:bodyPr wrap="square" anchor="b"/>
          <a:lstStyle>
            <a:lvl1pPr algn="l">
              <a:buNone/>
              <a:defRPr lang="en-US" sz="2400" baseline="0" smtClean="0"/>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457200" y="1497416"/>
            <a:ext cx="5897880" cy="602512"/>
          </a:xfrm>
        </p:spPr>
        <p:txBody>
          <a:bodyPr rot="0" spcFirstLastPara="0" vertOverflow="overflow" horzOverflow="overflow" vert="horz" wrap="square" lIns="45720" tIns="0" rIns="0" bIns="0" numCol="1" spcCol="0" rtlCol="0" fromWordArt="0" anchor="t" anchorCtr="0" forceAA="0" compatLnSpc="1">
            <a:normAutofit/>
          </a:bodyPr>
          <a:lstStyle>
            <a:lvl1pPr marL="0" indent="0">
              <a:spcBef>
                <a:spcPts val="0"/>
              </a:spcBef>
              <a:spcAft>
                <a:spcPts val="0"/>
              </a:spcAft>
              <a:buNone/>
              <a:defRPr sz="1400"/>
            </a:lvl1pPr>
            <a:lvl2pPr>
              <a:buNone/>
              <a:defRPr sz="1200"/>
            </a:lvl2pPr>
            <a:lvl3pPr>
              <a:buNone/>
              <a:defRPr sz="1000"/>
            </a:lvl3pPr>
            <a:lvl4pPr>
              <a:buNone/>
              <a:defRPr sz="900"/>
            </a:lvl4pPr>
            <a:lvl5pPr>
              <a:buNone/>
              <a:defRPr sz="900"/>
            </a:lvl5pPr>
            <a:extLst/>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457200" y="2133600"/>
            <a:ext cx="7239000" cy="4371752"/>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2">
        <a:schemeClr val="bg2"/>
      </p:bgRef>
    </p:bg>
    <p:spTree>
      <p:nvGrpSpPr>
        <p:cNvPr id="1" name=""/>
        <p:cNvGrpSpPr/>
        <p:nvPr/>
      </p:nvGrpSpPr>
      <p:grpSpPr>
        <a:xfrm>
          <a:off x="0" y="0"/>
          <a:ext cx="0" cy="0"/>
          <a:chOff x="0" y="0"/>
          <a:chExt cx="0" cy="0"/>
        </a:xfrm>
      </p:grpSpPr>
      <p:sp>
        <p:nvSpPr>
          <p:cNvPr id="8" name="Rectangle 7"/>
          <p:cNvSpPr/>
          <p:nvPr/>
        </p:nvSpPr>
        <p:spPr>
          <a:xfrm rot="21240000">
            <a:off x="597968" y="1004668"/>
            <a:ext cx="4319527" cy="4312573"/>
          </a:xfrm>
          <a:prstGeom prst="rect">
            <a:avLst/>
          </a:prstGeom>
          <a:solidFill>
            <a:srgbClr val="FAFAFA"/>
          </a:solidFill>
          <a:ln w="1270" cap="rnd" cmpd="sng" algn="ctr">
            <a:solidFill>
              <a:srgbClr val="EAEAEA"/>
            </a:solidFill>
            <a:prstDash val="solid"/>
          </a:ln>
          <a:effectLst>
            <a:outerShdw blurRad="25000" dist="12700" dir="5400000" algn="t" rotWithShape="0">
              <a:srgbClr val="000000">
                <a:alpha val="4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Rectangle 8"/>
          <p:cNvSpPr/>
          <p:nvPr/>
        </p:nvSpPr>
        <p:spPr>
          <a:xfrm rot="21420000">
            <a:off x="596706" y="998816"/>
            <a:ext cx="4319527" cy="4312573"/>
          </a:xfrm>
          <a:prstGeom prst="rect">
            <a:avLst/>
          </a:prstGeom>
          <a:solidFill>
            <a:srgbClr val="FAFAFA"/>
          </a:solidFill>
          <a:ln w="1270" cap="rnd" cmpd="sng" algn="ctr">
            <a:solidFill>
              <a:srgbClr val="EAEAEA"/>
            </a:solidFill>
            <a:prstDash val="solid"/>
          </a:ln>
          <a:effectLst>
            <a:outerShdw blurRad="28000" dist="12700" dir="5400000" algn="tl" rotWithShape="0">
              <a:srgbClr val="000000">
                <a:alpha val="4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1"/>
          <p:cNvSpPr>
            <a:spLocks noGrp="1"/>
          </p:cNvSpPr>
          <p:nvPr>
            <p:ph type="title"/>
          </p:nvPr>
        </p:nvSpPr>
        <p:spPr>
          <a:xfrm>
            <a:off x="5389098" y="1143000"/>
            <a:ext cx="3429000" cy="2057400"/>
          </a:xfrm>
        </p:spPr>
        <p:txBody>
          <a:bodyPr vert="horz" anchor="b"/>
          <a:lstStyle>
            <a:lvl1pPr algn="l">
              <a:buNone/>
              <a:defRPr sz="3000" b="1" baseline="0">
                <a:ln w="500">
                  <a:solidFill>
                    <a:schemeClr val="tx2">
                      <a:shade val="10000"/>
                      <a:satMod val="135000"/>
                    </a:schemeClr>
                  </a:solidFill>
                </a:ln>
                <a:gradFill>
                  <a:gsLst>
                    <a:gs pos="0">
                      <a:schemeClr val="accent4">
                        <a:tint val="13000"/>
                      </a:schemeClr>
                    </a:gs>
                    <a:gs pos="10000">
                      <a:schemeClr val="accent4">
                        <a:tint val="20000"/>
                      </a:schemeClr>
                    </a:gs>
                    <a:gs pos="49000">
                      <a:schemeClr val="accent4">
                        <a:tint val="70000"/>
                      </a:schemeClr>
                    </a:gs>
                    <a:gs pos="50000">
                      <a:schemeClr val="accent4">
                        <a:tint val="97000"/>
                      </a:schemeClr>
                    </a:gs>
                    <a:gs pos="100000">
                      <a:schemeClr val="accent4">
                        <a:tint val="20000"/>
                      </a:schemeClr>
                    </a:gs>
                  </a:gsLst>
                  <a:lin ang="5400000" scaled="1"/>
                </a:gradFill>
                <a:effectLst/>
              </a:defRPr>
            </a:lvl1pPr>
            <a:extLst/>
          </a:lstStyle>
          <a:p>
            <a:r>
              <a:rPr kumimoji="0" lang="en-US" smtClean="0"/>
              <a:t>Click to edit Master title style</a:t>
            </a:r>
            <a:endParaRPr kumimoji="0" lang="en-US" dirty="0"/>
          </a:p>
        </p:txBody>
      </p:sp>
      <p:sp>
        <p:nvSpPr>
          <p:cNvPr id="4" name="Text Placeholder 3"/>
          <p:cNvSpPr>
            <a:spLocks noGrp="1"/>
          </p:cNvSpPr>
          <p:nvPr>
            <p:ph type="body" sz="half" idx="2"/>
          </p:nvPr>
        </p:nvSpPr>
        <p:spPr>
          <a:xfrm>
            <a:off x="5389098" y="3283634"/>
            <a:ext cx="3429000" cy="1920240"/>
          </a:xfrm>
        </p:spPr>
        <p:txBody>
          <a:bodyPr rot="0" spcFirstLastPara="0" vertOverflow="overflow" horzOverflow="overflow" vert="horz" wrap="square" lIns="82296" tIns="0" rIns="0" bIns="0" numCol="1" spcCol="0" rtlCol="0" fromWordArt="0" anchor="t" anchorCtr="0" forceAA="0" compatLnSpc="1">
            <a:normAutofit/>
          </a:bodyPr>
          <a:lstStyle>
            <a:lvl1pPr marL="0" indent="0">
              <a:lnSpc>
                <a:spcPct val="100000"/>
              </a:lnSpc>
              <a:spcBef>
                <a:spcPts val="0"/>
              </a:spcBef>
              <a:buFontTx/>
              <a:buNone/>
              <a:defRPr sz="1400" baseline="0">
                <a:solidFill>
                  <a:schemeClr val="tx1"/>
                </a:solidFill>
              </a:defRPr>
            </a:lvl1pPr>
            <a:lvl2pPr>
              <a:defRPr sz="1200"/>
            </a:lvl2pPr>
            <a:lvl3pPr>
              <a:defRPr sz="1000"/>
            </a:lvl3pPr>
            <a:lvl4pPr>
              <a:defRPr sz="900"/>
            </a:lvl4pPr>
            <a:lvl5pPr>
              <a:defRPr sz="900"/>
            </a:lvl5pPr>
            <a:extLst/>
          </a:lstStyle>
          <a:p>
            <a:pPr marL="0" marR="0" lvl="0" indent="0" algn="l" defTabSz="0" rtl="0" eaLnBrk="1" fontAlgn="auto" latinLnBrk="0" hangingPunct="1">
              <a:lnSpc>
                <a:spcPct val="100000"/>
              </a:lnSpc>
              <a:spcBef>
                <a:spcPts val="0"/>
              </a:spcBef>
              <a:spcAft>
                <a:spcPts val="0"/>
              </a:spcAft>
              <a:buClr>
                <a:schemeClr val="tx2"/>
              </a:buClr>
              <a:buSzPct val="73000"/>
              <a:buFontTx/>
              <a:buNone/>
              <a:tabLst/>
              <a:defRPr/>
            </a:pPr>
            <a:r>
              <a:rPr kumimoji="0" lang="en-US" smtClean="0"/>
              <a:t>Click to edit Master text styles</a:t>
            </a:r>
          </a:p>
        </p:txBody>
      </p:sp>
      <p:sp>
        <p:nvSpPr>
          <p:cNvPr id="5" name="Date Placeholder 4"/>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5F40C2CB-908A-4EC4-8F96-2FA98F579E8D}" type="slidenum">
              <a:rPr lang="en-US" smtClean="0"/>
              <a:pPr/>
              <a:t>‹#›</a:t>
            </a:fld>
            <a:endParaRPr lang="en-US"/>
          </a:p>
        </p:txBody>
      </p:sp>
      <p:sp>
        <p:nvSpPr>
          <p:cNvPr id="10" name="Picture Placeholder 9"/>
          <p:cNvSpPr>
            <a:spLocks noGrp="1"/>
          </p:cNvSpPr>
          <p:nvPr>
            <p:ph type="pic" idx="1"/>
          </p:nvPr>
        </p:nvSpPr>
        <p:spPr>
          <a:xfrm>
            <a:off x="663682" y="1041002"/>
            <a:ext cx="4206240" cy="4206240"/>
          </a:xfrm>
          <a:solidFill>
            <a:schemeClr val="bg2">
              <a:shade val="50000"/>
            </a:schemeClr>
          </a:solidFill>
          <a:ln w="107950">
            <a:solidFill>
              <a:srgbClr val="FFFFFF"/>
            </a:solidFill>
            <a:miter lim="800000"/>
          </a:ln>
          <a:effectLst>
            <a:outerShdw blurRad="44450" dist="3810" dir="5400000" algn="tl" rotWithShape="0">
              <a:srgbClr val="000000">
                <a:alpha val="60000"/>
              </a:srgbClr>
            </a:outerShdw>
          </a:effectLst>
          <a:scene3d>
            <a:camera prst="orthographicFront"/>
            <a:lightRig rig="threePt" dir="t"/>
          </a:scene3d>
          <a:sp3d contourW="3810">
            <a:contourClr>
              <a:srgbClr val="969696"/>
            </a:contourClr>
          </a:sp3d>
        </p:spPr>
        <p:txBody>
          <a:bodyPr/>
          <a:lstStyle>
            <a:lvl1pPr marL="0" indent="0">
              <a:buNone/>
              <a:defRPr sz="3200"/>
            </a:lvl1pPr>
            <a:extLst/>
          </a:lstStyle>
          <a:p>
            <a:r>
              <a:rPr kumimoji="0" lang="en-US" smtClean="0"/>
              <a:t>Click icon to add picture</a:t>
            </a:r>
            <a:endParaRPr kumimoji="0"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274955"/>
            <a:ext cx="1524000" cy="5851525"/>
          </a:xfrm>
        </p:spPr>
        <p:txBody>
          <a:bodyPr vert="eaVert" ancho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274642"/>
            <a:ext cx="6019800" cy="5851525"/>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a:xfrm>
            <a:off x="4242816" y="6557946"/>
            <a:ext cx="2002464" cy="226902"/>
          </a:xfrm>
        </p:spPr>
        <p:txBody>
          <a:bodyPr/>
          <a:lstStyle>
            <a:extLst/>
          </a:lstStyle>
          <a:p>
            <a:fld id="{ACCDD9E4-EEE5-4C7E-86D7-E68E2C4F0FB9}" type="datetimeFigureOut">
              <a:rPr lang="en-US" smtClean="0"/>
              <a:pPr/>
              <a:t>5/3/2021</a:t>
            </a:fld>
            <a:endParaRPr lang="en-US"/>
          </a:p>
        </p:txBody>
      </p:sp>
      <p:sp>
        <p:nvSpPr>
          <p:cNvPr id="5" name="Footer Placeholder 4"/>
          <p:cNvSpPr>
            <a:spLocks noGrp="1"/>
          </p:cNvSpPr>
          <p:nvPr>
            <p:ph type="ftr" sz="quarter" idx="11"/>
          </p:nvPr>
        </p:nvSpPr>
        <p:spPr>
          <a:xfrm>
            <a:off x="457200" y="6556248"/>
            <a:ext cx="3657600" cy="228600"/>
          </a:xfrm>
        </p:spPr>
        <p:txBody>
          <a:bodyPr/>
          <a:lstStyle>
            <a:extLst/>
          </a:lstStyle>
          <a:p>
            <a:endParaRPr lang="en-US"/>
          </a:p>
        </p:txBody>
      </p:sp>
      <p:sp>
        <p:nvSpPr>
          <p:cNvPr id="6" name="Slide Number Placeholder 5"/>
          <p:cNvSpPr>
            <a:spLocks noGrp="1"/>
          </p:cNvSpPr>
          <p:nvPr>
            <p:ph type="sldNum" sz="quarter" idx="12"/>
          </p:nvPr>
        </p:nvSpPr>
        <p:spPr>
          <a:xfrm>
            <a:off x="6254496" y="6553200"/>
            <a:ext cx="588336" cy="228600"/>
          </a:xfrm>
        </p:spPr>
        <p:txBody>
          <a:bodyPr/>
          <a:lstStyle>
            <a:lvl1pPr>
              <a:defRPr>
                <a:solidFill>
                  <a:schemeClr val="tx2"/>
                </a:solidFill>
              </a:defRPr>
            </a:lvl1pPr>
            <a:extLst/>
          </a:lstStyle>
          <a:p>
            <a:fld id="{5F40C2CB-908A-4EC4-8F96-2FA98F579E8D}"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9" name="Rectangle 8"/>
          <p:cNvSpPr/>
          <p:nvPr/>
        </p:nvSpPr>
        <p:spPr>
          <a:xfrm flipH="1">
            <a:off x="8153400" y="0"/>
            <a:ext cx="990600" cy="6858000"/>
          </a:xfrm>
          <a:prstGeom prst="rect">
            <a:avLst/>
          </a:prstGeom>
          <a:blipFill>
            <a:blip r:embed="rId13">
              <a:alphaModFix amt="43000"/>
            </a:blip>
            <a:tile tx="0" ty="0" sx="50000" sy="50000" flip="none" algn="tl"/>
          </a:blipFill>
          <a:ln w="0" cap="flat" cmpd="sng" algn="ctr">
            <a:noFill/>
            <a:prstDash val="solid"/>
          </a:ln>
          <a:effectLst>
            <a:fillOverlay blend="mult">
              <a:gradFill rotWithShape="1">
                <a:gsLst>
                  <a:gs pos="0">
                    <a:schemeClr val="tx2">
                      <a:tint val="62000"/>
                      <a:satMod val="420000"/>
                    </a:schemeClr>
                  </a:gs>
                  <a:gs pos="100000">
                    <a:schemeClr val="tx2">
                      <a:shade val="20000"/>
                      <a:satMod val="170000"/>
                    </a:schemeClr>
                  </a:gs>
                </a:gsLst>
                <a:path path="circle">
                  <a:fillToRect l="50000" t="110000" r="50000" b="-10000"/>
                </a:path>
                <a:tileRect/>
              </a:gradFill>
            </a:fillOverlay>
            <a:innerShdw blurRad="63500" dist="44450" dir="10800000">
              <a:srgbClr val="000000">
                <a:alpha val="45000"/>
              </a:srgbClr>
            </a:inn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3" name="Title Placeholder 2"/>
          <p:cNvSpPr>
            <a:spLocks noGrp="1"/>
          </p:cNvSpPr>
          <p:nvPr>
            <p:ph type="title"/>
          </p:nvPr>
        </p:nvSpPr>
        <p:spPr>
          <a:xfrm>
            <a:off x="457200" y="320040"/>
            <a:ext cx="7239000" cy="1143000"/>
          </a:xfrm>
          <a:prstGeom prst="rect">
            <a:avLst/>
          </a:prstGeom>
        </p:spPr>
        <p:txBody>
          <a:bodyPr vert="horz" lIns="45720" tIns="0" rIns="45720" bIns="0" anchor="b" anchorCtr="0">
            <a:normAutofit/>
          </a:bodyPr>
          <a:lstStyle>
            <a:extLst/>
          </a:lstStyle>
          <a:p>
            <a:r>
              <a:rPr kumimoji="0" lang="en-US" smtClean="0"/>
              <a:t>Click to edit Master title style</a:t>
            </a:r>
            <a:endParaRPr kumimoji="0" lang="en-US"/>
          </a:p>
        </p:txBody>
      </p:sp>
      <p:sp>
        <p:nvSpPr>
          <p:cNvPr id="31" name="Text Placeholder 30"/>
          <p:cNvSpPr>
            <a:spLocks noGrp="1"/>
          </p:cNvSpPr>
          <p:nvPr>
            <p:ph type="body" idx="1"/>
          </p:nvPr>
        </p:nvSpPr>
        <p:spPr>
          <a:xfrm>
            <a:off x="457200" y="1609416"/>
            <a:ext cx="7239000" cy="4846320"/>
          </a:xfrm>
          <a:prstGeom prst="rect">
            <a:avLst/>
          </a:prstGeom>
        </p:spPr>
        <p:txBody>
          <a:bodyPr vert="horz">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27" name="Date Placeholder 26"/>
          <p:cNvSpPr>
            <a:spLocks noGrp="1"/>
          </p:cNvSpPr>
          <p:nvPr>
            <p:ph type="dt" sz="half" idx="2"/>
          </p:nvPr>
        </p:nvSpPr>
        <p:spPr>
          <a:xfrm>
            <a:off x="4245936" y="6557946"/>
            <a:ext cx="2002464" cy="226902"/>
          </a:xfrm>
          <a:prstGeom prst="rect">
            <a:avLst/>
          </a:prstGeom>
        </p:spPr>
        <p:txBody>
          <a:bodyPr vert="horz" tIns="0" bIns="0" anchor="b"/>
          <a:lstStyle>
            <a:lvl1pPr algn="l" eaLnBrk="1" latinLnBrk="0" hangingPunct="1">
              <a:defRPr kumimoji="0" sz="1000">
                <a:solidFill>
                  <a:schemeClr val="tx2"/>
                </a:solidFill>
              </a:defRPr>
            </a:lvl1pPr>
            <a:extLst/>
          </a:lstStyle>
          <a:p>
            <a:fld id="{ACCDD9E4-EEE5-4C7E-86D7-E68E2C4F0FB9}" type="datetimeFigureOut">
              <a:rPr lang="en-US" smtClean="0"/>
              <a:pPr/>
              <a:t>5/3/2021</a:t>
            </a:fld>
            <a:endParaRPr lang="en-US"/>
          </a:p>
        </p:txBody>
      </p:sp>
      <p:sp>
        <p:nvSpPr>
          <p:cNvPr id="4" name="Footer Placeholder 3"/>
          <p:cNvSpPr>
            <a:spLocks noGrp="1"/>
          </p:cNvSpPr>
          <p:nvPr>
            <p:ph type="ftr" sz="quarter" idx="3"/>
          </p:nvPr>
        </p:nvSpPr>
        <p:spPr>
          <a:xfrm>
            <a:off x="457200" y="6557946"/>
            <a:ext cx="3657600" cy="228600"/>
          </a:xfrm>
          <a:prstGeom prst="rect">
            <a:avLst/>
          </a:prstGeom>
        </p:spPr>
        <p:txBody>
          <a:bodyPr vert="horz" tIns="0" bIns="0" anchor="b"/>
          <a:lstStyle>
            <a:lvl1pPr algn="r" eaLnBrk="1" latinLnBrk="0" hangingPunct="1">
              <a:defRPr kumimoji="0" sz="1000">
                <a:solidFill>
                  <a:schemeClr val="tx2"/>
                </a:solidFill>
              </a:defRPr>
            </a:lvl1pPr>
            <a:extLst/>
          </a:lstStyle>
          <a:p>
            <a:endParaRPr lang="en-US"/>
          </a:p>
        </p:txBody>
      </p:sp>
      <p:sp>
        <p:nvSpPr>
          <p:cNvPr id="16" name="Slide Number Placeholder 15"/>
          <p:cNvSpPr>
            <a:spLocks noGrp="1"/>
          </p:cNvSpPr>
          <p:nvPr>
            <p:ph type="sldNum" sz="quarter" idx="4"/>
          </p:nvPr>
        </p:nvSpPr>
        <p:spPr>
          <a:xfrm>
            <a:off x="6251448" y="6556248"/>
            <a:ext cx="588336" cy="228600"/>
          </a:xfrm>
          <a:prstGeom prst="rect">
            <a:avLst/>
          </a:prstGeom>
        </p:spPr>
        <p:txBody>
          <a:bodyPr vert="horz" lIns="0" tIns="0" rIns="0" bIns="0" anchor="b"/>
          <a:lstStyle>
            <a:lvl1pPr algn="r" eaLnBrk="1" latinLnBrk="0" hangingPunct="1">
              <a:defRPr kumimoji="0" sz="1100">
                <a:solidFill>
                  <a:schemeClr val="tx2"/>
                </a:solidFill>
              </a:defRPr>
            </a:lvl1pPr>
            <a:extLst/>
          </a:lstStyle>
          <a:p>
            <a:fld id="{5F40C2CB-908A-4EC4-8F96-2FA98F579E8D}"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721" r:id="rId1"/>
    <p:sldLayoutId id="2147483722" r:id="rId2"/>
    <p:sldLayoutId id="2147483723" r:id="rId3"/>
    <p:sldLayoutId id="2147483724" r:id="rId4"/>
    <p:sldLayoutId id="2147483725" r:id="rId5"/>
    <p:sldLayoutId id="2147483726" r:id="rId6"/>
    <p:sldLayoutId id="2147483727" r:id="rId7"/>
    <p:sldLayoutId id="2147483728" r:id="rId8"/>
    <p:sldLayoutId id="2147483729" r:id="rId9"/>
    <p:sldLayoutId id="2147483730" r:id="rId10"/>
    <p:sldLayoutId id="2147483731" r:id="rId11"/>
  </p:sldLayoutIdLst>
  <p:txStyles>
    <p:titleStyle>
      <a:lvl1pPr algn="l" rtl="0" eaLnBrk="1" latinLnBrk="0" hangingPunct="1">
        <a:spcBef>
          <a:spcPct val="0"/>
        </a:spcBef>
        <a:buNone/>
        <a:defRPr kumimoji="0" sz="3800" b="1" kern="1200" cap="all" baseline="0">
          <a:ln w="500">
            <a:solidFill>
              <a:schemeClr val="tx2">
                <a:shade val="20000"/>
                <a:satMod val="120000"/>
              </a:schemeClr>
            </a:solidFill>
          </a:ln>
          <a:gradFill>
            <a:gsLst>
              <a:gs pos="0">
                <a:schemeClr val="accent4">
                  <a:tint val="13000"/>
                </a:schemeClr>
              </a:gs>
              <a:gs pos="10000">
                <a:schemeClr val="accent4">
                  <a:tint val="20000"/>
                </a:schemeClr>
              </a:gs>
              <a:gs pos="49000">
                <a:schemeClr val="accent4">
                  <a:tint val="70000"/>
                </a:schemeClr>
              </a:gs>
              <a:gs pos="50000">
                <a:schemeClr val="accent4">
                  <a:tint val="97000"/>
                </a:schemeClr>
              </a:gs>
              <a:gs pos="100000">
                <a:schemeClr val="accent4">
                  <a:tint val="20000"/>
                </a:schemeClr>
              </a:gs>
            </a:gsLst>
            <a:lin ang="5400000" scaled="1"/>
          </a:gradFill>
          <a:effectLst/>
          <a:latin typeface="+mj-lt"/>
          <a:ea typeface="+mj-ea"/>
          <a:cs typeface="+mj-cs"/>
        </a:defRPr>
      </a:lvl1pPr>
      <a:extLst/>
    </p:titleStyle>
    <p:bodyStyle>
      <a:lvl1pPr marL="274320" indent="-274320" algn="l" rtl="0" eaLnBrk="1" latinLnBrk="0" hangingPunct="1">
        <a:spcBef>
          <a:spcPts val="600"/>
        </a:spcBef>
        <a:buClr>
          <a:schemeClr val="tx2"/>
        </a:buClr>
        <a:buSzPct val="73000"/>
        <a:buFont typeface="Wingdings 2"/>
        <a:buChar char=""/>
        <a:defRPr kumimoji="0" sz="2600" kern="1200" baseline="0">
          <a:solidFill>
            <a:schemeClr val="tx1"/>
          </a:solidFill>
          <a:latin typeface="+mn-lt"/>
          <a:ea typeface="+mn-ea"/>
          <a:cs typeface="+mn-cs"/>
        </a:defRPr>
      </a:lvl1pPr>
      <a:lvl2pPr marL="521208" indent="-228600" algn="l" rtl="0" eaLnBrk="1" latinLnBrk="0" hangingPunct="1">
        <a:spcBef>
          <a:spcPts val="500"/>
        </a:spcBef>
        <a:buClr>
          <a:schemeClr val="accent4"/>
        </a:buClr>
        <a:buSzPct val="80000"/>
        <a:buFont typeface="Wingdings 2"/>
        <a:buChar char=""/>
        <a:defRPr kumimoji="0" sz="2300" kern="1200">
          <a:solidFill>
            <a:schemeClr val="tx1">
              <a:tint val="85000"/>
            </a:schemeClr>
          </a:solidFill>
          <a:latin typeface="+mn-lt"/>
          <a:ea typeface="+mn-ea"/>
          <a:cs typeface="+mn-cs"/>
        </a:defRPr>
      </a:lvl2pPr>
      <a:lvl3pPr marL="758952" indent="-228600" algn="l" rtl="0" eaLnBrk="1" latinLnBrk="0" hangingPunct="1">
        <a:spcBef>
          <a:spcPts val="400"/>
        </a:spcBef>
        <a:buClr>
          <a:schemeClr val="accent4"/>
        </a:buClr>
        <a:buSzPct val="60000"/>
        <a:buFont typeface="Wingdings"/>
        <a:buChar char=""/>
        <a:defRPr kumimoji="0" sz="2000" kern="1200">
          <a:solidFill>
            <a:schemeClr val="tx1"/>
          </a:solidFill>
          <a:latin typeface="+mn-lt"/>
          <a:ea typeface="+mn-ea"/>
          <a:cs typeface="+mn-cs"/>
        </a:defRPr>
      </a:lvl3pPr>
      <a:lvl4pPr marL="1005840" indent="-228600" algn="l" rtl="0" eaLnBrk="1" latinLnBrk="0" hangingPunct="1">
        <a:spcBef>
          <a:spcPct val="20000"/>
        </a:spcBef>
        <a:buClr>
          <a:schemeClr val="accent4"/>
        </a:buClr>
        <a:buSzPct val="80000"/>
        <a:buFont typeface="Wingdings 2"/>
        <a:buChar char=""/>
        <a:defRPr kumimoji="0" sz="2000" kern="1200">
          <a:solidFill>
            <a:schemeClr val="tx1">
              <a:tint val="85000"/>
            </a:schemeClr>
          </a:solidFill>
          <a:latin typeface="+mn-lt"/>
          <a:ea typeface="+mn-ea"/>
          <a:cs typeface="+mn-cs"/>
        </a:defRPr>
      </a:lvl4pPr>
      <a:lvl5pPr marL="1280160" indent="-228600" algn="l" rtl="0" eaLnBrk="1" latinLnBrk="0" hangingPunct="1">
        <a:spcBef>
          <a:spcPts val="400"/>
        </a:spcBef>
        <a:buClr>
          <a:schemeClr val="accent4"/>
        </a:buClr>
        <a:buSzPct val="70000"/>
        <a:buFont typeface="Wingdings"/>
        <a:buChar char=""/>
        <a:defRPr kumimoji="0" sz="1800" kern="1200">
          <a:solidFill>
            <a:schemeClr val="tx1"/>
          </a:solidFill>
          <a:latin typeface="+mn-lt"/>
          <a:ea typeface="+mn-ea"/>
          <a:cs typeface="+mn-cs"/>
        </a:defRPr>
      </a:lvl5pPr>
      <a:lvl6pPr marL="1472184" indent="-182880" algn="l" rtl="0" eaLnBrk="1" latinLnBrk="0" hangingPunct="1">
        <a:spcBef>
          <a:spcPts val="400"/>
        </a:spcBef>
        <a:buClr>
          <a:schemeClr val="accent4"/>
        </a:buClr>
        <a:buSzPct val="80000"/>
        <a:buFont typeface="Wingdings 2"/>
        <a:buChar char=""/>
        <a:defRPr kumimoji="0" sz="1800" kern="1200">
          <a:solidFill>
            <a:schemeClr val="tx1">
              <a:tint val="85000"/>
            </a:schemeClr>
          </a:solidFill>
          <a:latin typeface="+mn-lt"/>
          <a:ea typeface="+mn-ea"/>
          <a:cs typeface="+mn-cs"/>
        </a:defRPr>
      </a:lvl6pPr>
      <a:lvl7pPr marL="1673352" indent="-182880" algn="l" rtl="0" eaLnBrk="1" latinLnBrk="0" hangingPunct="1">
        <a:spcBef>
          <a:spcPct val="20000"/>
        </a:spcBef>
        <a:buClr>
          <a:schemeClr val="accent4"/>
        </a:buClr>
        <a:buSzPct val="80000"/>
        <a:buFont typeface="Wingdings 2"/>
        <a:buChar char=""/>
        <a:defRPr kumimoji="0" sz="1600" kern="1200" baseline="0">
          <a:solidFill>
            <a:schemeClr val="tx1"/>
          </a:solidFill>
          <a:latin typeface="+mn-lt"/>
          <a:ea typeface="+mn-ea"/>
          <a:cs typeface="+mn-cs"/>
        </a:defRPr>
      </a:lvl7pPr>
      <a:lvl8pPr marL="1847088" indent="-182880" algn="l" rtl="0" eaLnBrk="1" latinLnBrk="0" hangingPunct="1">
        <a:spcBef>
          <a:spcPts val="300"/>
        </a:spcBef>
        <a:buClr>
          <a:schemeClr val="accent4"/>
        </a:buClr>
        <a:buSzPct val="100000"/>
        <a:buChar char="•"/>
        <a:defRPr kumimoji="0" sz="1600" kern="1200" baseline="0">
          <a:solidFill>
            <a:schemeClr val="tx1">
              <a:tint val="85000"/>
            </a:schemeClr>
          </a:solidFill>
          <a:latin typeface="+mn-lt"/>
          <a:ea typeface="+mn-ea"/>
          <a:cs typeface="+mn-cs"/>
        </a:defRPr>
      </a:lvl8pPr>
      <a:lvl9pPr marL="2057400" indent="-182880" algn="l" rtl="0" eaLnBrk="1" latinLnBrk="0" hangingPunct="1">
        <a:spcBef>
          <a:spcPct val="20000"/>
        </a:spcBef>
        <a:buClr>
          <a:schemeClr val="accent4"/>
        </a:buClr>
        <a:buSzPct val="100000"/>
        <a:buFont typeface="Wingdings"/>
        <a:buChar char="§"/>
        <a:defRPr kumimoji="0" sz="14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457201"/>
            <a:ext cx="7772400" cy="2438399"/>
          </a:xfrm>
        </p:spPr>
        <p:txBody>
          <a:bodyPr>
            <a:normAutofit/>
          </a:bodyPr>
          <a:lstStyle/>
          <a:p>
            <a:r>
              <a:rPr lang="en-US" sz="3600" dirty="0" smtClean="0"/>
              <a:t>Hydrostatic Forces On Gate of Dam- Vertical and Inclined</a:t>
            </a:r>
            <a:endParaRPr lang="en-US" sz="3600" b="1" dirty="0"/>
          </a:p>
        </p:txBody>
      </p:sp>
      <p:sp>
        <p:nvSpPr>
          <p:cNvPr id="3" name="Subtitle 2"/>
          <p:cNvSpPr>
            <a:spLocks noGrp="1"/>
          </p:cNvSpPr>
          <p:nvPr>
            <p:ph type="subTitle" idx="1"/>
          </p:nvPr>
        </p:nvSpPr>
        <p:spPr>
          <a:xfrm>
            <a:off x="1371600" y="3048000"/>
            <a:ext cx="6400800" cy="2590800"/>
          </a:xfrm>
        </p:spPr>
        <p:txBody>
          <a:bodyPr>
            <a:normAutofit/>
          </a:bodyPr>
          <a:lstStyle/>
          <a:p>
            <a:r>
              <a:rPr lang="en-US" b="1" dirty="0" smtClean="0">
                <a:solidFill>
                  <a:srgbClr val="00B050"/>
                </a:solidFill>
              </a:rPr>
              <a:t>J. </a:t>
            </a:r>
            <a:r>
              <a:rPr lang="en-US" b="1" dirty="0" err="1" smtClean="0">
                <a:solidFill>
                  <a:srgbClr val="00B050"/>
                </a:solidFill>
              </a:rPr>
              <a:t>Badshah</a:t>
            </a:r>
            <a:endParaRPr lang="en-US" b="1" dirty="0" smtClean="0">
              <a:solidFill>
                <a:srgbClr val="00B050"/>
              </a:solidFill>
            </a:endParaRPr>
          </a:p>
          <a:p>
            <a:r>
              <a:rPr lang="en-US" b="1" dirty="0" smtClean="0">
                <a:solidFill>
                  <a:srgbClr val="00B050"/>
                </a:solidFill>
              </a:rPr>
              <a:t>SGIDT, Patna</a:t>
            </a:r>
          </a:p>
          <a:p>
            <a:r>
              <a:rPr lang="en-US" b="1" dirty="0" smtClean="0">
                <a:solidFill>
                  <a:srgbClr val="00B050"/>
                </a:solidFill>
              </a:rPr>
              <a:t>(Bihar Animal Sciences University, Patna)</a:t>
            </a:r>
            <a:endParaRPr lang="en-US" b="1" dirty="0">
              <a:solidFill>
                <a:srgbClr val="00B050"/>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15962"/>
          </a:xfrm>
        </p:spPr>
        <p:txBody>
          <a:bodyPr>
            <a:normAutofit/>
          </a:bodyPr>
          <a:lstStyle/>
          <a:p>
            <a:r>
              <a:rPr lang="en-US" sz="3200" b="1" dirty="0" smtClean="0">
                <a:solidFill>
                  <a:srgbClr val="C00000"/>
                </a:solidFill>
                <a:latin typeface="Arial Black" pitchFamily="34" charset="0"/>
              </a:rPr>
              <a:t>Measurement of pressure</a:t>
            </a:r>
            <a:endParaRPr lang="en-US" sz="3200" b="1" dirty="0">
              <a:solidFill>
                <a:srgbClr val="C00000"/>
              </a:solidFill>
              <a:latin typeface="Arial Black" pitchFamily="34" charset="0"/>
            </a:endParaRPr>
          </a:p>
        </p:txBody>
      </p:sp>
      <p:sp>
        <p:nvSpPr>
          <p:cNvPr id="3" name="Content Placeholder 2"/>
          <p:cNvSpPr>
            <a:spLocks noGrp="1"/>
          </p:cNvSpPr>
          <p:nvPr>
            <p:ph idx="1"/>
          </p:nvPr>
        </p:nvSpPr>
        <p:spPr>
          <a:xfrm>
            <a:off x="457200" y="1219200"/>
            <a:ext cx="7391400" cy="5181600"/>
          </a:xfrm>
        </p:spPr>
        <p:txBody>
          <a:bodyPr>
            <a:noAutofit/>
          </a:bodyPr>
          <a:lstStyle/>
          <a:p>
            <a:pPr>
              <a:buFont typeface="Wingdings" pitchFamily="2" charset="2"/>
              <a:buChar char="q"/>
            </a:pPr>
            <a:r>
              <a:rPr lang="en-US" sz="2800" b="1" dirty="0" smtClean="0">
                <a:latin typeface="Times New Roman" pitchFamily="18" charset="0"/>
                <a:cs typeface="Times New Roman" pitchFamily="18" charset="0"/>
              </a:rPr>
              <a:t>Total Pressure P = </a:t>
            </a:r>
            <a:r>
              <a:rPr lang="en-US" sz="2800" dirty="0" smtClean="0">
                <a:latin typeface="Times New Roman" pitchFamily="18" charset="0"/>
                <a:cs typeface="Times New Roman" pitchFamily="18" charset="0"/>
              </a:rPr>
              <a:t>Ꞅ A h </a:t>
            </a:r>
            <a:r>
              <a:rPr lang="en-US" sz="2800" baseline="-25000" dirty="0" smtClean="0">
                <a:latin typeface="Times New Roman" pitchFamily="18" charset="0"/>
                <a:cs typeface="Times New Roman" pitchFamily="18" charset="0"/>
              </a:rPr>
              <a:t>bar</a:t>
            </a:r>
          </a:p>
          <a:p>
            <a:pPr algn="just">
              <a:buFont typeface="Wingdings" pitchFamily="2" charset="2"/>
              <a:buChar char="q"/>
            </a:pPr>
            <a:r>
              <a:rPr lang="en-US" sz="2800" b="1" dirty="0" smtClean="0">
                <a:latin typeface="Times New Roman" pitchFamily="18" charset="0"/>
                <a:cs typeface="Times New Roman" pitchFamily="18" charset="0"/>
              </a:rPr>
              <a:t>Centre of Pressure h’ </a:t>
            </a:r>
            <a:r>
              <a:rPr lang="en-US" sz="2800" dirty="0" smtClean="0">
                <a:latin typeface="Times New Roman" pitchFamily="18" charset="0"/>
                <a:cs typeface="Times New Roman" pitchFamily="18" charset="0"/>
              </a:rPr>
              <a:t>= I</a:t>
            </a:r>
            <a:r>
              <a:rPr lang="en-US" sz="2800" baseline="-25000" dirty="0" smtClean="0">
                <a:latin typeface="Times New Roman" pitchFamily="18" charset="0"/>
                <a:cs typeface="Times New Roman" pitchFamily="18" charset="0"/>
              </a:rPr>
              <a:t>G</a:t>
            </a:r>
            <a:r>
              <a:rPr lang="en-US" sz="2800" dirty="0" smtClean="0">
                <a:latin typeface="Times New Roman" pitchFamily="18" charset="0"/>
                <a:cs typeface="Times New Roman" pitchFamily="18" charset="0"/>
              </a:rPr>
              <a:t>/A </a:t>
            </a:r>
            <a:r>
              <a:rPr lang="en-US" sz="2800" dirty="0" err="1" smtClean="0">
                <a:latin typeface="Times New Roman" pitchFamily="18" charset="0"/>
                <a:cs typeface="Times New Roman" pitchFamily="18" charset="0"/>
              </a:rPr>
              <a:t>h</a:t>
            </a:r>
            <a:r>
              <a:rPr lang="en-US" sz="2800" baseline="-25000" dirty="0" err="1" smtClean="0">
                <a:latin typeface="Times New Roman" pitchFamily="18" charset="0"/>
                <a:cs typeface="Times New Roman" pitchFamily="18" charset="0"/>
              </a:rPr>
              <a:t>bar</a:t>
            </a:r>
            <a:r>
              <a:rPr lang="en-US" sz="2800" dirty="0" smtClean="0">
                <a:latin typeface="Times New Roman" pitchFamily="18" charset="0"/>
                <a:cs typeface="Times New Roman" pitchFamily="18" charset="0"/>
              </a:rPr>
              <a:t>  + </a:t>
            </a:r>
            <a:r>
              <a:rPr lang="en-US" sz="2800" dirty="0" err="1" smtClean="0">
                <a:latin typeface="Times New Roman" pitchFamily="18" charset="0"/>
                <a:cs typeface="Times New Roman" pitchFamily="18" charset="0"/>
              </a:rPr>
              <a:t>h</a:t>
            </a:r>
            <a:r>
              <a:rPr lang="en-US" sz="2800" baseline="-25000" dirty="0" err="1" smtClean="0">
                <a:latin typeface="Times New Roman" pitchFamily="18" charset="0"/>
                <a:cs typeface="Times New Roman" pitchFamily="18" charset="0"/>
              </a:rPr>
              <a:t>bar</a:t>
            </a:r>
            <a:r>
              <a:rPr lang="en-US" sz="2800" dirty="0" smtClean="0">
                <a:latin typeface="Times New Roman" pitchFamily="18" charset="0"/>
                <a:cs typeface="Times New Roman" pitchFamily="18" charset="0"/>
              </a:rPr>
              <a:t>	</a:t>
            </a:r>
          </a:p>
          <a:p>
            <a:pPr algn="just">
              <a:buFont typeface="Wingdings" pitchFamily="2" charset="2"/>
              <a:buChar char="q"/>
            </a:pPr>
            <a:r>
              <a:rPr lang="en-US" sz="2800" dirty="0" smtClean="0">
                <a:latin typeface="Times New Roman" pitchFamily="18" charset="0"/>
                <a:cs typeface="Times New Roman" pitchFamily="18" charset="0"/>
              </a:rPr>
              <a:t>Total Pressure on inclined plane P =</a:t>
            </a:r>
            <a:r>
              <a:rPr lang="en-US" sz="2800" dirty="0" smtClean="0">
                <a:latin typeface="Arial"/>
                <a:cs typeface="Arial"/>
              </a:rPr>
              <a:t> </a:t>
            </a:r>
            <a:r>
              <a:rPr lang="en-US" sz="2800" dirty="0" smtClean="0">
                <a:latin typeface="Times New Roman" pitchFamily="18" charset="0"/>
                <a:cs typeface="Times New Roman" pitchFamily="18" charset="0"/>
              </a:rPr>
              <a:t>Ꞅ A h </a:t>
            </a:r>
            <a:r>
              <a:rPr lang="en-US" sz="2800" baseline="-25000" dirty="0" smtClean="0">
                <a:latin typeface="Times New Roman" pitchFamily="18" charset="0"/>
                <a:cs typeface="Times New Roman" pitchFamily="18" charset="0"/>
              </a:rPr>
              <a:t>bar</a:t>
            </a:r>
          </a:p>
          <a:p>
            <a:pPr algn="just">
              <a:buFont typeface="Wingdings" pitchFamily="2" charset="2"/>
              <a:buChar char="q"/>
            </a:pPr>
            <a:r>
              <a:rPr lang="en-US" sz="2800" dirty="0" smtClean="0">
                <a:latin typeface="Times New Roman" pitchFamily="18" charset="0"/>
                <a:cs typeface="Times New Roman" pitchFamily="18" charset="0"/>
              </a:rPr>
              <a:t>Centre of Pressure on inclined Plane h’ = I</a:t>
            </a:r>
            <a:r>
              <a:rPr lang="en-US" sz="2800" baseline="-25000" dirty="0" smtClean="0">
                <a:latin typeface="Times New Roman" pitchFamily="18" charset="0"/>
                <a:cs typeface="Times New Roman" pitchFamily="18" charset="0"/>
              </a:rPr>
              <a:t>G</a:t>
            </a:r>
            <a:r>
              <a:rPr lang="en-US" sz="2800" dirty="0" smtClean="0">
                <a:latin typeface="Times New Roman" pitchFamily="18" charset="0"/>
                <a:cs typeface="Times New Roman" pitchFamily="18" charset="0"/>
              </a:rPr>
              <a:t> Sin</a:t>
            </a:r>
            <a:r>
              <a:rPr lang="en-US" sz="2800" baseline="30000" dirty="0" smtClean="0">
                <a:latin typeface="Times New Roman" pitchFamily="18" charset="0"/>
                <a:cs typeface="Times New Roman" pitchFamily="18" charset="0"/>
              </a:rPr>
              <a:t>2</a:t>
            </a:r>
            <a:r>
              <a:rPr lang="en-US" sz="2800" dirty="0" smtClean="0">
                <a:latin typeface="Times New Roman" pitchFamily="18" charset="0"/>
                <a:cs typeface="Times New Roman" pitchFamily="18" charset="0"/>
              </a:rPr>
              <a:t> Θ/ A h </a:t>
            </a:r>
            <a:r>
              <a:rPr lang="en-US" sz="2800" baseline="-25000" dirty="0" smtClean="0">
                <a:latin typeface="Times New Roman" pitchFamily="18" charset="0"/>
                <a:cs typeface="Times New Roman" pitchFamily="18" charset="0"/>
              </a:rPr>
              <a:t>bar</a:t>
            </a:r>
            <a:r>
              <a:rPr lang="en-US" sz="2800" dirty="0" smtClean="0">
                <a:latin typeface="Times New Roman" pitchFamily="18" charset="0"/>
                <a:cs typeface="Times New Roman" pitchFamily="18" charset="0"/>
              </a:rPr>
              <a:t>   + h </a:t>
            </a:r>
            <a:r>
              <a:rPr lang="en-US" sz="2800" baseline="-25000" dirty="0" smtClean="0">
                <a:latin typeface="Times New Roman" pitchFamily="18" charset="0"/>
                <a:cs typeface="Times New Roman" pitchFamily="18" charset="0"/>
              </a:rPr>
              <a:t>bar</a:t>
            </a:r>
          </a:p>
          <a:p>
            <a:pPr algn="just">
              <a:buFont typeface="Wingdings" pitchFamily="2" charset="2"/>
              <a:buChar char="q"/>
            </a:pPr>
            <a:r>
              <a:rPr lang="en-US" sz="2800" dirty="0" smtClean="0">
                <a:latin typeface="Times New Roman" pitchFamily="18" charset="0"/>
                <a:cs typeface="Times New Roman" pitchFamily="18" charset="0"/>
              </a:rPr>
              <a:t>Where Θ = Inclination of the surface with horizontal</a:t>
            </a:r>
          </a:p>
          <a:p>
            <a:pPr algn="just">
              <a:buFont typeface="Wingdings" pitchFamily="2" charset="2"/>
              <a:buChar char="q"/>
            </a:pPr>
            <a:r>
              <a:rPr lang="en-US" sz="2800" dirty="0" smtClean="0">
                <a:latin typeface="Times New Roman" pitchFamily="18" charset="0"/>
                <a:cs typeface="Times New Roman" pitchFamily="18" charset="0"/>
              </a:rPr>
              <a:t>For horizontal Plane Θ =0, h’ = h bar</a:t>
            </a:r>
          </a:p>
          <a:p>
            <a:pPr algn="just">
              <a:buFont typeface="Wingdings" pitchFamily="2" charset="2"/>
              <a:buChar char="q"/>
            </a:pPr>
            <a:r>
              <a:rPr lang="en-US" sz="2800" dirty="0" smtClean="0">
                <a:latin typeface="Times New Roman" pitchFamily="18" charset="0"/>
                <a:cs typeface="Times New Roman" pitchFamily="18" charset="0"/>
              </a:rPr>
              <a:t>For vertical Planes Θ = 90°, h’ = I</a:t>
            </a:r>
            <a:r>
              <a:rPr lang="en-US" sz="2800" baseline="-25000" dirty="0" smtClean="0">
                <a:latin typeface="Times New Roman" pitchFamily="18" charset="0"/>
                <a:cs typeface="Times New Roman" pitchFamily="18" charset="0"/>
              </a:rPr>
              <a:t>G</a:t>
            </a:r>
            <a:r>
              <a:rPr lang="en-US" sz="2800" dirty="0" smtClean="0">
                <a:latin typeface="Times New Roman" pitchFamily="18" charset="0"/>
                <a:cs typeface="Times New Roman" pitchFamily="18" charset="0"/>
              </a:rPr>
              <a:t>/A </a:t>
            </a:r>
            <a:r>
              <a:rPr lang="en-US" sz="2800" dirty="0" err="1" smtClean="0">
                <a:latin typeface="Times New Roman" pitchFamily="18" charset="0"/>
                <a:cs typeface="Times New Roman" pitchFamily="18" charset="0"/>
              </a:rPr>
              <a:t>h</a:t>
            </a:r>
            <a:r>
              <a:rPr lang="en-US" sz="2800" baseline="-25000" dirty="0" err="1" smtClean="0">
                <a:latin typeface="Times New Roman" pitchFamily="18" charset="0"/>
                <a:cs typeface="Times New Roman" pitchFamily="18" charset="0"/>
              </a:rPr>
              <a:t>bar</a:t>
            </a:r>
            <a:r>
              <a:rPr lang="en-US" sz="2800" dirty="0" smtClean="0">
                <a:latin typeface="Times New Roman" pitchFamily="18" charset="0"/>
                <a:cs typeface="Times New Roman" pitchFamily="18" charset="0"/>
              </a:rPr>
              <a:t>  + </a:t>
            </a:r>
            <a:r>
              <a:rPr lang="en-US" sz="2800" dirty="0" err="1" smtClean="0">
                <a:latin typeface="Times New Roman" pitchFamily="18" charset="0"/>
                <a:cs typeface="Times New Roman" pitchFamily="18" charset="0"/>
              </a:rPr>
              <a:t>h</a:t>
            </a:r>
            <a:r>
              <a:rPr lang="en-US" sz="2800" baseline="-25000" dirty="0" err="1" smtClean="0">
                <a:latin typeface="Times New Roman" pitchFamily="18" charset="0"/>
                <a:cs typeface="Times New Roman" pitchFamily="18" charset="0"/>
              </a:rPr>
              <a:t>bar</a:t>
            </a:r>
            <a:endParaRPr lang="en-US" sz="2800" dirty="0" smtClean="0">
              <a:latin typeface="Times New Roman" pitchFamily="18" charset="0"/>
              <a:cs typeface="Times New Roman" pitchFamily="18" charset="0"/>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822960"/>
          </a:xfrm>
        </p:spPr>
        <p:txBody>
          <a:bodyPr>
            <a:normAutofit fontScale="90000"/>
          </a:bodyPr>
          <a:lstStyle/>
          <a:p>
            <a:r>
              <a:rPr lang="en-US" sz="2800" dirty="0" smtClean="0">
                <a:solidFill>
                  <a:srgbClr val="C00000"/>
                </a:solidFill>
                <a:latin typeface="Arial Black" pitchFamily="34" charset="0"/>
              </a:rPr>
              <a:t>Solving Problems on Hydrostatic Forces on Gate</a:t>
            </a:r>
            <a:endParaRPr lang="en-US" sz="2800" dirty="0"/>
          </a:p>
        </p:txBody>
      </p:sp>
      <p:sp>
        <p:nvSpPr>
          <p:cNvPr id="3" name="Content Placeholder 2"/>
          <p:cNvSpPr>
            <a:spLocks noGrp="1"/>
          </p:cNvSpPr>
          <p:nvPr>
            <p:ph idx="1"/>
          </p:nvPr>
        </p:nvSpPr>
        <p:spPr/>
        <p:txBody>
          <a:bodyPr>
            <a:normAutofit/>
          </a:bodyPr>
          <a:lstStyle/>
          <a:p>
            <a:pPr algn="just">
              <a:buFont typeface="Wingdings" pitchFamily="2" charset="2"/>
              <a:buChar char="q"/>
            </a:pPr>
            <a:r>
              <a:rPr lang="en-US" sz="2800" dirty="0" smtClean="0">
                <a:latin typeface="Times New Roman" pitchFamily="18" charset="0"/>
                <a:cs typeface="Times New Roman" pitchFamily="18" charset="0"/>
              </a:rPr>
              <a:t>Calculate the total hydrostatic pressure on the gate AB of the vessel shown in </a:t>
            </a:r>
            <a:r>
              <a:rPr lang="en-US" sz="2800" dirty="0" smtClean="0">
                <a:latin typeface="Times New Roman" pitchFamily="18" charset="0"/>
                <a:cs typeface="Times New Roman" pitchFamily="18" charset="0"/>
              </a:rPr>
              <a:t>Figure. The </a:t>
            </a:r>
            <a:r>
              <a:rPr lang="en-US" sz="2800" dirty="0" smtClean="0">
                <a:latin typeface="Times New Roman" pitchFamily="18" charset="0"/>
                <a:cs typeface="Times New Roman" pitchFamily="18" charset="0"/>
              </a:rPr>
              <a:t>width of the gate perpendicular to the plane of paper is 1 meter. The liquid in the vessel is water having specific weight as 1000 </a:t>
            </a:r>
            <a:r>
              <a:rPr lang="en-US" sz="2800" dirty="0" err="1" smtClean="0">
                <a:latin typeface="Times New Roman" pitchFamily="18" charset="0"/>
                <a:cs typeface="Times New Roman" pitchFamily="18" charset="0"/>
              </a:rPr>
              <a:t>kgf</a:t>
            </a:r>
            <a:r>
              <a:rPr lang="en-US" sz="2800" dirty="0" smtClean="0">
                <a:latin typeface="Times New Roman" pitchFamily="18" charset="0"/>
                <a:cs typeface="Times New Roman" pitchFamily="18" charset="0"/>
              </a:rPr>
              <a:t>/m</a:t>
            </a:r>
            <a:r>
              <a:rPr lang="en-US" sz="2800" baseline="30000" dirty="0" smtClean="0">
                <a:latin typeface="Times New Roman" pitchFamily="18" charset="0"/>
                <a:cs typeface="Times New Roman" pitchFamily="18" charset="0"/>
              </a:rPr>
              <a:t>3 </a:t>
            </a:r>
            <a:r>
              <a:rPr lang="en-US" sz="2800" dirty="0" smtClean="0">
                <a:latin typeface="Times New Roman" pitchFamily="18" charset="0"/>
                <a:cs typeface="Times New Roman" pitchFamily="18" charset="0"/>
              </a:rPr>
              <a:t>.</a:t>
            </a:r>
            <a:endParaRPr lang="en-US" sz="2800" baseline="30000" dirty="0" smtClean="0">
              <a:latin typeface="Times New Roman" pitchFamily="18" charset="0"/>
              <a:cs typeface="Times New Roman" pitchFamily="18" charset="0"/>
            </a:endParaRPr>
          </a:p>
          <a:p>
            <a:pPr algn="just"/>
            <a:r>
              <a:rPr lang="en-US" dirty="0" smtClean="0">
                <a:latin typeface="Times New Roman" pitchFamily="18" charset="0"/>
                <a:cs typeface="Times New Roman" pitchFamily="18" charset="0"/>
              </a:rPr>
              <a:t>Solution: </a:t>
            </a:r>
            <a:r>
              <a:rPr lang="en-US" dirty="0" smtClean="0">
                <a:latin typeface="Times New Roman" pitchFamily="18" charset="0"/>
                <a:cs typeface="Times New Roman" pitchFamily="18" charset="0"/>
              </a:rPr>
              <a:t>Force =Total </a:t>
            </a:r>
            <a:r>
              <a:rPr lang="en-US" dirty="0" smtClean="0">
                <a:latin typeface="Times New Roman" pitchFamily="18" charset="0"/>
                <a:cs typeface="Times New Roman" pitchFamily="18" charset="0"/>
              </a:rPr>
              <a:t>Pressure P = </a:t>
            </a:r>
            <a:r>
              <a:rPr lang="en-US" sz="2400" dirty="0" smtClean="0">
                <a:latin typeface="Times New Roman" pitchFamily="18" charset="0"/>
                <a:cs typeface="Times New Roman" pitchFamily="18" charset="0"/>
              </a:rPr>
              <a:t>Ꞅ A h </a:t>
            </a:r>
            <a:r>
              <a:rPr lang="en-US" sz="2400" baseline="-25000" dirty="0" smtClean="0">
                <a:latin typeface="Times New Roman" pitchFamily="18" charset="0"/>
                <a:cs typeface="Times New Roman" pitchFamily="18" charset="0"/>
              </a:rPr>
              <a:t>bar </a:t>
            </a:r>
            <a:r>
              <a:rPr lang="en-US" sz="2400" dirty="0" smtClean="0">
                <a:latin typeface="Times New Roman" pitchFamily="18" charset="0"/>
                <a:cs typeface="Times New Roman" pitchFamily="18" charset="0"/>
              </a:rPr>
              <a:t> =</a:t>
            </a:r>
            <a:r>
              <a:rPr lang="en-US" sz="2400" dirty="0" smtClean="0">
                <a:latin typeface="Times New Roman" pitchFamily="18" charset="0"/>
                <a:cs typeface="Times New Roman" pitchFamily="18" charset="0"/>
              </a:rPr>
              <a:t>1000x(2x1)x2 </a:t>
            </a:r>
            <a:r>
              <a:rPr lang="en-US" sz="2400" dirty="0" smtClean="0">
                <a:latin typeface="Times New Roman" pitchFamily="18" charset="0"/>
                <a:cs typeface="Times New Roman" pitchFamily="18" charset="0"/>
              </a:rPr>
              <a:t>= 4000 </a:t>
            </a:r>
            <a:r>
              <a:rPr lang="en-US" sz="2400" dirty="0" err="1" smtClean="0">
                <a:latin typeface="Times New Roman" pitchFamily="18" charset="0"/>
                <a:cs typeface="Times New Roman" pitchFamily="18" charset="0"/>
              </a:rPr>
              <a:t>Kgf</a:t>
            </a:r>
            <a:endParaRPr lang="en-US" dirty="0" smtClean="0">
              <a:latin typeface="Times New Roman" pitchFamily="18" charset="0"/>
              <a:cs typeface="Times New Roman" pitchFamily="18" charset="0"/>
            </a:endParaRPr>
          </a:p>
          <a:p>
            <a:pPr algn="just"/>
            <a:r>
              <a:rPr lang="en-US" dirty="0" smtClean="0">
                <a:latin typeface="Times New Roman" pitchFamily="18" charset="0"/>
                <a:cs typeface="Times New Roman" pitchFamily="18" charset="0"/>
              </a:rPr>
              <a:t>The depth of center of Pressure= </a:t>
            </a:r>
            <a:r>
              <a:rPr lang="en-US" dirty="0" smtClean="0">
                <a:latin typeface="Times New Roman" pitchFamily="18" charset="0"/>
                <a:cs typeface="Times New Roman" pitchFamily="18" charset="0"/>
              </a:rPr>
              <a:t>(</a:t>
            </a:r>
            <a:r>
              <a:rPr lang="en-US" sz="2400" dirty="0" smtClean="0">
                <a:latin typeface="Times New Roman" pitchFamily="18" charset="0"/>
                <a:cs typeface="Times New Roman" pitchFamily="18" charset="0"/>
              </a:rPr>
              <a:t>I</a:t>
            </a:r>
            <a:r>
              <a:rPr lang="en-US" sz="2400" baseline="-25000" dirty="0" smtClean="0">
                <a:latin typeface="Times New Roman" pitchFamily="18" charset="0"/>
                <a:cs typeface="Times New Roman" pitchFamily="18" charset="0"/>
              </a:rPr>
              <a:t>G</a:t>
            </a:r>
            <a:r>
              <a:rPr lang="en-US" sz="2400" dirty="0" smtClean="0">
                <a:latin typeface="Times New Roman" pitchFamily="18" charset="0"/>
                <a:cs typeface="Times New Roman" pitchFamily="18" charset="0"/>
              </a:rPr>
              <a:t>/A </a:t>
            </a:r>
            <a:r>
              <a:rPr lang="en-US" sz="2400" dirty="0" err="1" smtClean="0">
                <a:latin typeface="Times New Roman" pitchFamily="18" charset="0"/>
                <a:cs typeface="Times New Roman" pitchFamily="18" charset="0"/>
              </a:rPr>
              <a:t>h</a:t>
            </a:r>
            <a:r>
              <a:rPr lang="en-US" sz="2400" baseline="-25000" dirty="0" err="1" smtClean="0">
                <a:latin typeface="Times New Roman" pitchFamily="18" charset="0"/>
                <a:cs typeface="Times New Roman" pitchFamily="18" charset="0"/>
              </a:rPr>
              <a:t>bar</a:t>
            </a:r>
            <a:r>
              <a:rPr lang="en-US" sz="2400" dirty="0" smtClean="0">
                <a:latin typeface="Times New Roman" pitchFamily="18" charset="0"/>
                <a:cs typeface="Times New Roman" pitchFamily="18" charset="0"/>
              </a:rPr>
              <a:t> )  </a:t>
            </a:r>
            <a:r>
              <a:rPr lang="en-US" sz="2400" dirty="0" smtClean="0">
                <a:latin typeface="Times New Roman" pitchFamily="18" charset="0"/>
                <a:cs typeface="Times New Roman" pitchFamily="18" charset="0"/>
              </a:rPr>
              <a:t>+ </a:t>
            </a:r>
            <a:r>
              <a:rPr lang="en-US" sz="2400" dirty="0" err="1" smtClean="0">
                <a:latin typeface="Times New Roman" pitchFamily="18" charset="0"/>
                <a:cs typeface="Times New Roman" pitchFamily="18" charset="0"/>
              </a:rPr>
              <a:t>h</a:t>
            </a:r>
            <a:r>
              <a:rPr lang="en-US" sz="2400" baseline="-25000" dirty="0" err="1" smtClean="0">
                <a:latin typeface="Times New Roman" pitchFamily="18" charset="0"/>
                <a:cs typeface="Times New Roman" pitchFamily="18" charset="0"/>
              </a:rPr>
              <a:t>bar</a:t>
            </a:r>
            <a:r>
              <a:rPr lang="en-US" sz="2400" baseline="-25000" dirty="0" smtClean="0">
                <a:latin typeface="Times New Roman" pitchFamily="18" charset="0"/>
                <a:cs typeface="Times New Roman" pitchFamily="18" charset="0"/>
              </a:rPr>
              <a:t>,</a:t>
            </a:r>
            <a:r>
              <a:rPr lang="en-US" sz="2400" dirty="0" smtClean="0">
                <a:latin typeface="Times New Roman" pitchFamily="18" charset="0"/>
                <a:cs typeface="Times New Roman" pitchFamily="18" charset="0"/>
              </a:rPr>
              <a:t>	= 1/12 x 1 x 2</a:t>
            </a:r>
            <a:r>
              <a:rPr lang="en-US" sz="2400" baseline="30000" dirty="0" smtClean="0">
                <a:latin typeface="Times New Roman" pitchFamily="18" charset="0"/>
                <a:cs typeface="Times New Roman" pitchFamily="18" charset="0"/>
              </a:rPr>
              <a:t>3</a:t>
            </a:r>
            <a:r>
              <a:rPr lang="en-US" dirty="0" smtClean="0">
                <a:latin typeface="Times New Roman" pitchFamily="18" charset="0"/>
                <a:cs typeface="Times New Roman" pitchFamily="18" charset="0"/>
              </a:rPr>
              <a:t> / (2x1)x2 +2 = 2.17 meter </a:t>
            </a:r>
            <a:endParaRPr lang="en-US" dirty="0">
              <a:latin typeface="Times New Roman" pitchFamily="18" charset="0"/>
              <a:cs typeface="Times New Roman" pitchFamily="18" charset="0"/>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822960"/>
          </a:xfrm>
        </p:spPr>
        <p:txBody>
          <a:bodyPr/>
          <a:lstStyle/>
          <a:p>
            <a:r>
              <a:rPr lang="en-US" dirty="0" smtClean="0"/>
              <a:t>Problems on Inclined Plane</a:t>
            </a:r>
            <a:endParaRPr lang="en-US" dirty="0"/>
          </a:p>
        </p:txBody>
      </p:sp>
      <p:sp>
        <p:nvSpPr>
          <p:cNvPr id="3" name="Content Placeholder 2"/>
          <p:cNvSpPr>
            <a:spLocks noGrp="1"/>
          </p:cNvSpPr>
          <p:nvPr>
            <p:ph idx="1"/>
          </p:nvPr>
        </p:nvSpPr>
        <p:spPr>
          <a:xfrm>
            <a:off x="457200" y="1295400"/>
            <a:ext cx="7239000" cy="5160336"/>
          </a:xfrm>
        </p:spPr>
        <p:txBody>
          <a:bodyPr>
            <a:noAutofit/>
          </a:bodyPr>
          <a:lstStyle/>
          <a:p>
            <a:pPr algn="just">
              <a:buFont typeface="Wingdings" pitchFamily="2" charset="2"/>
              <a:buChar char="v"/>
            </a:pPr>
            <a:r>
              <a:rPr lang="en-US" sz="2800" dirty="0" smtClean="0">
                <a:latin typeface="Times New Roman" pitchFamily="18" charset="0"/>
                <a:cs typeface="Times New Roman" pitchFamily="18" charset="0"/>
              </a:rPr>
              <a:t>Calculate the total pressure and the depth of the centre of pressure on the inclined gate shown in Figure. The width of the gate perpendicular to the plane of paper is one meter.</a:t>
            </a:r>
          </a:p>
          <a:p>
            <a:pPr algn="just">
              <a:buFont typeface="Wingdings" pitchFamily="2" charset="2"/>
              <a:buChar char="v"/>
            </a:pPr>
            <a:r>
              <a:rPr lang="en-US" sz="2800" dirty="0" smtClean="0">
                <a:latin typeface="Times New Roman" pitchFamily="18" charset="0"/>
                <a:cs typeface="Times New Roman" pitchFamily="18" charset="0"/>
              </a:rPr>
              <a:t>Total Pressure = P = Ꞅ A h </a:t>
            </a:r>
            <a:r>
              <a:rPr lang="en-US" sz="2800" baseline="-25000" dirty="0" smtClean="0">
                <a:latin typeface="Times New Roman" pitchFamily="18" charset="0"/>
                <a:cs typeface="Times New Roman" pitchFamily="18" charset="0"/>
              </a:rPr>
              <a:t>bar </a:t>
            </a:r>
            <a:r>
              <a:rPr lang="en-US" sz="2800" dirty="0" smtClean="0">
                <a:latin typeface="Times New Roman" pitchFamily="18" charset="0"/>
                <a:cs typeface="Times New Roman" pitchFamily="18" charset="0"/>
              </a:rPr>
              <a:t> = 1000 x (2x1) [1 + 1/√2]</a:t>
            </a:r>
            <a:r>
              <a:rPr lang="en-US" sz="2800" dirty="0">
                <a:latin typeface="Times New Roman" pitchFamily="18" charset="0"/>
                <a:cs typeface="Times New Roman" pitchFamily="18" charset="0"/>
              </a:rPr>
              <a:t> </a:t>
            </a:r>
            <a:r>
              <a:rPr lang="en-US" sz="2800" dirty="0" smtClean="0">
                <a:latin typeface="Times New Roman" pitchFamily="18" charset="0"/>
                <a:cs typeface="Times New Roman" pitchFamily="18" charset="0"/>
              </a:rPr>
              <a:t>= 3420 </a:t>
            </a:r>
            <a:r>
              <a:rPr lang="en-US" sz="2800" dirty="0" err="1" smtClean="0">
                <a:latin typeface="Times New Roman" pitchFamily="18" charset="0"/>
                <a:cs typeface="Times New Roman" pitchFamily="18" charset="0"/>
              </a:rPr>
              <a:t>kgf</a:t>
            </a:r>
            <a:endParaRPr lang="en-US" sz="2800" dirty="0" smtClean="0">
              <a:latin typeface="Times New Roman" pitchFamily="18" charset="0"/>
              <a:cs typeface="Times New Roman" pitchFamily="18" charset="0"/>
            </a:endParaRPr>
          </a:p>
          <a:p>
            <a:pPr algn="just">
              <a:buFont typeface="Wingdings" pitchFamily="2" charset="2"/>
              <a:buChar char="v"/>
            </a:pPr>
            <a:r>
              <a:rPr lang="en-US" sz="2800" dirty="0" smtClean="0">
                <a:latin typeface="Times New Roman" pitchFamily="18" charset="0"/>
                <a:cs typeface="Times New Roman" pitchFamily="18" charset="0"/>
              </a:rPr>
              <a:t>Centre of Pressure h’ = I</a:t>
            </a:r>
            <a:r>
              <a:rPr lang="en-US" sz="2800" baseline="-25000" dirty="0" smtClean="0">
                <a:latin typeface="Times New Roman" pitchFamily="18" charset="0"/>
                <a:cs typeface="Times New Roman" pitchFamily="18" charset="0"/>
              </a:rPr>
              <a:t>G</a:t>
            </a:r>
            <a:r>
              <a:rPr lang="en-US" sz="2800" dirty="0" smtClean="0">
                <a:latin typeface="Times New Roman" pitchFamily="18" charset="0"/>
                <a:cs typeface="Times New Roman" pitchFamily="18" charset="0"/>
              </a:rPr>
              <a:t> Sin</a:t>
            </a:r>
            <a:r>
              <a:rPr lang="en-US" sz="2800" baseline="30000" dirty="0" smtClean="0">
                <a:latin typeface="Times New Roman" pitchFamily="18" charset="0"/>
                <a:cs typeface="Times New Roman" pitchFamily="18" charset="0"/>
              </a:rPr>
              <a:t>2</a:t>
            </a:r>
            <a:r>
              <a:rPr lang="en-US" sz="2800" dirty="0" smtClean="0">
                <a:latin typeface="Times New Roman" pitchFamily="18" charset="0"/>
                <a:cs typeface="Times New Roman" pitchFamily="18" charset="0"/>
              </a:rPr>
              <a:t> Θ/ A h </a:t>
            </a:r>
            <a:r>
              <a:rPr lang="en-US" sz="2800" baseline="-25000" dirty="0" smtClean="0">
                <a:latin typeface="Times New Roman" pitchFamily="18" charset="0"/>
                <a:cs typeface="Times New Roman" pitchFamily="18" charset="0"/>
              </a:rPr>
              <a:t>bar</a:t>
            </a:r>
            <a:r>
              <a:rPr lang="en-US" sz="2800" dirty="0" smtClean="0">
                <a:latin typeface="Times New Roman" pitchFamily="18" charset="0"/>
                <a:cs typeface="Times New Roman" pitchFamily="18" charset="0"/>
              </a:rPr>
              <a:t>   + h </a:t>
            </a:r>
            <a:r>
              <a:rPr lang="en-US" sz="2800" baseline="-25000" dirty="0" smtClean="0">
                <a:latin typeface="Times New Roman" pitchFamily="18" charset="0"/>
                <a:cs typeface="Times New Roman" pitchFamily="18" charset="0"/>
              </a:rPr>
              <a:t>bar </a:t>
            </a:r>
            <a:r>
              <a:rPr lang="en-US" sz="2800" dirty="0" smtClean="0">
                <a:latin typeface="Times New Roman" pitchFamily="18" charset="0"/>
                <a:cs typeface="Times New Roman" pitchFamily="18" charset="0"/>
              </a:rPr>
              <a:t> = 1/12 x1 2</a:t>
            </a:r>
            <a:r>
              <a:rPr lang="en-US" sz="2800" baseline="30000" dirty="0" smtClean="0">
                <a:latin typeface="Times New Roman" pitchFamily="18" charset="0"/>
                <a:cs typeface="Times New Roman" pitchFamily="18" charset="0"/>
              </a:rPr>
              <a:t>3</a:t>
            </a:r>
            <a:r>
              <a:rPr lang="en-US" sz="2800" dirty="0" smtClean="0">
                <a:latin typeface="Times New Roman" pitchFamily="18" charset="0"/>
                <a:cs typeface="Times New Roman" pitchFamily="18" charset="0"/>
              </a:rPr>
              <a:t> (Sin 45)</a:t>
            </a:r>
            <a:r>
              <a:rPr lang="en-US" sz="2800" baseline="30000" dirty="0" smtClean="0">
                <a:latin typeface="Times New Roman" pitchFamily="18" charset="0"/>
                <a:cs typeface="Times New Roman" pitchFamily="18" charset="0"/>
              </a:rPr>
              <a:t>2</a:t>
            </a:r>
            <a:r>
              <a:rPr lang="en-US" sz="2800" dirty="0" smtClean="0">
                <a:latin typeface="Times New Roman" pitchFamily="18" charset="0"/>
                <a:cs typeface="Times New Roman" pitchFamily="18" charset="0"/>
              </a:rPr>
              <a:t> /(2x1) 1.71  + </a:t>
            </a:r>
            <a:r>
              <a:rPr lang="en-US" sz="2800" dirty="0" smtClean="0">
                <a:latin typeface="Times New Roman" pitchFamily="18" charset="0"/>
                <a:cs typeface="Times New Roman" pitchFamily="18" charset="0"/>
              </a:rPr>
              <a:t>1.71= </a:t>
            </a:r>
            <a:r>
              <a:rPr lang="en-US" sz="2800" dirty="0" smtClean="0">
                <a:latin typeface="Times New Roman" pitchFamily="18" charset="0"/>
                <a:cs typeface="Times New Roman" pitchFamily="18" charset="0"/>
              </a:rPr>
              <a:t>1.807 m</a:t>
            </a:r>
            <a:endParaRPr lang="en-US" sz="2800" baseline="30000" dirty="0" smtClean="0">
              <a:latin typeface="Times New Roman" pitchFamily="18" charset="0"/>
              <a:cs typeface="Times New Roman" pitchFamily="18" charset="0"/>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895600"/>
            <a:ext cx="7242048" cy="1447800"/>
          </a:xfrm>
        </p:spPr>
        <p:txBody>
          <a:bodyPr/>
          <a:lstStyle/>
          <a:p>
            <a:r>
              <a:rPr lang="en-US" dirty="0" smtClean="0"/>
              <a:t>		THANK YOU</a:t>
            </a:r>
            <a:endParaRPr lang="en-US" dirty="0"/>
          </a:p>
        </p:txBody>
      </p:sp>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Opulent">
  <a:themeElements>
    <a:clrScheme name="Opulent">
      <a:dk1>
        <a:sysClr val="windowText" lastClr="000000"/>
      </a:dk1>
      <a:lt1>
        <a:sysClr val="window" lastClr="FFFFFF"/>
      </a:lt1>
      <a:dk2>
        <a:srgbClr val="B13F9A"/>
      </a:dk2>
      <a:lt2>
        <a:srgbClr val="F4E7ED"/>
      </a:lt2>
      <a:accent1>
        <a:srgbClr val="B83D68"/>
      </a:accent1>
      <a:accent2>
        <a:srgbClr val="AC66BB"/>
      </a:accent2>
      <a:accent3>
        <a:srgbClr val="DE6C36"/>
      </a:accent3>
      <a:accent4>
        <a:srgbClr val="F9B639"/>
      </a:accent4>
      <a:accent5>
        <a:srgbClr val="CF6DA4"/>
      </a:accent5>
      <a:accent6>
        <a:srgbClr val="FA8D3D"/>
      </a:accent6>
      <a:hlink>
        <a:srgbClr val="FFDE66"/>
      </a:hlink>
      <a:folHlink>
        <a:srgbClr val="D490C5"/>
      </a:folHlink>
    </a:clrScheme>
    <a:fontScheme name="Opulent">
      <a:majorFont>
        <a:latin typeface="Trebuchet MS"/>
        <a:ea typeface=""/>
        <a:cs typeface=""/>
        <a:font script="Jpan" typeface="HG丸ｺﾞｼｯｸM-PRO"/>
        <a:font script="Hang" typeface="HY그래픽M"/>
        <a:font script="Hans" typeface="黑体"/>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Trebuchet MS"/>
        <a:ea typeface=""/>
        <a:cs typeface=""/>
        <a:font script="Jpan" typeface="HG丸ｺﾞｼｯｸM-PRO"/>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pulent">
      <a:fillStyleLst>
        <a:solidFill>
          <a:schemeClr val="phClr"/>
        </a:solidFill>
        <a:gradFill rotWithShape="1">
          <a:gsLst>
            <a:gs pos="0">
              <a:schemeClr val="phClr">
                <a:tint val="15000"/>
                <a:satMod val="250000"/>
              </a:schemeClr>
            </a:gs>
            <a:gs pos="49000">
              <a:schemeClr val="phClr">
                <a:tint val="50000"/>
                <a:satMod val="200000"/>
              </a:schemeClr>
            </a:gs>
            <a:gs pos="49100">
              <a:schemeClr val="phClr">
                <a:tint val="64000"/>
                <a:satMod val="160000"/>
              </a:schemeClr>
            </a:gs>
            <a:gs pos="92000">
              <a:schemeClr val="phClr">
                <a:tint val="50000"/>
                <a:satMod val="200000"/>
              </a:schemeClr>
            </a:gs>
            <a:gs pos="100000">
              <a:schemeClr val="phClr">
                <a:tint val="43000"/>
                <a:satMod val="190000"/>
              </a:schemeClr>
            </a:gs>
          </a:gsLst>
          <a:lin ang="5400000" scaled="1"/>
        </a:gradFill>
        <a:gradFill rotWithShape="1">
          <a:gsLst>
            <a:gs pos="0">
              <a:schemeClr val="phClr">
                <a:tint val="74000"/>
              </a:schemeClr>
            </a:gs>
            <a:gs pos="49000">
              <a:schemeClr val="phClr">
                <a:tint val="96000"/>
                <a:shade val="84000"/>
                <a:satMod val="110000"/>
              </a:schemeClr>
            </a:gs>
            <a:gs pos="49100">
              <a:schemeClr val="phClr">
                <a:shade val="55000"/>
                <a:satMod val="150000"/>
              </a:schemeClr>
            </a:gs>
            <a:gs pos="92000">
              <a:schemeClr val="phClr">
                <a:tint val="98000"/>
                <a:shade val="90000"/>
                <a:satMod val="128000"/>
              </a:schemeClr>
            </a:gs>
            <a:gs pos="100000">
              <a:schemeClr val="phClr">
                <a:tint val="90000"/>
                <a:shade val="97000"/>
                <a:satMod val="128000"/>
              </a:schemeClr>
            </a:gs>
          </a:gsLst>
          <a:lin ang="5400000" scaled="1"/>
        </a:gradFill>
      </a:fillStyleLst>
      <a:lnStyleLst>
        <a:ln w="11430" cap="flat" cmpd="sng" algn="ctr">
          <a:solidFill>
            <a:schemeClr val="phClr"/>
          </a:solidFill>
          <a:prstDash val="solid"/>
        </a:ln>
        <a:ln w="40000" cap="flat" cmpd="sng" algn="ctr">
          <a:solidFill>
            <a:schemeClr val="phClr"/>
          </a:solidFill>
          <a:prstDash val="solid"/>
        </a:ln>
        <a:ln w="31800" cap="flat" cmpd="sng" algn="ctr">
          <a:solidFill>
            <a:schemeClr val="phClr"/>
          </a:solidFill>
          <a:prstDash val="solid"/>
        </a:ln>
      </a:lnStyleLst>
      <a:effectStyleLst>
        <a:effectStyle>
          <a:effectLst>
            <a:outerShdw blurRad="50800" dist="25000" dir="5400000" rotWithShape="0">
              <a:schemeClr val="phClr">
                <a:shade val="30000"/>
                <a:satMod val="150000"/>
                <a:alpha val="38000"/>
              </a:schemeClr>
            </a:outerShdw>
          </a:effectLst>
        </a:effectStyle>
        <a:effectStyle>
          <a:effectLst>
            <a:outerShdw blurRad="39000" dist="25400" dir="5400000" rotWithShape="0">
              <a:schemeClr val="phClr">
                <a:shade val="33000"/>
                <a:alpha val="83000"/>
              </a:schemeClr>
            </a:outerShdw>
          </a:effectLst>
        </a:effectStyle>
        <a:effectStyle>
          <a:effectLst>
            <a:outerShdw blurRad="39000" dist="25400" dir="5400000" rotWithShape="0">
              <a:schemeClr val="phClr">
                <a:shade val="33000"/>
                <a:alpha val="83000"/>
              </a:schemeClr>
            </a:outerShdw>
          </a:effectLst>
          <a:scene3d>
            <a:camera prst="orthographicFront" fov="0">
              <a:rot lat="0" lon="0" rev="0"/>
            </a:camera>
            <a:lightRig rig="contrasting" dir="t">
              <a:rot lat="0" lon="0" rev="1500000"/>
            </a:lightRig>
          </a:scene3d>
          <a:sp3d extrusionH="127000" prstMaterial="powder">
            <a:bevelT w="50800" h="63500"/>
          </a:sp3d>
        </a:effectStyle>
      </a:effectStyleLst>
      <a:bgFillStyleLst>
        <a:solidFill>
          <a:schemeClr val="phClr"/>
        </a:solidFill>
        <a:gradFill rotWithShape="1">
          <a:gsLst>
            <a:gs pos="0">
              <a:schemeClr val="phClr">
                <a:tint val="78000"/>
                <a:satMod val="220000"/>
              </a:schemeClr>
            </a:gs>
            <a:gs pos="100000">
              <a:schemeClr val="phClr">
                <a:shade val="35000"/>
                <a:satMod val="155000"/>
              </a:schemeClr>
            </a:gs>
          </a:gsLst>
          <a:path path="circle">
            <a:fillToRect l="50000" t="50000" r="50000" b="50000"/>
          </a:path>
        </a:gradFill>
        <a:blipFill>
          <a:blip xmlns:r="http://schemas.openxmlformats.org/officeDocument/2006/relationships" r:embed="rId1">
            <a:duotone>
              <a:schemeClr val="phClr">
                <a:shade val="60000"/>
                <a:satMod val="180000"/>
              </a:schemeClr>
              <a:schemeClr val="phClr">
                <a:tint val="500"/>
                <a:satMod val="150000"/>
              </a:schemeClr>
            </a:duotone>
          </a:blip>
          <a:tile tx="0" ty="0" sx="50000" sy="5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Opulent</Template>
  <TotalTime>522</TotalTime>
  <Words>224</Words>
  <Application>Microsoft Office PowerPoint</Application>
  <PresentationFormat>On-screen Show (4:3)</PresentationFormat>
  <Paragraphs>21</Paragraphs>
  <Slides>5</Slides>
  <Notes>0</Notes>
  <HiddenSlides>0</HiddenSlides>
  <MMClips>0</MMClips>
  <ScaleCrop>false</ScaleCrop>
  <HeadingPairs>
    <vt:vector size="4" baseType="variant">
      <vt:variant>
        <vt:lpstr>Theme</vt:lpstr>
      </vt:variant>
      <vt:variant>
        <vt:i4>1</vt:i4>
      </vt:variant>
      <vt:variant>
        <vt:lpstr>Slide Titles</vt:lpstr>
      </vt:variant>
      <vt:variant>
        <vt:i4>5</vt:i4>
      </vt:variant>
    </vt:vector>
  </HeadingPairs>
  <TitlesOfParts>
    <vt:vector size="6" baseType="lpstr">
      <vt:lpstr>Opulent</vt:lpstr>
      <vt:lpstr>Hydrostatic Forces On Gate of Dam- Vertical and Inclined</vt:lpstr>
      <vt:lpstr>Measurement of pressure</vt:lpstr>
      <vt:lpstr>Solving Problems on Hydrostatic Forces on Gate</vt:lpstr>
      <vt:lpstr>Problems on Inclined Plane</vt:lpstr>
      <vt:lpstr>  THANK YOU</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Jahangir Badshah</dc:creator>
  <cp:lastModifiedBy>Jahangir Badshah</cp:lastModifiedBy>
  <cp:revision>86</cp:revision>
  <dcterms:created xsi:type="dcterms:W3CDTF">2020-12-16T07:00:28Z</dcterms:created>
  <dcterms:modified xsi:type="dcterms:W3CDTF">2021-05-03T09:45:53Z</dcterms:modified>
</cp:coreProperties>
</file>