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89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86" r:id="rId33"/>
    <p:sldId id="285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3229"/>
    <a:srgbClr val="E47A95"/>
    <a:srgbClr val="4AD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0"/>
  </p:normalViewPr>
  <p:slideViewPr>
    <p:cSldViewPr>
      <p:cViewPr varScale="1">
        <p:scale>
          <a:sx n="102" d="100"/>
          <a:sy n="102" d="100"/>
        </p:scale>
        <p:origin x="85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5F6DF-2CC8-42E7-A092-40A55DAD46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B55748-80E3-43AD-9F09-38FDDD1D95C4}">
      <dgm:prSet/>
      <dgm:spPr/>
      <dgm:t>
        <a:bodyPr/>
        <a:lstStyle/>
        <a:p>
          <a:r>
            <a:rPr lang="en-US"/>
            <a:t>Excretory</a:t>
          </a:r>
        </a:p>
      </dgm:t>
    </dgm:pt>
    <dgm:pt modelId="{8CD0BC9B-07E6-48A0-8AAD-0C8967BA333B}" type="parTrans" cxnId="{49715E01-8282-4F44-84E0-050F4ADF411C}">
      <dgm:prSet/>
      <dgm:spPr/>
      <dgm:t>
        <a:bodyPr/>
        <a:lstStyle/>
        <a:p>
          <a:endParaRPr lang="en-US"/>
        </a:p>
      </dgm:t>
    </dgm:pt>
    <dgm:pt modelId="{847C82B9-CE40-47E9-9C8E-1F711DFABEFA}" type="sibTrans" cxnId="{49715E01-8282-4F44-84E0-050F4ADF411C}">
      <dgm:prSet/>
      <dgm:spPr/>
      <dgm:t>
        <a:bodyPr/>
        <a:lstStyle/>
        <a:p>
          <a:endParaRPr lang="en-US"/>
        </a:p>
      </dgm:t>
    </dgm:pt>
    <dgm:pt modelId="{75333589-22C7-4E59-8465-3CFB2C74452D}">
      <dgm:prSet/>
      <dgm:spPr/>
      <dgm:t>
        <a:bodyPr/>
        <a:lstStyle/>
        <a:p>
          <a:r>
            <a:rPr lang="en-US"/>
            <a:t>Formation and excretion of urine</a:t>
          </a:r>
        </a:p>
      </dgm:t>
    </dgm:pt>
    <dgm:pt modelId="{16C062FE-0B2A-402A-B0E4-6DFE455B5598}" type="parTrans" cxnId="{9D457EC1-545A-4468-84BE-A560CB4FE6B4}">
      <dgm:prSet/>
      <dgm:spPr/>
      <dgm:t>
        <a:bodyPr/>
        <a:lstStyle/>
        <a:p>
          <a:endParaRPr lang="en-US"/>
        </a:p>
      </dgm:t>
    </dgm:pt>
    <dgm:pt modelId="{BBC46D4B-B612-440E-8C7C-C9890238BECB}" type="sibTrans" cxnId="{9D457EC1-545A-4468-84BE-A560CB4FE6B4}">
      <dgm:prSet/>
      <dgm:spPr/>
      <dgm:t>
        <a:bodyPr/>
        <a:lstStyle/>
        <a:p>
          <a:endParaRPr lang="en-US"/>
        </a:p>
      </dgm:t>
    </dgm:pt>
    <dgm:pt modelId="{70116934-37AD-4B8E-B6F5-D9579779A50E}">
      <dgm:prSet/>
      <dgm:spPr/>
      <dgm:t>
        <a:bodyPr/>
        <a:lstStyle/>
        <a:p>
          <a:r>
            <a:rPr lang="en-US"/>
            <a:t>Glomerular filtration</a:t>
          </a:r>
        </a:p>
      </dgm:t>
    </dgm:pt>
    <dgm:pt modelId="{506F5E71-9168-4616-8642-92B4CBFD8050}" type="parTrans" cxnId="{DF2691CD-D0A7-4781-9B98-1320B4965299}">
      <dgm:prSet/>
      <dgm:spPr/>
      <dgm:t>
        <a:bodyPr/>
        <a:lstStyle/>
        <a:p>
          <a:endParaRPr lang="en-US"/>
        </a:p>
      </dgm:t>
    </dgm:pt>
    <dgm:pt modelId="{01F11396-BA99-450F-88B3-5A8EF4D252CB}" type="sibTrans" cxnId="{DF2691CD-D0A7-4781-9B98-1320B4965299}">
      <dgm:prSet/>
      <dgm:spPr/>
      <dgm:t>
        <a:bodyPr/>
        <a:lstStyle/>
        <a:p>
          <a:endParaRPr lang="en-US"/>
        </a:p>
      </dgm:t>
    </dgm:pt>
    <dgm:pt modelId="{B57DC717-EA04-4D5F-805B-BB2EB41AE11D}">
      <dgm:prSet/>
      <dgm:spPr/>
      <dgm:t>
        <a:bodyPr/>
        <a:lstStyle/>
        <a:p>
          <a:r>
            <a:rPr lang="en-US"/>
            <a:t>Tubular reabsorption</a:t>
          </a:r>
        </a:p>
      </dgm:t>
    </dgm:pt>
    <dgm:pt modelId="{3C125E5E-0EDE-4095-9436-2EC503245555}" type="parTrans" cxnId="{CAFE9EF9-C06B-436F-83AB-3E9F1B68E4CE}">
      <dgm:prSet/>
      <dgm:spPr/>
      <dgm:t>
        <a:bodyPr/>
        <a:lstStyle/>
        <a:p>
          <a:endParaRPr lang="en-US"/>
        </a:p>
      </dgm:t>
    </dgm:pt>
    <dgm:pt modelId="{EF409C4D-A9B4-4AF0-9E36-C023F8D98838}" type="sibTrans" cxnId="{CAFE9EF9-C06B-436F-83AB-3E9F1B68E4CE}">
      <dgm:prSet/>
      <dgm:spPr/>
      <dgm:t>
        <a:bodyPr/>
        <a:lstStyle/>
        <a:p>
          <a:endParaRPr lang="en-US"/>
        </a:p>
      </dgm:t>
    </dgm:pt>
    <dgm:pt modelId="{23BE1256-A6A8-493E-9181-784AB057F691}">
      <dgm:prSet/>
      <dgm:spPr/>
      <dgm:t>
        <a:bodyPr/>
        <a:lstStyle/>
        <a:p>
          <a:r>
            <a:rPr lang="en-US"/>
            <a:t>Tubular secretion</a:t>
          </a:r>
        </a:p>
      </dgm:t>
    </dgm:pt>
    <dgm:pt modelId="{12A093C0-5250-46DB-8168-9E49D4009A9A}" type="parTrans" cxnId="{23BF2182-DFD4-4115-B5EE-95E8CC893707}">
      <dgm:prSet/>
      <dgm:spPr/>
      <dgm:t>
        <a:bodyPr/>
        <a:lstStyle/>
        <a:p>
          <a:endParaRPr lang="en-US"/>
        </a:p>
      </dgm:t>
    </dgm:pt>
    <dgm:pt modelId="{68D270C4-1D0A-4EE8-AE55-02E57B96C65D}" type="sibTrans" cxnId="{23BF2182-DFD4-4115-B5EE-95E8CC893707}">
      <dgm:prSet/>
      <dgm:spPr/>
      <dgm:t>
        <a:bodyPr/>
        <a:lstStyle/>
        <a:p>
          <a:endParaRPr lang="en-US"/>
        </a:p>
      </dgm:t>
    </dgm:pt>
    <dgm:pt modelId="{FB5BAC15-E465-49B3-AA98-88D2D4AF8704}">
      <dgm:prSet/>
      <dgm:spPr/>
      <dgm:t>
        <a:bodyPr/>
        <a:lstStyle/>
        <a:p>
          <a:r>
            <a:rPr lang="en-US"/>
            <a:t>Excreting toxic substances in synergy with liver</a:t>
          </a:r>
        </a:p>
      </dgm:t>
    </dgm:pt>
    <dgm:pt modelId="{A8808386-CE9B-4C95-B289-6C92CD283F4F}" type="parTrans" cxnId="{358DC372-6451-4347-AD37-471AC981DA7B}">
      <dgm:prSet/>
      <dgm:spPr/>
      <dgm:t>
        <a:bodyPr/>
        <a:lstStyle/>
        <a:p>
          <a:endParaRPr lang="en-US"/>
        </a:p>
      </dgm:t>
    </dgm:pt>
    <dgm:pt modelId="{30DC14F7-5F2F-4EEB-9981-2C274B2409D6}" type="sibTrans" cxnId="{358DC372-6451-4347-AD37-471AC981DA7B}">
      <dgm:prSet/>
      <dgm:spPr/>
      <dgm:t>
        <a:bodyPr/>
        <a:lstStyle/>
        <a:p>
          <a:endParaRPr lang="en-US"/>
        </a:p>
      </dgm:t>
    </dgm:pt>
    <dgm:pt modelId="{AC2C3691-84F0-42A1-887F-F5860DE79FFE}">
      <dgm:prSet/>
      <dgm:spPr/>
      <dgm:t>
        <a:bodyPr/>
        <a:lstStyle/>
        <a:p>
          <a:r>
            <a:rPr lang="en-US"/>
            <a:t>Homeostatic</a:t>
          </a:r>
        </a:p>
      </dgm:t>
    </dgm:pt>
    <dgm:pt modelId="{7350128B-07D6-40DD-8239-41AA37A39ED8}" type="parTrans" cxnId="{EF107515-BC64-4E2D-954F-B99755595D7F}">
      <dgm:prSet/>
      <dgm:spPr/>
      <dgm:t>
        <a:bodyPr/>
        <a:lstStyle/>
        <a:p>
          <a:endParaRPr lang="en-US"/>
        </a:p>
      </dgm:t>
    </dgm:pt>
    <dgm:pt modelId="{4295B172-3CDA-4EA9-A1AE-E01422813F46}" type="sibTrans" cxnId="{EF107515-BC64-4E2D-954F-B99755595D7F}">
      <dgm:prSet/>
      <dgm:spPr/>
      <dgm:t>
        <a:bodyPr/>
        <a:lstStyle/>
        <a:p>
          <a:endParaRPr lang="en-US"/>
        </a:p>
      </dgm:t>
    </dgm:pt>
    <dgm:pt modelId="{D88F6B77-C50A-4078-9186-6C14A7553D24}">
      <dgm:prSet/>
      <dgm:spPr/>
      <dgm:t>
        <a:bodyPr/>
        <a:lstStyle/>
        <a:p>
          <a:r>
            <a:rPr lang="en-US"/>
            <a:t>Regulation of blood volume</a:t>
          </a:r>
        </a:p>
      </dgm:t>
    </dgm:pt>
    <dgm:pt modelId="{FEC3C16A-C9E3-49F2-A666-D5EE1D3564C7}" type="parTrans" cxnId="{E679FCD1-8DD8-4643-A312-DB8BD219D5B5}">
      <dgm:prSet/>
      <dgm:spPr/>
      <dgm:t>
        <a:bodyPr/>
        <a:lstStyle/>
        <a:p>
          <a:endParaRPr lang="en-US"/>
        </a:p>
      </dgm:t>
    </dgm:pt>
    <dgm:pt modelId="{20F8CFB6-4974-4B11-9CA8-44D738ACF78F}" type="sibTrans" cxnId="{E679FCD1-8DD8-4643-A312-DB8BD219D5B5}">
      <dgm:prSet/>
      <dgm:spPr/>
      <dgm:t>
        <a:bodyPr/>
        <a:lstStyle/>
        <a:p>
          <a:endParaRPr lang="en-US"/>
        </a:p>
      </dgm:t>
    </dgm:pt>
    <dgm:pt modelId="{94BFD542-8D50-4354-9952-29282297B5F1}">
      <dgm:prSet/>
      <dgm:spPr/>
      <dgm:t>
        <a:bodyPr/>
        <a:lstStyle/>
        <a:p>
          <a:r>
            <a:rPr lang="en-US"/>
            <a:t>Regulation of blood pH</a:t>
          </a:r>
        </a:p>
      </dgm:t>
    </dgm:pt>
    <dgm:pt modelId="{ABEC2F6C-78E4-4459-A630-EA8233721C4D}" type="parTrans" cxnId="{6B9BEAD3-1C94-448B-BBC6-CFA6F236B103}">
      <dgm:prSet/>
      <dgm:spPr/>
      <dgm:t>
        <a:bodyPr/>
        <a:lstStyle/>
        <a:p>
          <a:endParaRPr lang="en-US"/>
        </a:p>
      </dgm:t>
    </dgm:pt>
    <dgm:pt modelId="{2E47040B-9555-4AFE-8D8D-2817ED683408}" type="sibTrans" cxnId="{6B9BEAD3-1C94-448B-BBC6-CFA6F236B103}">
      <dgm:prSet/>
      <dgm:spPr/>
      <dgm:t>
        <a:bodyPr/>
        <a:lstStyle/>
        <a:p>
          <a:endParaRPr lang="en-US"/>
        </a:p>
      </dgm:t>
    </dgm:pt>
    <dgm:pt modelId="{8618B537-6509-4AE1-8C3D-E126808A4E2E}">
      <dgm:prSet/>
      <dgm:spPr/>
      <dgm:t>
        <a:bodyPr/>
        <a:lstStyle/>
        <a:p>
          <a:r>
            <a:rPr lang="en-US"/>
            <a:t>Regulation of serum electrolytes; Na, K, Cl and Ca</a:t>
          </a:r>
        </a:p>
      </dgm:t>
    </dgm:pt>
    <dgm:pt modelId="{117181DA-2115-4157-8D8F-5EB32E088CEA}" type="parTrans" cxnId="{2D64F227-3F9D-4C84-A316-31E7A406326C}">
      <dgm:prSet/>
      <dgm:spPr/>
      <dgm:t>
        <a:bodyPr/>
        <a:lstStyle/>
        <a:p>
          <a:endParaRPr lang="en-US"/>
        </a:p>
      </dgm:t>
    </dgm:pt>
    <dgm:pt modelId="{B10866A1-EEBC-4B0C-91FD-CFE705FE471C}" type="sibTrans" cxnId="{2D64F227-3F9D-4C84-A316-31E7A406326C}">
      <dgm:prSet/>
      <dgm:spPr/>
      <dgm:t>
        <a:bodyPr/>
        <a:lstStyle/>
        <a:p>
          <a:endParaRPr lang="en-US"/>
        </a:p>
      </dgm:t>
    </dgm:pt>
    <dgm:pt modelId="{A2E6955F-DD9A-4AE8-864C-F98CF4E179C9}">
      <dgm:prSet/>
      <dgm:spPr/>
      <dgm:t>
        <a:bodyPr/>
        <a:lstStyle/>
        <a:p>
          <a:r>
            <a:rPr lang="en-US"/>
            <a:t>Reabsorption of essential nutrients</a:t>
          </a:r>
        </a:p>
      </dgm:t>
    </dgm:pt>
    <dgm:pt modelId="{B57D0E6F-09B3-4FC9-B350-5DAA06CA0C91}" type="parTrans" cxnId="{2C58175D-50C7-494A-A7C3-4A9E5986C865}">
      <dgm:prSet/>
      <dgm:spPr/>
      <dgm:t>
        <a:bodyPr/>
        <a:lstStyle/>
        <a:p>
          <a:endParaRPr lang="en-US"/>
        </a:p>
      </dgm:t>
    </dgm:pt>
    <dgm:pt modelId="{0E8C6153-4FA3-48AB-9A1C-A9071134D436}" type="sibTrans" cxnId="{2C58175D-50C7-494A-A7C3-4A9E5986C865}">
      <dgm:prSet/>
      <dgm:spPr/>
      <dgm:t>
        <a:bodyPr/>
        <a:lstStyle/>
        <a:p>
          <a:endParaRPr lang="en-US"/>
        </a:p>
      </dgm:t>
    </dgm:pt>
    <dgm:pt modelId="{585060D8-6CC0-EE48-AFED-3F13BB63B1C8}" type="pres">
      <dgm:prSet presAssocID="{4165F6DF-2CC8-42E7-A092-40A55DAD46FE}" presName="linear" presStyleCnt="0">
        <dgm:presLayoutVars>
          <dgm:animLvl val="lvl"/>
          <dgm:resizeHandles val="exact"/>
        </dgm:presLayoutVars>
      </dgm:prSet>
      <dgm:spPr/>
    </dgm:pt>
    <dgm:pt modelId="{3E772BFF-F4E1-B149-99C5-432E5E2ABA4F}" type="pres">
      <dgm:prSet presAssocID="{35B55748-80E3-43AD-9F09-38FDDD1D95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B4F7A6-F2C9-D34A-89C6-42C66BF91074}" type="pres">
      <dgm:prSet presAssocID="{35B55748-80E3-43AD-9F09-38FDDD1D95C4}" presName="childText" presStyleLbl="revTx" presStyleIdx="0" presStyleCnt="2">
        <dgm:presLayoutVars>
          <dgm:bulletEnabled val="1"/>
        </dgm:presLayoutVars>
      </dgm:prSet>
      <dgm:spPr/>
    </dgm:pt>
    <dgm:pt modelId="{613BA044-55A0-E647-AF54-BA3D1730AF3D}" type="pres">
      <dgm:prSet presAssocID="{AC2C3691-84F0-42A1-887F-F5860DE79F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27B13A-D75E-5244-A412-8A39C5AB3ABC}" type="pres">
      <dgm:prSet presAssocID="{AC2C3691-84F0-42A1-887F-F5860DE79F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715E01-8282-4F44-84E0-050F4ADF411C}" srcId="{4165F6DF-2CC8-42E7-A092-40A55DAD46FE}" destId="{35B55748-80E3-43AD-9F09-38FDDD1D95C4}" srcOrd="0" destOrd="0" parTransId="{8CD0BC9B-07E6-48A0-8AAD-0C8967BA333B}" sibTransId="{847C82B9-CE40-47E9-9C8E-1F711DFABEFA}"/>
    <dgm:cxn modelId="{EF107515-BC64-4E2D-954F-B99755595D7F}" srcId="{4165F6DF-2CC8-42E7-A092-40A55DAD46FE}" destId="{AC2C3691-84F0-42A1-887F-F5860DE79FFE}" srcOrd="1" destOrd="0" parTransId="{7350128B-07D6-40DD-8239-41AA37A39ED8}" sibTransId="{4295B172-3CDA-4EA9-A1AE-E01422813F46}"/>
    <dgm:cxn modelId="{2D64F227-3F9D-4C84-A316-31E7A406326C}" srcId="{AC2C3691-84F0-42A1-887F-F5860DE79FFE}" destId="{8618B537-6509-4AE1-8C3D-E126808A4E2E}" srcOrd="2" destOrd="0" parTransId="{117181DA-2115-4157-8D8F-5EB32E088CEA}" sibTransId="{B10866A1-EEBC-4B0C-91FD-CFE705FE471C}"/>
    <dgm:cxn modelId="{5D60972D-33DA-3043-A5E5-431523FEE373}" type="presOf" srcId="{AC2C3691-84F0-42A1-887F-F5860DE79FFE}" destId="{613BA044-55A0-E647-AF54-BA3D1730AF3D}" srcOrd="0" destOrd="0" presId="urn:microsoft.com/office/officeart/2005/8/layout/vList2"/>
    <dgm:cxn modelId="{0CBEA930-C9AA-4241-BD7C-3D1141A3D560}" type="presOf" srcId="{23BE1256-A6A8-493E-9181-784AB057F691}" destId="{F6B4F7A6-F2C9-D34A-89C6-42C66BF91074}" srcOrd="0" destOrd="3" presId="urn:microsoft.com/office/officeart/2005/8/layout/vList2"/>
    <dgm:cxn modelId="{825EF252-53DE-4A47-B4F4-E18AC2A7E13C}" type="presOf" srcId="{70116934-37AD-4B8E-B6F5-D9579779A50E}" destId="{F6B4F7A6-F2C9-D34A-89C6-42C66BF91074}" srcOrd="0" destOrd="1" presId="urn:microsoft.com/office/officeart/2005/8/layout/vList2"/>
    <dgm:cxn modelId="{2C58175D-50C7-494A-A7C3-4A9E5986C865}" srcId="{AC2C3691-84F0-42A1-887F-F5860DE79FFE}" destId="{A2E6955F-DD9A-4AE8-864C-F98CF4E179C9}" srcOrd="3" destOrd="0" parTransId="{B57D0E6F-09B3-4FC9-B350-5DAA06CA0C91}" sibTransId="{0E8C6153-4FA3-48AB-9A1C-A9071134D436}"/>
    <dgm:cxn modelId="{F9D1D167-6182-9B4D-8ECA-69B1E221F053}" type="presOf" srcId="{D88F6B77-C50A-4078-9186-6C14A7553D24}" destId="{D627B13A-D75E-5244-A412-8A39C5AB3ABC}" srcOrd="0" destOrd="0" presId="urn:microsoft.com/office/officeart/2005/8/layout/vList2"/>
    <dgm:cxn modelId="{0D5C806E-C659-9345-93A0-D3C2B07A27B6}" type="presOf" srcId="{B57DC717-EA04-4D5F-805B-BB2EB41AE11D}" destId="{F6B4F7A6-F2C9-D34A-89C6-42C66BF91074}" srcOrd="0" destOrd="2" presId="urn:microsoft.com/office/officeart/2005/8/layout/vList2"/>
    <dgm:cxn modelId="{358DC372-6451-4347-AD37-471AC981DA7B}" srcId="{35B55748-80E3-43AD-9F09-38FDDD1D95C4}" destId="{FB5BAC15-E465-49B3-AA98-88D2D4AF8704}" srcOrd="1" destOrd="0" parTransId="{A8808386-CE9B-4C95-B289-6C92CD283F4F}" sibTransId="{30DC14F7-5F2F-4EEB-9981-2C274B2409D6}"/>
    <dgm:cxn modelId="{23BF2182-DFD4-4115-B5EE-95E8CC893707}" srcId="{75333589-22C7-4E59-8465-3CFB2C74452D}" destId="{23BE1256-A6A8-493E-9181-784AB057F691}" srcOrd="2" destOrd="0" parTransId="{12A093C0-5250-46DB-8168-9E49D4009A9A}" sibTransId="{68D270C4-1D0A-4EE8-AE55-02E57B96C65D}"/>
    <dgm:cxn modelId="{A922249B-4F7F-1745-88FB-8EDA7B077DA8}" type="presOf" srcId="{4165F6DF-2CC8-42E7-A092-40A55DAD46FE}" destId="{585060D8-6CC0-EE48-AFED-3F13BB63B1C8}" srcOrd="0" destOrd="0" presId="urn:microsoft.com/office/officeart/2005/8/layout/vList2"/>
    <dgm:cxn modelId="{6B78C4A1-0831-0D41-A710-A82DA0A2C548}" type="presOf" srcId="{94BFD542-8D50-4354-9952-29282297B5F1}" destId="{D627B13A-D75E-5244-A412-8A39C5AB3ABC}" srcOrd="0" destOrd="1" presId="urn:microsoft.com/office/officeart/2005/8/layout/vList2"/>
    <dgm:cxn modelId="{7145F4B8-A044-A04D-9EB5-C2EA1A664CE6}" type="presOf" srcId="{A2E6955F-DD9A-4AE8-864C-F98CF4E179C9}" destId="{D627B13A-D75E-5244-A412-8A39C5AB3ABC}" srcOrd="0" destOrd="3" presId="urn:microsoft.com/office/officeart/2005/8/layout/vList2"/>
    <dgm:cxn modelId="{9D457EC1-545A-4468-84BE-A560CB4FE6B4}" srcId="{35B55748-80E3-43AD-9F09-38FDDD1D95C4}" destId="{75333589-22C7-4E59-8465-3CFB2C74452D}" srcOrd="0" destOrd="0" parTransId="{16C062FE-0B2A-402A-B0E4-6DFE455B5598}" sibTransId="{BBC46D4B-B612-440E-8C7C-C9890238BECB}"/>
    <dgm:cxn modelId="{74D7F2C2-BB0C-B04D-8DCB-FD9E395810E4}" type="presOf" srcId="{35B55748-80E3-43AD-9F09-38FDDD1D95C4}" destId="{3E772BFF-F4E1-B149-99C5-432E5E2ABA4F}" srcOrd="0" destOrd="0" presId="urn:microsoft.com/office/officeart/2005/8/layout/vList2"/>
    <dgm:cxn modelId="{DF2691CD-D0A7-4781-9B98-1320B4965299}" srcId="{75333589-22C7-4E59-8465-3CFB2C74452D}" destId="{70116934-37AD-4B8E-B6F5-D9579779A50E}" srcOrd="0" destOrd="0" parTransId="{506F5E71-9168-4616-8642-92B4CBFD8050}" sibTransId="{01F11396-BA99-450F-88B3-5A8EF4D252CB}"/>
    <dgm:cxn modelId="{E679FCD1-8DD8-4643-A312-DB8BD219D5B5}" srcId="{AC2C3691-84F0-42A1-887F-F5860DE79FFE}" destId="{D88F6B77-C50A-4078-9186-6C14A7553D24}" srcOrd="0" destOrd="0" parTransId="{FEC3C16A-C9E3-49F2-A666-D5EE1D3564C7}" sibTransId="{20F8CFB6-4974-4B11-9CA8-44D738ACF78F}"/>
    <dgm:cxn modelId="{6B9BEAD3-1C94-448B-BBC6-CFA6F236B103}" srcId="{AC2C3691-84F0-42A1-887F-F5860DE79FFE}" destId="{94BFD542-8D50-4354-9952-29282297B5F1}" srcOrd="1" destOrd="0" parTransId="{ABEC2F6C-78E4-4459-A630-EA8233721C4D}" sibTransId="{2E47040B-9555-4AFE-8D8D-2817ED683408}"/>
    <dgm:cxn modelId="{49D253D9-B748-5642-AD27-998249698E0B}" type="presOf" srcId="{FB5BAC15-E465-49B3-AA98-88D2D4AF8704}" destId="{F6B4F7A6-F2C9-D34A-89C6-42C66BF91074}" srcOrd="0" destOrd="4" presId="urn:microsoft.com/office/officeart/2005/8/layout/vList2"/>
    <dgm:cxn modelId="{821A14E9-03BA-F047-A645-FA8F80BDE264}" type="presOf" srcId="{8618B537-6509-4AE1-8C3D-E126808A4E2E}" destId="{D627B13A-D75E-5244-A412-8A39C5AB3ABC}" srcOrd="0" destOrd="2" presId="urn:microsoft.com/office/officeart/2005/8/layout/vList2"/>
    <dgm:cxn modelId="{AB47CFF8-DD7B-5646-B40D-01B76248BBE7}" type="presOf" srcId="{75333589-22C7-4E59-8465-3CFB2C74452D}" destId="{F6B4F7A6-F2C9-D34A-89C6-42C66BF91074}" srcOrd="0" destOrd="0" presId="urn:microsoft.com/office/officeart/2005/8/layout/vList2"/>
    <dgm:cxn modelId="{CAFE9EF9-C06B-436F-83AB-3E9F1B68E4CE}" srcId="{75333589-22C7-4E59-8465-3CFB2C74452D}" destId="{B57DC717-EA04-4D5F-805B-BB2EB41AE11D}" srcOrd="1" destOrd="0" parTransId="{3C125E5E-0EDE-4095-9436-2EC503245555}" sibTransId="{EF409C4D-A9B4-4AF0-9E36-C023F8D98838}"/>
    <dgm:cxn modelId="{AB3FD97C-97E8-F640-8FAF-C4E7D39AD095}" type="presParOf" srcId="{585060D8-6CC0-EE48-AFED-3F13BB63B1C8}" destId="{3E772BFF-F4E1-B149-99C5-432E5E2ABA4F}" srcOrd="0" destOrd="0" presId="urn:microsoft.com/office/officeart/2005/8/layout/vList2"/>
    <dgm:cxn modelId="{2F614FF3-15E2-5E4D-A851-F1EE5C08D999}" type="presParOf" srcId="{585060D8-6CC0-EE48-AFED-3F13BB63B1C8}" destId="{F6B4F7A6-F2C9-D34A-89C6-42C66BF91074}" srcOrd="1" destOrd="0" presId="urn:microsoft.com/office/officeart/2005/8/layout/vList2"/>
    <dgm:cxn modelId="{5C821968-C761-BA4E-89BC-B838A7EFBE50}" type="presParOf" srcId="{585060D8-6CC0-EE48-AFED-3F13BB63B1C8}" destId="{613BA044-55A0-E647-AF54-BA3D1730AF3D}" srcOrd="2" destOrd="0" presId="urn:microsoft.com/office/officeart/2005/8/layout/vList2"/>
    <dgm:cxn modelId="{B95593E6-BE95-424D-94DB-4E8482E3C327}" type="presParOf" srcId="{585060D8-6CC0-EE48-AFED-3F13BB63B1C8}" destId="{D627B13A-D75E-5244-A412-8A39C5AB3AB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DCB38F-CF90-498F-BD65-0D8DDFB4FE5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67E360E-C9CF-4FFB-BEB6-E36C8559FC1D}">
      <dgm:prSet/>
      <dgm:spPr/>
      <dgm:t>
        <a:bodyPr/>
        <a:lstStyle/>
        <a:p>
          <a:r>
            <a:rPr lang="en-US"/>
            <a:t>Both serum total protein and albumin is decreased in chronic kidney disease  (CKD) due to increased proteinuria</a:t>
          </a:r>
        </a:p>
      </dgm:t>
    </dgm:pt>
    <dgm:pt modelId="{D74F5928-7EE5-48BC-810D-AA75CCDF7638}" type="parTrans" cxnId="{CCB2C07F-C265-40E0-A5E6-9A62C7CCB56B}">
      <dgm:prSet/>
      <dgm:spPr/>
      <dgm:t>
        <a:bodyPr/>
        <a:lstStyle/>
        <a:p>
          <a:endParaRPr lang="en-US"/>
        </a:p>
      </dgm:t>
    </dgm:pt>
    <dgm:pt modelId="{3C2F90FF-46F5-4D26-AF3F-BD829139C51F}" type="sibTrans" cxnId="{CCB2C07F-C265-40E0-A5E6-9A62C7CCB56B}">
      <dgm:prSet/>
      <dgm:spPr/>
      <dgm:t>
        <a:bodyPr/>
        <a:lstStyle/>
        <a:p>
          <a:endParaRPr lang="en-US"/>
        </a:p>
      </dgm:t>
    </dgm:pt>
    <dgm:pt modelId="{10530266-654A-4D6E-AEA9-8FF733240119}">
      <dgm:prSet/>
      <dgm:spPr/>
      <dgm:t>
        <a:bodyPr/>
        <a:lstStyle/>
        <a:p>
          <a:r>
            <a:rPr lang="en-US"/>
            <a:t>Even though proteinuria may also be seen in acute kidney disease but it usually does not alter the total protein and albumin</a:t>
          </a:r>
        </a:p>
      </dgm:t>
    </dgm:pt>
    <dgm:pt modelId="{6D7576A6-9E95-45C3-90A8-4391824E6F45}" type="parTrans" cxnId="{A45C7CDC-9A5D-4677-B504-D8EB7F18574D}">
      <dgm:prSet/>
      <dgm:spPr/>
      <dgm:t>
        <a:bodyPr/>
        <a:lstStyle/>
        <a:p>
          <a:endParaRPr lang="en-US"/>
        </a:p>
      </dgm:t>
    </dgm:pt>
    <dgm:pt modelId="{7FCA05AE-6D9C-4880-BD96-7C11F90C48CC}" type="sibTrans" cxnId="{A45C7CDC-9A5D-4677-B504-D8EB7F18574D}">
      <dgm:prSet/>
      <dgm:spPr/>
      <dgm:t>
        <a:bodyPr/>
        <a:lstStyle/>
        <a:p>
          <a:endParaRPr lang="en-US"/>
        </a:p>
      </dgm:t>
    </dgm:pt>
    <dgm:pt modelId="{55855B3C-1652-0A4D-976D-62A904424375}" type="pres">
      <dgm:prSet presAssocID="{F4DCB38F-CF90-498F-BD65-0D8DDFB4FE53}" presName="vert0" presStyleCnt="0">
        <dgm:presLayoutVars>
          <dgm:dir/>
          <dgm:animOne val="branch"/>
          <dgm:animLvl val="lvl"/>
        </dgm:presLayoutVars>
      </dgm:prSet>
      <dgm:spPr/>
    </dgm:pt>
    <dgm:pt modelId="{8BEFAADC-B3B0-1344-9675-0BD9D6B9B027}" type="pres">
      <dgm:prSet presAssocID="{067E360E-C9CF-4FFB-BEB6-E36C8559FC1D}" presName="thickLine" presStyleLbl="alignNode1" presStyleIdx="0" presStyleCnt="2"/>
      <dgm:spPr/>
    </dgm:pt>
    <dgm:pt modelId="{0D393D7B-D20A-E243-9E8B-380334B25366}" type="pres">
      <dgm:prSet presAssocID="{067E360E-C9CF-4FFB-BEB6-E36C8559FC1D}" presName="horz1" presStyleCnt="0"/>
      <dgm:spPr/>
    </dgm:pt>
    <dgm:pt modelId="{409318B9-AF1D-EE40-AD7C-F3226ADE06CC}" type="pres">
      <dgm:prSet presAssocID="{067E360E-C9CF-4FFB-BEB6-E36C8559FC1D}" presName="tx1" presStyleLbl="revTx" presStyleIdx="0" presStyleCnt="2"/>
      <dgm:spPr/>
    </dgm:pt>
    <dgm:pt modelId="{4B1CCFD0-164C-F24D-A5B4-C8F120172ECE}" type="pres">
      <dgm:prSet presAssocID="{067E360E-C9CF-4FFB-BEB6-E36C8559FC1D}" presName="vert1" presStyleCnt="0"/>
      <dgm:spPr/>
    </dgm:pt>
    <dgm:pt modelId="{86DEAE69-5597-4D49-9B6F-D78A3F2E35A6}" type="pres">
      <dgm:prSet presAssocID="{10530266-654A-4D6E-AEA9-8FF733240119}" presName="thickLine" presStyleLbl="alignNode1" presStyleIdx="1" presStyleCnt="2"/>
      <dgm:spPr/>
    </dgm:pt>
    <dgm:pt modelId="{C5A6165D-F2F0-B848-BFEB-76EDD020283E}" type="pres">
      <dgm:prSet presAssocID="{10530266-654A-4D6E-AEA9-8FF733240119}" presName="horz1" presStyleCnt="0"/>
      <dgm:spPr/>
    </dgm:pt>
    <dgm:pt modelId="{5F41454E-A2DB-7D4D-9A2F-6948E214C1F7}" type="pres">
      <dgm:prSet presAssocID="{10530266-654A-4D6E-AEA9-8FF733240119}" presName="tx1" presStyleLbl="revTx" presStyleIdx="1" presStyleCnt="2"/>
      <dgm:spPr/>
    </dgm:pt>
    <dgm:pt modelId="{23395D47-4D10-FF4A-86DA-01709005E1FC}" type="pres">
      <dgm:prSet presAssocID="{10530266-654A-4D6E-AEA9-8FF733240119}" presName="vert1" presStyleCnt="0"/>
      <dgm:spPr/>
    </dgm:pt>
  </dgm:ptLst>
  <dgm:cxnLst>
    <dgm:cxn modelId="{27773F3F-1885-0B42-A6AB-84A409191ACB}" type="presOf" srcId="{10530266-654A-4D6E-AEA9-8FF733240119}" destId="{5F41454E-A2DB-7D4D-9A2F-6948E214C1F7}" srcOrd="0" destOrd="0" presId="urn:microsoft.com/office/officeart/2008/layout/LinedList"/>
    <dgm:cxn modelId="{CCB2C07F-C265-40E0-A5E6-9A62C7CCB56B}" srcId="{F4DCB38F-CF90-498F-BD65-0D8DDFB4FE53}" destId="{067E360E-C9CF-4FFB-BEB6-E36C8559FC1D}" srcOrd="0" destOrd="0" parTransId="{D74F5928-7EE5-48BC-810D-AA75CCDF7638}" sibTransId="{3C2F90FF-46F5-4D26-AF3F-BD829139C51F}"/>
    <dgm:cxn modelId="{D070E589-507B-0E43-A134-229F0AD431F0}" type="presOf" srcId="{067E360E-C9CF-4FFB-BEB6-E36C8559FC1D}" destId="{409318B9-AF1D-EE40-AD7C-F3226ADE06CC}" srcOrd="0" destOrd="0" presId="urn:microsoft.com/office/officeart/2008/layout/LinedList"/>
    <dgm:cxn modelId="{03F844D8-7D3E-5B49-BAD8-97849EA822BF}" type="presOf" srcId="{F4DCB38F-CF90-498F-BD65-0D8DDFB4FE53}" destId="{55855B3C-1652-0A4D-976D-62A904424375}" srcOrd="0" destOrd="0" presId="urn:microsoft.com/office/officeart/2008/layout/LinedList"/>
    <dgm:cxn modelId="{A45C7CDC-9A5D-4677-B504-D8EB7F18574D}" srcId="{F4DCB38F-CF90-498F-BD65-0D8DDFB4FE53}" destId="{10530266-654A-4D6E-AEA9-8FF733240119}" srcOrd="1" destOrd="0" parTransId="{6D7576A6-9E95-45C3-90A8-4391824E6F45}" sibTransId="{7FCA05AE-6D9C-4880-BD96-7C11F90C48CC}"/>
    <dgm:cxn modelId="{3936394E-CEED-1841-8CF6-5DB19443C617}" type="presParOf" srcId="{55855B3C-1652-0A4D-976D-62A904424375}" destId="{8BEFAADC-B3B0-1344-9675-0BD9D6B9B027}" srcOrd="0" destOrd="0" presId="urn:microsoft.com/office/officeart/2008/layout/LinedList"/>
    <dgm:cxn modelId="{262B6C84-E300-BE4C-B0D3-DF9BF8C769F7}" type="presParOf" srcId="{55855B3C-1652-0A4D-976D-62A904424375}" destId="{0D393D7B-D20A-E243-9E8B-380334B25366}" srcOrd="1" destOrd="0" presId="urn:microsoft.com/office/officeart/2008/layout/LinedList"/>
    <dgm:cxn modelId="{9593FB7F-1A3F-674F-B966-57EC05273675}" type="presParOf" srcId="{0D393D7B-D20A-E243-9E8B-380334B25366}" destId="{409318B9-AF1D-EE40-AD7C-F3226ADE06CC}" srcOrd="0" destOrd="0" presId="urn:microsoft.com/office/officeart/2008/layout/LinedList"/>
    <dgm:cxn modelId="{3708C290-5100-BE48-A656-9B9B0DDB2166}" type="presParOf" srcId="{0D393D7B-D20A-E243-9E8B-380334B25366}" destId="{4B1CCFD0-164C-F24D-A5B4-C8F120172ECE}" srcOrd="1" destOrd="0" presId="urn:microsoft.com/office/officeart/2008/layout/LinedList"/>
    <dgm:cxn modelId="{42A3FDB5-6D8D-894C-AD66-E461DDE29B15}" type="presParOf" srcId="{55855B3C-1652-0A4D-976D-62A904424375}" destId="{86DEAE69-5597-4D49-9B6F-D78A3F2E35A6}" srcOrd="2" destOrd="0" presId="urn:microsoft.com/office/officeart/2008/layout/LinedList"/>
    <dgm:cxn modelId="{2564FBCB-6523-F44A-B051-790C7B912E0C}" type="presParOf" srcId="{55855B3C-1652-0A4D-976D-62A904424375}" destId="{C5A6165D-F2F0-B848-BFEB-76EDD020283E}" srcOrd="3" destOrd="0" presId="urn:microsoft.com/office/officeart/2008/layout/LinedList"/>
    <dgm:cxn modelId="{6E842159-D61A-004F-BB5E-298055D7F0D7}" type="presParOf" srcId="{C5A6165D-F2F0-B848-BFEB-76EDD020283E}" destId="{5F41454E-A2DB-7D4D-9A2F-6948E214C1F7}" srcOrd="0" destOrd="0" presId="urn:microsoft.com/office/officeart/2008/layout/LinedList"/>
    <dgm:cxn modelId="{F1C1DDDB-041A-6246-A429-8AF8750E93F9}" type="presParOf" srcId="{C5A6165D-F2F0-B848-BFEB-76EDD020283E}" destId="{23395D47-4D10-FF4A-86DA-01709005E1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C06307-1FE0-44EA-A94F-74D9915727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5B8ABD-E0A6-4EC8-9393-BB1778D2C36E}">
      <dgm:prSet/>
      <dgm:spPr/>
      <dgm:t>
        <a:bodyPr/>
        <a:lstStyle/>
        <a:p>
          <a:r>
            <a:rPr lang="en-US"/>
            <a:t>Sodium is decreased (hyponatremia) and potassium is increased  (hyperkalemia) in chronic kidney disease (CKD) as kidney reabsorb sodium in  exchange of potassium</a:t>
          </a:r>
        </a:p>
      </dgm:t>
    </dgm:pt>
    <dgm:pt modelId="{3E52A5D3-5A2C-4AEC-A44C-B4BE55058EDB}" type="parTrans" cxnId="{BF037CF4-3B36-4263-98D0-7ABBD5039F98}">
      <dgm:prSet/>
      <dgm:spPr/>
      <dgm:t>
        <a:bodyPr/>
        <a:lstStyle/>
        <a:p>
          <a:endParaRPr lang="en-US"/>
        </a:p>
      </dgm:t>
    </dgm:pt>
    <dgm:pt modelId="{767BE3C5-DA56-4805-902D-7791D43D2BED}" type="sibTrans" cxnId="{BF037CF4-3B36-4263-98D0-7ABBD5039F98}">
      <dgm:prSet/>
      <dgm:spPr/>
      <dgm:t>
        <a:bodyPr/>
        <a:lstStyle/>
        <a:p>
          <a:endParaRPr lang="en-US"/>
        </a:p>
      </dgm:t>
    </dgm:pt>
    <dgm:pt modelId="{2BF23970-C154-4253-8BA2-BCA4E27CD810}">
      <dgm:prSet/>
      <dgm:spPr/>
      <dgm:t>
        <a:bodyPr/>
        <a:lstStyle/>
        <a:p>
          <a:r>
            <a:rPr lang="en-US"/>
            <a:t>Chloride and phosphate is increased in CKD</a:t>
          </a:r>
        </a:p>
      </dgm:t>
    </dgm:pt>
    <dgm:pt modelId="{1DC85298-8206-4DB1-95F3-AB88D9E4F788}" type="parTrans" cxnId="{70CDA584-B964-4D6D-AAC3-7E0E3DB97D12}">
      <dgm:prSet/>
      <dgm:spPr/>
      <dgm:t>
        <a:bodyPr/>
        <a:lstStyle/>
        <a:p>
          <a:endParaRPr lang="en-US"/>
        </a:p>
      </dgm:t>
    </dgm:pt>
    <dgm:pt modelId="{8A4B20DE-2F9C-4505-88DC-A567CB5A55D2}" type="sibTrans" cxnId="{70CDA584-B964-4D6D-AAC3-7E0E3DB97D12}">
      <dgm:prSet/>
      <dgm:spPr/>
      <dgm:t>
        <a:bodyPr/>
        <a:lstStyle/>
        <a:p>
          <a:endParaRPr lang="en-US"/>
        </a:p>
      </dgm:t>
    </dgm:pt>
    <dgm:pt modelId="{83E42CEE-E69D-4B7E-99DE-980674A1BC14}">
      <dgm:prSet/>
      <dgm:spPr/>
      <dgm:t>
        <a:bodyPr/>
        <a:lstStyle/>
        <a:p>
          <a:r>
            <a:rPr lang="en-US"/>
            <a:t>Calcium is decreased as vitamin D is deficient</a:t>
          </a:r>
        </a:p>
      </dgm:t>
    </dgm:pt>
    <dgm:pt modelId="{C4C564CE-CD08-43DF-BA05-048D0256FBF0}" type="parTrans" cxnId="{5856CB1C-9DC9-4EA4-B323-91E7211337EC}">
      <dgm:prSet/>
      <dgm:spPr/>
      <dgm:t>
        <a:bodyPr/>
        <a:lstStyle/>
        <a:p>
          <a:endParaRPr lang="en-US"/>
        </a:p>
      </dgm:t>
    </dgm:pt>
    <dgm:pt modelId="{5C53B295-0806-41AC-98C0-11CEE184DADD}" type="sibTrans" cxnId="{5856CB1C-9DC9-4EA4-B323-91E7211337EC}">
      <dgm:prSet/>
      <dgm:spPr/>
      <dgm:t>
        <a:bodyPr/>
        <a:lstStyle/>
        <a:p>
          <a:endParaRPr lang="en-US"/>
        </a:p>
      </dgm:t>
    </dgm:pt>
    <dgm:pt modelId="{F0DAD88E-3402-8741-AFC3-485FBE175EBD}" type="pres">
      <dgm:prSet presAssocID="{DEC06307-1FE0-44EA-A94F-74D991572775}" presName="vert0" presStyleCnt="0">
        <dgm:presLayoutVars>
          <dgm:dir/>
          <dgm:animOne val="branch"/>
          <dgm:animLvl val="lvl"/>
        </dgm:presLayoutVars>
      </dgm:prSet>
      <dgm:spPr/>
    </dgm:pt>
    <dgm:pt modelId="{F4F68582-A8FA-EC46-A786-61BF74606C70}" type="pres">
      <dgm:prSet presAssocID="{C15B8ABD-E0A6-4EC8-9393-BB1778D2C36E}" presName="thickLine" presStyleLbl="alignNode1" presStyleIdx="0" presStyleCnt="3"/>
      <dgm:spPr/>
    </dgm:pt>
    <dgm:pt modelId="{ABE49441-0753-D246-A881-A327C4E48743}" type="pres">
      <dgm:prSet presAssocID="{C15B8ABD-E0A6-4EC8-9393-BB1778D2C36E}" presName="horz1" presStyleCnt="0"/>
      <dgm:spPr/>
    </dgm:pt>
    <dgm:pt modelId="{FB9525ED-74CA-4F46-8149-80C869153928}" type="pres">
      <dgm:prSet presAssocID="{C15B8ABD-E0A6-4EC8-9393-BB1778D2C36E}" presName="tx1" presStyleLbl="revTx" presStyleIdx="0" presStyleCnt="3"/>
      <dgm:spPr/>
    </dgm:pt>
    <dgm:pt modelId="{9824AA7B-BBF3-4243-B9F0-91C896EE6D62}" type="pres">
      <dgm:prSet presAssocID="{C15B8ABD-E0A6-4EC8-9393-BB1778D2C36E}" presName="vert1" presStyleCnt="0"/>
      <dgm:spPr/>
    </dgm:pt>
    <dgm:pt modelId="{13E8F8F0-E7F9-F74F-9A36-10B7B6BFEE4A}" type="pres">
      <dgm:prSet presAssocID="{2BF23970-C154-4253-8BA2-BCA4E27CD810}" presName="thickLine" presStyleLbl="alignNode1" presStyleIdx="1" presStyleCnt="3"/>
      <dgm:spPr/>
    </dgm:pt>
    <dgm:pt modelId="{E81F7845-B367-A24B-B7A1-4F81295B1714}" type="pres">
      <dgm:prSet presAssocID="{2BF23970-C154-4253-8BA2-BCA4E27CD810}" presName="horz1" presStyleCnt="0"/>
      <dgm:spPr/>
    </dgm:pt>
    <dgm:pt modelId="{4556C05F-538E-6247-922D-D32BD1392A53}" type="pres">
      <dgm:prSet presAssocID="{2BF23970-C154-4253-8BA2-BCA4E27CD810}" presName="tx1" presStyleLbl="revTx" presStyleIdx="1" presStyleCnt="3"/>
      <dgm:spPr/>
    </dgm:pt>
    <dgm:pt modelId="{0A05303B-CAB9-3D4A-A829-05DF61CFA289}" type="pres">
      <dgm:prSet presAssocID="{2BF23970-C154-4253-8BA2-BCA4E27CD810}" presName="vert1" presStyleCnt="0"/>
      <dgm:spPr/>
    </dgm:pt>
    <dgm:pt modelId="{E5833ADB-74E3-DC43-9418-502F7B91CDDF}" type="pres">
      <dgm:prSet presAssocID="{83E42CEE-E69D-4B7E-99DE-980674A1BC14}" presName="thickLine" presStyleLbl="alignNode1" presStyleIdx="2" presStyleCnt="3"/>
      <dgm:spPr/>
    </dgm:pt>
    <dgm:pt modelId="{63236AA6-0707-9849-96BA-AE96A798341F}" type="pres">
      <dgm:prSet presAssocID="{83E42CEE-E69D-4B7E-99DE-980674A1BC14}" presName="horz1" presStyleCnt="0"/>
      <dgm:spPr/>
    </dgm:pt>
    <dgm:pt modelId="{E5077FC4-CFE6-484B-AB36-AE38E8331F29}" type="pres">
      <dgm:prSet presAssocID="{83E42CEE-E69D-4B7E-99DE-980674A1BC14}" presName="tx1" presStyleLbl="revTx" presStyleIdx="2" presStyleCnt="3"/>
      <dgm:spPr/>
    </dgm:pt>
    <dgm:pt modelId="{C9BBEE14-1685-EF4E-AC40-365B4CB5FC76}" type="pres">
      <dgm:prSet presAssocID="{83E42CEE-E69D-4B7E-99DE-980674A1BC14}" presName="vert1" presStyleCnt="0"/>
      <dgm:spPr/>
    </dgm:pt>
  </dgm:ptLst>
  <dgm:cxnLst>
    <dgm:cxn modelId="{5856CB1C-9DC9-4EA4-B323-91E7211337EC}" srcId="{DEC06307-1FE0-44EA-A94F-74D991572775}" destId="{83E42CEE-E69D-4B7E-99DE-980674A1BC14}" srcOrd="2" destOrd="0" parTransId="{C4C564CE-CD08-43DF-BA05-048D0256FBF0}" sibTransId="{5C53B295-0806-41AC-98C0-11CEE184DADD}"/>
    <dgm:cxn modelId="{70CDA584-B964-4D6D-AAC3-7E0E3DB97D12}" srcId="{DEC06307-1FE0-44EA-A94F-74D991572775}" destId="{2BF23970-C154-4253-8BA2-BCA4E27CD810}" srcOrd="1" destOrd="0" parTransId="{1DC85298-8206-4DB1-95F3-AB88D9E4F788}" sibTransId="{8A4B20DE-2F9C-4505-88DC-A567CB5A55D2}"/>
    <dgm:cxn modelId="{31D971D8-B883-DF4E-8948-0502A1E09588}" type="presOf" srcId="{C15B8ABD-E0A6-4EC8-9393-BB1778D2C36E}" destId="{FB9525ED-74CA-4F46-8149-80C869153928}" srcOrd="0" destOrd="0" presId="urn:microsoft.com/office/officeart/2008/layout/LinedList"/>
    <dgm:cxn modelId="{E24ABEDE-47F3-0D43-A6DE-9A2C3938D663}" type="presOf" srcId="{2BF23970-C154-4253-8BA2-BCA4E27CD810}" destId="{4556C05F-538E-6247-922D-D32BD1392A53}" srcOrd="0" destOrd="0" presId="urn:microsoft.com/office/officeart/2008/layout/LinedList"/>
    <dgm:cxn modelId="{227B44E5-CE97-1542-A1E1-BAC3174725EE}" type="presOf" srcId="{DEC06307-1FE0-44EA-A94F-74D991572775}" destId="{F0DAD88E-3402-8741-AFC3-485FBE175EBD}" srcOrd="0" destOrd="0" presId="urn:microsoft.com/office/officeart/2008/layout/LinedList"/>
    <dgm:cxn modelId="{BF037CF4-3B36-4263-98D0-7ABBD5039F98}" srcId="{DEC06307-1FE0-44EA-A94F-74D991572775}" destId="{C15B8ABD-E0A6-4EC8-9393-BB1778D2C36E}" srcOrd="0" destOrd="0" parTransId="{3E52A5D3-5A2C-4AEC-A44C-B4BE55058EDB}" sibTransId="{767BE3C5-DA56-4805-902D-7791D43D2BED}"/>
    <dgm:cxn modelId="{8D51D7FF-376B-7249-91B4-3BB528681924}" type="presOf" srcId="{83E42CEE-E69D-4B7E-99DE-980674A1BC14}" destId="{E5077FC4-CFE6-484B-AB36-AE38E8331F29}" srcOrd="0" destOrd="0" presId="urn:microsoft.com/office/officeart/2008/layout/LinedList"/>
    <dgm:cxn modelId="{28964D1E-2DA9-FF45-B9A8-37771C932D3A}" type="presParOf" srcId="{F0DAD88E-3402-8741-AFC3-485FBE175EBD}" destId="{F4F68582-A8FA-EC46-A786-61BF74606C70}" srcOrd="0" destOrd="0" presId="urn:microsoft.com/office/officeart/2008/layout/LinedList"/>
    <dgm:cxn modelId="{F065205D-B1C6-3842-93C9-064411460672}" type="presParOf" srcId="{F0DAD88E-3402-8741-AFC3-485FBE175EBD}" destId="{ABE49441-0753-D246-A881-A327C4E48743}" srcOrd="1" destOrd="0" presId="urn:microsoft.com/office/officeart/2008/layout/LinedList"/>
    <dgm:cxn modelId="{67F61A06-89AC-6747-8DA0-07BBCADD0FAA}" type="presParOf" srcId="{ABE49441-0753-D246-A881-A327C4E48743}" destId="{FB9525ED-74CA-4F46-8149-80C869153928}" srcOrd="0" destOrd="0" presId="urn:microsoft.com/office/officeart/2008/layout/LinedList"/>
    <dgm:cxn modelId="{4D897040-3985-B24B-9A79-994AE782605E}" type="presParOf" srcId="{ABE49441-0753-D246-A881-A327C4E48743}" destId="{9824AA7B-BBF3-4243-B9F0-91C896EE6D62}" srcOrd="1" destOrd="0" presId="urn:microsoft.com/office/officeart/2008/layout/LinedList"/>
    <dgm:cxn modelId="{EB41000A-FC3D-ED41-BDF0-5F3A8FF4680F}" type="presParOf" srcId="{F0DAD88E-3402-8741-AFC3-485FBE175EBD}" destId="{13E8F8F0-E7F9-F74F-9A36-10B7B6BFEE4A}" srcOrd="2" destOrd="0" presId="urn:microsoft.com/office/officeart/2008/layout/LinedList"/>
    <dgm:cxn modelId="{42C9BEC2-A681-EF48-88FA-5C8BA775603C}" type="presParOf" srcId="{F0DAD88E-3402-8741-AFC3-485FBE175EBD}" destId="{E81F7845-B367-A24B-B7A1-4F81295B1714}" srcOrd="3" destOrd="0" presId="urn:microsoft.com/office/officeart/2008/layout/LinedList"/>
    <dgm:cxn modelId="{072975C1-CDF2-184A-B270-493B23B7405C}" type="presParOf" srcId="{E81F7845-B367-A24B-B7A1-4F81295B1714}" destId="{4556C05F-538E-6247-922D-D32BD1392A53}" srcOrd="0" destOrd="0" presId="urn:microsoft.com/office/officeart/2008/layout/LinedList"/>
    <dgm:cxn modelId="{1B6AB1B6-D934-C940-8B54-FBB2425ED35B}" type="presParOf" srcId="{E81F7845-B367-A24B-B7A1-4F81295B1714}" destId="{0A05303B-CAB9-3D4A-A829-05DF61CFA289}" srcOrd="1" destOrd="0" presId="urn:microsoft.com/office/officeart/2008/layout/LinedList"/>
    <dgm:cxn modelId="{4F031416-4905-074D-B035-A4B2FED5E37D}" type="presParOf" srcId="{F0DAD88E-3402-8741-AFC3-485FBE175EBD}" destId="{E5833ADB-74E3-DC43-9418-502F7B91CDDF}" srcOrd="4" destOrd="0" presId="urn:microsoft.com/office/officeart/2008/layout/LinedList"/>
    <dgm:cxn modelId="{226FCBB5-ECF7-0648-A08F-FA19C46145EB}" type="presParOf" srcId="{F0DAD88E-3402-8741-AFC3-485FBE175EBD}" destId="{63236AA6-0707-9849-96BA-AE96A798341F}" srcOrd="5" destOrd="0" presId="urn:microsoft.com/office/officeart/2008/layout/LinedList"/>
    <dgm:cxn modelId="{5B29DCDB-E69C-CD4C-A988-C7C892B15D1E}" type="presParOf" srcId="{63236AA6-0707-9849-96BA-AE96A798341F}" destId="{E5077FC4-CFE6-484B-AB36-AE38E8331F29}" srcOrd="0" destOrd="0" presId="urn:microsoft.com/office/officeart/2008/layout/LinedList"/>
    <dgm:cxn modelId="{6A5B04BB-3302-034B-978D-F104AF02092D}" type="presParOf" srcId="{63236AA6-0707-9849-96BA-AE96A798341F}" destId="{C9BBEE14-1685-EF4E-AC40-365B4CB5FC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C70D66-B94A-47C9-8695-5DB7B3DB7A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CDE059-7EF1-4A05-9AD2-FEC22BD50542}">
      <dgm:prSet/>
      <dgm:spPr/>
      <dgm:t>
        <a:bodyPr/>
        <a:lstStyle/>
        <a:p>
          <a:r>
            <a:rPr lang="en-US" b="1"/>
            <a:t>Urine Concentration Test</a:t>
          </a:r>
          <a:endParaRPr lang="en-US"/>
        </a:p>
      </dgm:t>
    </dgm:pt>
    <dgm:pt modelId="{2C333D01-22FE-4EDE-ABE9-B3D82583AE2F}" type="parTrans" cxnId="{6F385C39-AAB0-45C6-A809-38FB75E5BDD6}">
      <dgm:prSet/>
      <dgm:spPr/>
      <dgm:t>
        <a:bodyPr/>
        <a:lstStyle/>
        <a:p>
          <a:endParaRPr lang="en-US"/>
        </a:p>
      </dgm:t>
    </dgm:pt>
    <dgm:pt modelId="{A8B4B342-EA9E-42AD-B4DD-C8209A533BC2}" type="sibTrans" cxnId="{6F385C39-AAB0-45C6-A809-38FB75E5BDD6}">
      <dgm:prSet/>
      <dgm:spPr/>
      <dgm:t>
        <a:bodyPr/>
        <a:lstStyle/>
        <a:p>
          <a:endParaRPr lang="en-US"/>
        </a:p>
      </dgm:t>
    </dgm:pt>
    <dgm:pt modelId="{E96FFC8F-AD44-456E-B768-90C033961E29}">
      <dgm:prSet/>
      <dgm:spPr/>
      <dgm:t>
        <a:bodyPr/>
        <a:lstStyle/>
        <a:p>
          <a:r>
            <a:rPr lang="en-US"/>
            <a:t>The ability of the kidney to concentrate urine</a:t>
          </a:r>
        </a:p>
      </dgm:t>
    </dgm:pt>
    <dgm:pt modelId="{50E380A0-BA98-412D-8CD1-927C9BCC376F}" type="parTrans" cxnId="{39F9699A-51C6-46FF-A619-839921744FD0}">
      <dgm:prSet/>
      <dgm:spPr/>
      <dgm:t>
        <a:bodyPr/>
        <a:lstStyle/>
        <a:p>
          <a:endParaRPr lang="en-US"/>
        </a:p>
      </dgm:t>
    </dgm:pt>
    <dgm:pt modelId="{9CF581D9-B333-4227-973D-5857BD7584DD}" type="sibTrans" cxnId="{39F9699A-51C6-46FF-A619-839921744FD0}">
      <dgm:prSet/>
      <dgm:spPr/>
      <dgm:t>
        <a:bodyPr/>
        <a:lstStyle/>
        <a:p>
          <a:endParaRPr lang="en-US"/>
        </a:p>
      </dgm:t>
    </dgm:pt>
    <dgm:pt modelId="{BFA32353-0C87-431F-8D68-6467B2569B69}">
      <dgm:prSet/>
      <dgm:spPr/>
      <dgm:t>
        <a:bodyPr/>
        <a:lstStyle/>
        <a:p>
          <a:r>
            <a:rPr lang="en-US"/>
            <a:t>This test requires a water deprivation for 14 hrs in  healthy individuals.</a:t>
          </a:r>
        </a:p>
      </dgm:t>
    </dgm:pt>
    <dgm:pt modelId="{D7C46B67-12B9-4680-A986-725D23868C8F}" type="parTrans" cxnId="{DFA651E2-8E40-407C-8E19-4F6E62D5256F}">
      <dgm:prSet/>
      <dgm:spPr/>
      <dgm:t>
        <a:bodyPr/>
        <a:lstStyle/>
        <a:p>
          <a:endParaRPr lang="en-US"/>
        </a:p>
      </dgm:t>
    </dgm:pt>
    <dgm:pt modelId="{9AB00C8C-1E9A-43AB-BCF1-6BF58501992E}" type="sibTrans" cxnId="{DFA651E2-8E40-407C-8E19-4F6E62D5256F}">
      <dgm:prSet/>
      <dgm:spPr/>
      <dgm:t>
        <a:bodyPr/>
        <a:lstStyle/>
        <a:p>
          <a:endParaRPr lang="en-US"/>
        </a:p>
      </dgm:t>
    </dgm:pt>
    <dgm:pt modelId="{C838D384-191A-4C0C-AA2F-805A628C7C76}">
      <dgm:prSet/>
      <dgm:spPr/>
      <dgm:t>
        <a:bodyPr/>
        <a:lstStyle/>
        <a:p>
          <a:r>
            <a:rPr lang="en-US"/>
            <a:t>A specific gravity of &gt; 1.02 indicates normal  concentrating power.</a:t>
          </a:r>
        </a:p>
      </dgm:t>
    </dgm:pt>
    <dgm:pt modelId="{3B65D190-4D62-4569-919E-FB784E2A9013}" type="parTrans" cxnId="{F5CC1586-EA49-4C01-ABC6-5A1F24B218D8}">
      <dgm:prSet/>
      <dgm:spPr/>
      <dgm:t>
        <a:bodyPr/>
        <a:lstStyle/>
        <a:p>
          <a:endParaRPr lang="en-US"/>
        </a:p>
      </dgm:t>
    </dgm:pt>
    <dgm:pt modelId="{2A9DD82E-1EF6-4328-9341-8169431A92DC}" type="sibTrans" cxnId="{F5CC1586-EA49-4C01-ABC6-5A1F24B218D8}">
      <dgm:prSet/>
      <dgm:spPr/>
      <dgm:t>
        <a:bodyPr/>
        <a:lstStyle/>
        <a:p>
          <a:endParaRPr lang="en-US"/>
        </a:p>
      </dgm:t>
    </dgm:pt>
    <dgm:pt modelId="{0107F624-E18B-4281-A282-2ACC17E8A3CD}">
      <dgm:prSet/>
      <dgm:spPr/>
      <dgm:t>
        <a:bodyPr/>
        <a:lstStyle/>
        <a:p>
          <a:r>
            <a:rPr lang="en-US"/>
            <a:t>Specific gravity of 1.008 to 1.010 is isotonic with  plasma and indicates no work done by kidneys.</a:t>
          </a:r>
        </a:p>
      </dgm:t>
    </dgm:pt>
    <dgm:pt modelId="{B3AB5177-08B0-4FC7-BD01-E89CE4E06128}" type="parTrans" cxnId="{98A7C572-91BB-4775-8BAE-8C2AA19A5FC6}">
      <dgm:prSet/>
      <dgm:spPr/>
      <dgm:t>
        <a:bodyPr/>
        <a:lstStyle/>
        <a:p>
          <a:endParaRPr lang="en-US"/>
        </a:p>
      </dgm:t>
    </dgm:pt>
    <dgm:pt modelId="{7CFF7FF5-9294-412E-97AF-225301CC4572}" type="sibTrans" cxnId="{98A7C572-91BB-4775-8BAE-8C2AA19A5FC6}">
      <dgm:prSet/>
      <dgm:spPr/>
      <dgm:t>
        <a:bodyPr/>
        <a:lstStyle/>
        <a:p>
          <a:endParaRPr lang="en-US"/>
        </a:p>
      </dgm:t>
    </dgm:pt>
    <dgm:pt modelId="{C5730651-0BDD-4EDE-814F-B454B565FA27}">
      <dgm:prSet/>
      <dgm:spPr/>
      <dgm:t>
        <a:bodyPr/>
        <a:lstStyle/>
        <a:p>
          <a:r>
            <a:rPr lang="en-US"/>
            <a:t>The test should not be performed on a dehydrated  patient</a:t>
          </a:r>
        </a:p>
      </dgm:t>
    </dgm:pt>
    <dgm:pt modelId="{237FDB4F-3FE6-48C4-8659-46838AC7C5B5}" type="parTrans" cxnId="{924BB1BD-8449-40AC-AD2B-493B6FCD7258}">
      <dgm:prSet/>
      <dgm:spPr/>
      <dgm:t>
        <a:bodyPr/>
        <a:lstStyle/>
        <a:p>
          <a:endParaRPr lang="en-US"/>
        </a:p>
      </dgm:t>
    </dgm:pt>
    <dgm:pt modelId="{1DA7AE8B-F941-4EFB-A504-91B594C97135}" type="sibTrans" cxnId="{924BB1BD-8449-40AC-AD2B-493B6FCD7258}">
      <dgm:prSet/>
      <dgm:spPr/>
      <dgm:t>
        <a:bodyPr/>
        <a:lstStyle/>
        <a:p>
          <a:endParaRPr lang="en-US"/>
        </a:p>
      </dgm:t>
    </dgm:pt>
    <dgm:pt modelId="{50DAD306-7C1B-5043-9ADB-B2C187F5E232}" type="pres">
      <dgm:prSet presAssocID="{C9C70D66-B94A-47C9-8695-5DB7B3DB7AF5}" presName="linear" presStyleCnt="0">
        <dgm:presLayoutVars>
          <dgm:animLvl val="lvl"/>
          <dgm:resizeHandles val="exact"/>
        </dgm:presLayoutVars>
      </dgm:prSet>
      <dgm:spPr/>
    </dgm:pt>
    <dgm:pt modelId="{543E318A-E121-F14C-BBAD-C5FE74974065}" type="pres">
      <dgm:prSet presAssocID="{46CDE059-7EF1-4A05-9AD2-FEC22BD5054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83C399E-5611-A947-BA4A-81B0E4ABED32}" type="pres">
      <dgm:prSet presAssocID="{46CDE059-7EF1-4A05-9AD2-FEC22BD5054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838324-75F4-F142-840F-DCE37FC954AE}" type="presOf" srcId="{46CDE059-7EF1-4A05-9AD2-FEC22BD50542}" destId="{543E318A-E121-F14C-BBAD-C5FE74974065}" srcOrd="0" destOrd="0" presId="urn:microsoft.com/office/officeart/2005/8/layout/vList2"/>
    <dgm:cxn modelId="{60B2092D-4644-3F4B-BED8-67E8A75E2004}" type="presOf" srcId="{BFA32353-0C87-431F-8D68-6467B2569B69}" destId="{083C399E-5611-A947-BA4A-81B0E4ABED32}" srcOrd="0" destOrd="1" presId="urn:microsoft.com/office/officeart/2005/8/layout/vList2"/>
    <dgm:cxn modelId="{6F385C39-AAB0-45C6-A809-38FB75E5BDD6}" srcId="{C9C70D66-B94A-47C9-8695-5DB7B3DB7AF5}" destId="{46CDE059-7EF1-4A05-9AD2-FEC22BD50542}" srcOrd="0" destOrd="0" parTransId="{2C333D01-22FE-4EDE-ABE9-B3D82583AE2F}" sibTransId="{A8B4B342-EA9E-42AD-B4DD-C8209A533BC2}"/>
    <dgm:cxn modelId="{90207347-4834-004A-829E-5B82C0FD56FC}" type="presOf" srcId="{E96FFC8F-AD44-456E-B768-90C033961E29}" destId="{083C399E-5611-A947-BA4A-81B0E4ABED32}" srcOrd="0" destOrd="0" presId="urn:microsoft.com/office/officeart/2005/8/layout/vList2"/>
    <dgm:cxn modelId="{6411594E-A9CF-8C47-848C-ECBE92ED89B1}" type="presOf" srcId="{C838D384-191A-4C0C-AA2F-805A628C7C76}" destId="{083C399E-5611-A947-BA4A-81B0E4ABED32}" srcOrd="0" destOrd="2" presId="urn:microsoft.com/office/officeart/2005/8/layout/vList2"/>
    <dgm:cxn modelId="{98A7C572-91BB-4775-8BAE-8C2AA19A5FC6}" srcId="{46CDE059-7EF1-4A05-9AD2-FEC22BD50542}" destId="{0107F624-E18B-4281-A282-2ACC17E8A3CD}" srcOrd="3" destOrd="0" parTransId="{B3AB5177-08B0-4FC7-BD01-E89CE4E06128}" sibTransId="{7CFF7FF5-9294-412E-97AF-225301CC4572}"/>
    <dgm:cxn modelId="{1483ED7E-5F61-374A-9D3B-5B3B03941EE1}" type="presOf" srcId="{0107F624-E18B-4281-A282-2ACC17E8A3CD}" destId="{083C399E-5611-A947-BA4A-81B0E4ABED32}" srcOrd="0" destOrd="3" presId="urn:microsoft.com/office/officeart/2005/8/layout/vList2"/>
    <dgm:cxn modelId="{F5CC1586-EA49-4C01-ABC6-5A1F24B218D8}" srcId="{46CDE059-7EF1-4A05-9AD2-FEC22BD50542}" destId="{C838D384-191A-4C0C-AA2F-805A628C7C76}" srcOrd="2" destOrd="0" parTransId="{3B65D190-4D62-4569-919E-FB784E2A9013}" sibTransId="{2A9DD82E-1EF6-4328-9341-8169431A92DC}"/>
    <dgm:cxn modelId="{39F9699A-51C6-46FF-A619-839921744FD0}" srcId="{46CDE059-7EF1-4A05-9AD2-FEC22BD50542}" destId="{E96FFC8F-AD44-456E-B768-90C033961E29}" srcOrd="0" destOrd="0" parTransId="{50E380A0-BA98-412D-8CD1-927C9BCC376F}" sibTransId="{9CF581D9-B333-4227-973D-5857BD7584DD}"/>
    <dgm:cxn modelId="{924BB1BD-8449-40AC-AD2B-493B6FCD7258}" srcId="{46CDE059-7EF1-4A05-9AD2-FEC22BD50542}" destId="{C5730651-0BDD-4EDE-814F-B454B565FA27}" srcOrd="4" destOrd="0" parTransId="{237FDB4F-3FE6-48C4-8659-46838AC7C5B5}" sibTransId="{1DA7AE8B-F941-4EFB-A504-91B594C97135}"/>
    <dgm:cxn modelId="{5DA559D2-1995-A94F-8710-842BC2AFFB18}" type="presOf" srcId="{C9C70D66-B94A-47C9-8695-5DB7B3DB7AF5}" destId="{50DAD306-7C1B-5043-9ADB-B2C187F5E232}" srcOrd="0" destOrd="0" presId="urn:microsoft.com/office/officeart/2005/8/layout/vList2"/>
    <dgm:cxn modelId="{DFA651E2-8E40-407C-8E19-4F6E62D5256F}" srcId="{46CDE059-7EF1-4A05-9AD2-FEC22BD50542}" destId="{BFA32353-0C87-431F-8D68-6467B2569B69}" srcOrd="1" destOrd="0" parTransId="{D7C46B67-12B9-4680-A986-725D23868C8F}" sibTransId="{9AB00C8C-1E9A-43AB-BCF1-6BF58501992E}"/>
    <dgm:cxn modelId="{6DE12AF2-1C4E-2841-ACFB-1A162C8744B8}" type="presOf" srcId="{C5730651-0BDD-4EDE-814F-B454B565FA27}" destId="{083C399E-5611-A947-BA4A-81B0E4ABED32}" srcOrd="0" destOrd="4" presId="urn:microsoft.com/office/officeart/2005/8/layout/vList2"/>
    <dgm:cxn modelId="{7659D5E0-7944-6A49-8E9D-DD6102846EE1}" type="presParOf" srcId="{50DAD306-7C1B-5043-9ADB-B2C187F5E232}" destId="{543E318A-E121-F14C-BBAD-C5FE74974065}" srcOrd="0" destOrd="0" presId="urn:microsoft.com/office/officeart/2005/8/layout/vList2"/>
    <dgm:cxn modelId="{07C84B85-DBD1-264E-A420-C8B560B08965}" type="presParOf" srcId="{50DAD306-7C1B-5043-9ADB-B2C187F5E232}" destId="{083C399E-5611-A947-BA4A-81B0E4ABED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CDEABB-083E-4421-BB94-229C109650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CC153F-59A2-4D9B-94A8-0927D2CB9A32}">
      <dgm:prSet/>
      <dgm:spPr/>
      <dgm:t>
        <a:bodyPr/>
        <a:lstStyle/>
        <a:p>
          <a:r>
            <a:rPr lang="en-US" b="1"/>
            <a:t>Vasopressin Test</a:t>
          </a:r>
          <a:endParaRPr lang="en-US"/>
        </a:p>
      </dgm:t>
    </dgm:pt>
    <dgm:pt modelId="{B0CD1DC6-ACCE-4168-A508-5E17FB282A9F}" type="parTrans" cxnId="{26C69C57-4E0A-44AB-AAB6-F645A5004ACF}">
      <dgm:prSet/>
      <dgm:spPr/>
      <dgm:t>
        <a:bodyPr/>
        <a:lstStyle/>
        <a:p>
          <a:endParaRPr lang="en-US"/>
        </a:p>
      </dgm:t>
    </dgm:pt>
    <dgm:pt modelId="{B581813C-8997-4866-AF94-BD0AD482DC32}" type="sibTrans" cxnId="{26C69C57-4E0A-44AB-AAB6-F645A5004ACF}">
      <dgm:prSet/>
      <dgm:spPr/>
      <dgm:t>
        <a:bodyPr/>
        <a:lstStyle/>
        <a:p>
          <a:endParaRPr lang="en-US"/>
        </a:p>
      </dgm:t>
    </dgm:pt>
    <dgm:pt modelId="{1CDED9AD-FE95-4024-9F07-42AE40AF426C}">
      <dgm:prSet/>
      <dgm:spPr/>
      <dgm:t>
        <a:bodyPr/>
        <a:lstStyle/>
        <a:p>
          <a:r>
            <a:rPr lang="en-US" b="1"/>
            <a:t>Urine Dilution (Water Load) Test</a:t>
          </a:r>
          <a:endParaRPr lang="en-US"/>
        </a:p>
      </dgm:t>
    </dgm:pt>
    <dgm:pt modelId="{7E07C145-4ACF-44AF-8E1C-1E558AF3A8FE}" type="parTrans" cxnId="{9B2C476C-A2EA-477E-8A2D-4BE097DC59CD}">
      <dgm:prSet/>
      <dgm:spPr/>
      <dgm:t>
        <a:bodyPr/>
        <a:lstStyle/>
        <a:p>
          <a:endParaRPr lang="en-US"/>
        </a:p>
      </dgm:t>
    </dgm:pt>
    <dgm:pt modelId="{79D76F3B-9AB3-4184-AC60-1AB64BCDE7E6}" type="sibTrans" cxnId="{9B2C476C-A2EA-477E-8A2D-4BE097DC59CD}">
      <dgm:prSet/>
      <dgm:spPr/>
      <dgm:t>
        <a:bodyPr/>
        <a:lstStyle/>
        <a:p>
          <a:endParaRPr lang="en-US"/>
        </a:p>
      </dgm:t>
    </dgm:pt>
    <dgm:pt modelId="{4D30483E-FF6C-41B6-9527-0EA2CF478D71}">
      <dgm:prSet/>
      <dgm:spPr/>
      <dgm:t>
        <a:bodyPr/>
        <a:lstStyle/>
        <a:p>
          <a:r>
            <a:rPr lang="en-US" dirty="0"/>
            <a:t>After overnight water deprivation patient is asked to take 1200ml of water in  half hour, urine specific gravity is measured in samples collected over next 4  hours. At least one sample should show </a:t>
          </a:r>
          <a:r>
            <a:rPr lang="en-US" dirty="0" err="1"/>
            <a:t>sp</a:t>
          </a:r>
          <a:r>
            <a:rPr lang="en-US" dirty="0"/>
            <a:t> gr of 1.003 or below</a:t>
          </a:r>
        </a:p>
      </dgm:t>
    </dgm:pt>
    <dgm:pt modelId="{E09CB2EF-810C-4CD1-8E47-BD24B215F84C}" type="parTrans" cxnId="{0BCF7F53-7B7F-48CE-9A9F-7E3B754D4FF4}">
      <dgm:prSet/>
      <dgm:spPr/>
      <dgm:t>
        <a:bodyPr/>
        <a:lstStyle/>
        <a:p>
          <a:endParaRPr lang="en-US"/>
        </a:p>
      </dgm:t>
    </dgm:pt>
    <dgm:pt modelId="{B00D4923-5344-4D09-96EE-85AFF52F09D4}" type="sibTrans" cxnId="{0BCF7F53-7B7F-48CE-9A9F-7E3B754D4FF4}">
      <dgm:prSet/>
      <dgm:spPr/>
      <dgm:t>
        <a:bodyPr/>
        <a:lstStyle/>
        <a:p>
          <a:endParaRPr lang="en-US"/>
        </a:p>
      </dgm:t>
    </dgm:pt>
    <dgm:pt modelId="{C6961263-C7FF-40A1-B006-382B732B4403}">
      <dgm:prSet/>
      <dgm:spPr/>
      <dgm:t>
        <a:bodyPr/>
        <a:lstStyle/>
        <a:p>
          <a:r>
            <a:rPr lang="en-US"/>
            <a:t>The test should not be done if there is oedema or renal  failure; water intoxication may result</a:t>
          </a:r>
        </a:p>
      </dgm:t>
    </dgm:pt>
    <dgm:pt modelId="{8269C638-82CC-46D2-B875-6ACB5D7F5505}" type="parTrans" cxnId="{5E7DC1A7-46E6-4F77-8AE7-D0EE3CD68497}">
      <dgm:prSet/>
      <dgm:spPr/>
      <dgm:t>
        <a:bodyPr/>
        <a:lstStyle/>
        <a:p>
          <a:endParaRPr lang="en-US"/>
        </a:p>
      </dgm:t>
    </dgm:pt>
    <dgm:pt modelId="{AB155D43-4F0D-4292-B572-3C16A5B1A55A}" type="sibTrans" cxnId="{5E7DC1A7-46E6-4F77-8AE7-D0EE3CD68497}">
      <dgm:prSet/>
      <dgm:spPr/>
      <dgm:t>
        <a:bodyPr/>
        <a:lstStyle/>
        <a:p>
          <a:endParaRPr lang="en-US"/>
        </a:p>
      </dgm:t>
    </dgm:pt>
    <dgm:pt modelId="{FD75B5DF-A0AD-1447-AE76-2FD57864B349}" type="pres">
      <dgm:prSet presAssocID="{52CDEABB-083E-4421-BB94-229C1096505D}" presName="linear" presStyleCnt="0">
        <dgm:presLayoutVars>
          <dgm:animLvl val="lvl"/>
          <dgm:resizeHandles val="exact"/>
        </dgm:presLayoutVars>
      </dgm:prSet>
      <dgm:spPr/>
    </dgm:pt>
    <dgm:pt modelId="{AF12CD66-9980-7B42-9073-2A5D516D3DE1}" type="pres">
      <dgm:prSet presAssocID="{D7CC153F-59A2-4D9B-94A8-0927D2CB9A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2B3C70-C6CA-AF40-B38D-70199CD60F74}" type="pres">
      <dgm:prSet presAssocID="{B581813C-8997-4866-AF94-BD0AD482DC32}" presName="spacer" presStyleCnt="0"/>
      <dgm:spPr/>
    </dgm:pt>
    <dgm:pt modelId="{3C2EEEA9-7807-254E-A495-599E27D90C9D}" type="pres">
      <dgm:prSet presAssocID="{1CDED9AD-FE95-4024-9F07-42AE40AF42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926995-5930-4146-9FBE-0AFF2E5E55B5}" type="pres">
      <dgm:prSet presAssocID="{1CDED9AD-FE95-4024-9F07-42AE40AF426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726A29-C1B5-A64C-AF1F-42B927260CE9}" type="presOf" srcId="{4D30483E-FF6C-41B6-9527-0EA2CF478D71}" destId="{00926995-5930-4146-9FBE-0AFF2E5E55B5}" srcOrd="0" destOrd="0" presId="urn:microsoft.com/office/officeart/2005/8/layout/vList2"/>
    <dgm:cxn modelId="{834EFD43-491D-3A46-93AA-DE8431F35A87}" type="presOf" srcId="{52CDEABB-083E-4421-BB94-229C1096505D}" destId="{FD75B5DF-A0AD-1447-AE76-2FD57864B349}" srcOrd="0" destOrd="0" presId="urn:microsoft.com/office/officeart/2005/8/layout/vList2"/>
    <dgm:cxn modelId="{0BCF7F53-7B7F-48CE-9A9F-7E3B754D4FF4}" srcId="{1CDED9AD-FE95-4024-9F07-42AE40AF426C}" destId="{4D30483E-FF6C-41B6-9527-0EA2CF478D71}" srcOrd="0" destOrd="0" parTransId="{E09CB2EF-810C-4CD1-8E47-BD24B215F84C}" sibTransId="{B00D4923-5344-4D09-96EE-85AFF52F09D4}"/>
    <dgm:cxn modelId="{26C69C57-4E0A-44AB-AAB6-F645A5004ACF}" srcId="{52CDEABB-083E-4421-BB94-229C1096505D}" destId="{D7CC153F-59A2-4D9B-94A8-0927D2CB9A32}" srcOrd="0" destOrd="0" parTransId="{B0CD1DC6-ACCE-4168-A508-5E17FB282A9F}" sibTransId="{B581813C-8997-4866-AF94-BD0AD482DC32}"/>
    <dgm:cxn modelId="{9B2C476C-A2EA-477E-8A2D-4BE097DC59CD}" srcId="{52CDEABB-083E-4421-BB94-229C1096505D}" destId="{1CDED9AD-FE95-4024-9F07-42AE40AF426C}" srcOrd="1" destOrd="0" parTransId="{7E07C145-4ACF-44AF-8E1C-1E558AF3A8FE}" sibTransId="{79D76F3B-9AB3-4184-AC60-1AB64BCDE7E6}"/>
    <dgm:cxn modelId="{E7690F89-E3A1-6D4A-B927-67FC431DA7BA}" type="presOf" srcId="{1CDED9AD-FE95-4024-9F07-42AE40AF426C}" destId="{3C2EEEA9-7807-254E-A495-599E27D90C9D}" srcOrd="0" destOrd="0" presId="urn:microsoft.com/office/officeart/2005/8/layout/vList2"/>
    <dgm:cxn modelId="{5E7DC1A7-46E6-4F77-8AE7-D0EE3CD68497}" srcId="{1CDED9AD-FE95-4024-9F07-42AE40AF426C}" destId="{C6961263-C7FF-40A1-B006-382B732B4403}" srcOrd="1" destOrd="0" parTransId="{8269C638-82CC-46D2-B875-6ACB5D7F5505}" sibTransId="{AB155D43-4F0D-4292-B572-3C16A5B1A55A}"/>
    <dgm:cxn modelId="{9E7ED8CC-55A7-8D46-867C-C024EAC0FFF1}" type="presOf" srcId="{C6961263-C7FF-40A1-B006-382B732B4403}" destId="{00926995-5930-4146-9FBE-0AFF2E5E55B5}" srcOrd="0" destOrd="1" presId="urn:microsoft.com/office/officeart/2005/8/layout/vList2"/>
    <dgm:cxn modelId="{E940DBE4-4681-B245-BDD5-CFDA87463B6E}" type="presOf" srcId="{D7CC153F-59A2-4D9B-94A8-0927D2CB9A32}" destId="{AF12CD66-9980-7B42-9073-2A5D516D3DE1}" srcOrd="0" destOrd="0" presId="urn:microsoft.com/office/officeart/2005/8/layout/vList2"/>
    <dgm:cxn modelId="{C1FA9630-2B73-2941-814F-C0EDD14EB75C}" type="presParOf" srcId="{FD75B5DF-A0AD-1447-AE76-2FD57864B349}" destId="{AF12CD66-9980-7B42-9073-2A5D516D3DE1}" srcOrd="0" destOrd="0" presId="urn:microsoft.com/office/officeart/2005/8/layout/vList2"/>
    <dgm:cxn modelId="{5734B21C-7F00-BB48-9A9C-42C5840A96E7}" type="presParOf" srcId="{FD75B5DF-A0AD-1447-AE76-2FD57864B349}" destId="{AA2B3C70-C6CA-AF40-B38D-70199CD60F74}" srcOrd="1" destOrd="0" presId="urn:microsoft.com/office/officeart/2005/8/layout/vList2"/>
    <dgm:cxn modelId="{283DFCD5-71DB-7948-837E-B2A9A910C414}" type="presParOf" srcId="{FD75B5DF-A0AD-1447-AE76-2FD57864B349}" destId="{3C2EEEA9-7807-254E-A495-599E27D90C9D}" srcOrd="2" destOrd="0" presId="urn:microsoft.com/office/officeart/2005/8/layout/vList2"/>
    <dgm:cxn modelId="{7AF49B25-9C02-BC4F-AA17-98D0E6A58C40}" type="presParOf" srcId="{FD75B5DF-A0AD-1447-AE76-2FD57864B349}" destId="{00926995-5930-4146-9FBE-0AFF2E5E55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73A98C-1B3A-49C4-B6F9-171B18A4D2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1769E0-13B6-4D4F-A71C-A6C80FC46CA1}">
      <dgm:prSet/>
      <dgm:spPr/>
      <dgm:t>
        <a:bodyPr/>
        <a:lstStyle/>
        <a:p>
          <a:r>
            <a:rPr lang="en-US" b="1"/>
            <a:t>Para Aminohippuric Acid Clearance</a:t>
          </a:r>
          <a:endParaRPr lang="en-US"/>
        </a:p>
      </dgm:t>
    </dgm:pt>
    <dgm:pt modelId="{F954F0DB-B683-40CA-A209-ECDC4C648464}" type="parTrans" cxnId="{F963B0FB-42B1-4DB7-BD78-C30A0CF93C23}">
      <dgm:prSet/>
      <dgm:spPr/>
      <dgm:t>
        <a:bodyPr/>
        <a:lstStyle/>
        <a:p>
          <a:endParaRPr lang="en-US"/>
        </a:p>
      </dgm:t>
    </dgm:pt>
    <dgm:pt modelId="{66093684-1D20-4AA9-ABE4-F0A6CFDA6839}" type="sibTrans" cxnId="{F963B0FB-42B1-4DB7-BD78-C30A0CF93C23}">
      <dgm:prSet/>
      <dgm:spPr/>
      <dgm:t>
        <a:bodyPr/>
        <a:lstStyle/>
        <a:p>
          <a:endParaRPr lang="en-US"/>
        </a:p>
      </dgm:t>
    </dgm:pt>
    <dgm:pt modelId="{D37FA3E7-5458-42F9-BA6E-55BF0DF0DAC8}">
      <dgm:prSet/>
      <dgm:spPr/>
      <dgm:t>
        <a:bodyPr/>
        <a:lstStyle/>
        <a:p>
          <a:r>
            <a:rPr lang="en-US" dirty="0"/>
            <a:t>PAH is unique in that it is completely excreted in one passage through kidney  as it is both filtered and secreted</a:t>
          </a:r>
        </a:p>
      </dgm:t>
    </dgm:pt>
    <dgm:pt modelId="{763CFE0A-4EDE-491F-809C-546D1E738750}" type="parTrans" cxnId="{3C07F36D-8C23-4B06-9B77-AAD5C7A08271}">
      <dgm:prSet/>
      <dgm:spPr/>
      <dgm:t>
        <a:bodyPr/>
        <a:lstStyle/>
        <a:p>
          <a:endParaRPr lang="en-US"/>
        </a:p>
      </dgm:t>
    </dgm:pt>
    <dgm:pt modelId="{59D96F39-E744-4561-9525-3D6A7305FB7C}" type="sibTrans" cxnId="{3C07F36D-8C23-4B06-9B77-AAD5C7A08271}">
      <dgm:prSet/>
      <dgm:spPr/>
      <dgm:t>
        <a:bodyPr/>
        <a:lstStyle/>
        <a:p>
          <a:endParaRPr lang="en-US"/>
        </a:p>
      </dgm:t>
    </dgm:pt>
    <dgm:pt modelId="{5653C185-BE7A-46FA-A162-D1B08CBA21E2}">
      <dgm:prSet/>
      <dgm:spPr/>
      <dgm:t>
        <a:bodyPr/>
        <a:lstStyle/>
        <a:p>
          <a:r>
            <a:rPr lang="en-US"/>
            <a:t>Maximum secretory capacity of tubules for PAH is  nearly constant at about 80mg/min.</a:t>
          </a:r>
        </a:p>
      </dgm:t>
    </dgm:pt>
    <dgm:pt modelId="{38094345-C30C-455B-BFAF-76D0B504D876}" type="parTrans" cxnId="{D9FE5708-A421-4838-9AFA-0F00A4263C05}">
      <dgm:prSet/>
      <dgm:spPr/>
      <dgm:t>
        <a:bodyPr/>
        <a:lstStyle/>
        <a:p>
          <a:endParaRPr lang="en-US"/>
        </a:p>
      </dgm:t>
    </dgm:pt>
    <dgm:pt modelId="{3E02E7CB-BBFA-4EEC-B7EC-31E89069A6A9}" type="sibTrans" cxnId="{D9FE5708-A421-4838-9AFA-0F00A4263C05}">
      <dgm:prSet/>
      <dgm:spPr/>
      <dgm:t>
        <a:bodyPr/>
        <a:lstStyle/>
        <a:p>
          <a:endParaRPr lang="en-US"/>
        </a:p>
      </dgm:t>
    </dgm:pt>
    <dgm:pt modelId="{9BD7A5CB-237B-4914-AEEB-987644D92CC5}">
      <dgm:prSet/>
      <dgm:spPr/>
      <dgm:t>
        <a:bodyPr/>
        <a:lstStyle/>
        <a:p>
          <a:r>
            <a:rPr lang="en-US"/>
            <a:t>A decrease in the Tm</a:t>
          </a:r>
          <a:r>
            <a:rPr lang="en-US" baseline="-25000"/>
            <a:t>PAH</a:t>
          </a:r>
          <a:r>
            <a:rPr lang="en-US"/>
            <a:t> indicates tubular damage</a:t>
          </a:r>
        </a:p>
      </dgm:t>
    </dgm:pt>
    <dgm:pt modelId="{F3F15845-1C5F-4D9D-8E56-B6815D18E19A}" type="parTrans" cxnId="{B7BCF544-3184-48C5-AED0-9729296155BB}">
      <dgm:prSet/>
      <dgm:spPr/>
      <dgm:t>
        <a:bodyPr/>
        <a:lstStyle/>
        <a:p>
          <a:endParaRPr lang="en-US"/>
        </a:p>
      </dgm:t>
    </dgm:pt>
    <dgm:pt modelId="{65102970-7F57-4B69-8F2C-CED38C07803F}" type="sibTrans" cxnId="{B7BCF544-3184-48C5-AED0-9729296155BB}">
      <dgm:prSet/>
      <dgm:spPr/>
      <dgm:t>
        <a:bodyPr/>
        <a:lstStyle/>
        <a:p>
          <a:endParaRPr lang="en-US"/>
        </a:p>
      </dgm:t>
    </dgm:pt>
    <dgm:pt modelId="{273E5411-A9C0-1F4F-B07F-928B7CB8E22B}" type="pres">
      <dgm:prSet presAssocID="{AD73A98C-1B3A-49C4-B6F9-171B18A4D2C4}" presName="linear" presStyleCnt="0">
        <dgm:presLayoutVars>
          <dgm:animLvl val="lvl"/>
          <dgm:resizeHandles val="exact"/>
        </dgm:presLayoutVars>
      </dgm:prSet>
      <dgm:spPr/>
    </dgm:pt>
    <dgm:pt modelId="{E0813706-1351-D843-9D32-C6E778402341}" type="pres">
      <dgm:prSet presAssocID="{E41769E0-13B6-4D4F-A71C-A6C80FC46CA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E48BAE-6136-2A42-935E-AF4E8EA16B54}" type="pres">
      <dgm:prSet presAssocID="{E41769E0-13B6-4D4F-A71C-A6C80FC46C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FE5708-A421-4838-9AFA-0F00A4263C05}" srcId="{E41769E0-13B6-4D4F-A71C-A6C80FC46CA1}" destId="{5653C185-BE7A-46FA-A162-D1B08CBA21E2}" srcOrd="1" destOrd="0" parTransId="{38094345-C30C-455B-BFAF-76D0B504D876}" sibTransId="{3E02E7CB-BBFA-4EEC-B7EC-31E89069A6A9}"/>
    <dgm:cxn modelId="{9E604B2C-7650-FB4A-8801-43203CF80DD1}" type="presOf" srcId="{5653C185-BE7A-46FA-A162-D1B08CBA21E2}" destId="{0EE48BAE-6136-2A42-935E-AF4E8EA16B54}" srcOrd="0" destOrd="1" presId="urn:microsoft.com/office/officeart/2005/8/layout/vList2"/>
    <dgm:cxn modelId="{B7BCF544-3184-48C5-AED0-9729296155BB}" srcId="{E41769E0-13B6-4D4F-A71C-A6C80FC46CA1}" destId="{9BD7A5CB-237B-4914-AEEB-987644D92CC5}" srcOrd="2" destOrd="0" parTransId="{F3F15845-1C5F-4D9D-8E56-B6815D18E19A}" sibTransId="{65102970-7F57-4B69-8F2C-CED38C07803F}"/>
    <dgm:cxn modelId="{3C07F36D-8C23-4B06-9B77-AAD5C7A08271}" srcId="{E41769E0-13B6-4D4F-A71C-A6C80FC46CA1}" destId="{D37FA3E7-5458-42F9-BA6E-55BF0DF0DAC8}" srcOrd="0" destOrd="0" parTransId="{763CFE0A-4EDE-491F-809C-546D1E738750}" sibTransId="{59D96F39-E744-4561-9525-3D6A7305FB7C}"/>
    <dgm:cxn modelId="{4736047E-6510-6A44-91F1-093AA254D7BE}" type="presOf" srcId="{E41769E0-13B6-4D4F-A71C-A6C80FC46CA1}" destId="{E0813706-1351-D843-9D32-C6E778402341}" srcOrd="0" destOrd="0" presId="urn:microsoft.com/office/officeart/2005/8/layout/vList2"/>
    <dgm:cxn modelId="{1E1CB299-D08E-5B40-B1D4-C1ACE7729B0E}" type="presOf" srcId="{D37FA3E7-5458-42F9-BA6E-55BF0DF0DAC8}" destId="{0EE48BAE-6136-2A42-935E-AF4E8EA16B54}" srcOrd="0" destOrd="0" presId="urn:microsoft.com/office/officeart/2005/8/layout/vList2"/>
    <dgm:cxn modelId="{544D099F-5DE8-7B4D-8119-303D9B0EC53A}" type="presOf" srcId="{AD73A98C-1B3A-49C4-B6F9-171B18A4D2C4}" destId="{273E5411-A9C0-1F4F-B07F-928B7CB8E22B}" srcOrd="0" destOrd="0" presId="urn:microsoft.com/office/officeart/2005/8/layout/vList2"/>
    <dgm:cxn modelId="{75AA64F8-1B7A-0641-A7BE-06A188E9F54C}" type="presOf" srcId="{9BD7A5CB-237B-4914-AEEB-987644D92CC5}" destId="{0EE48BAE-6136-2A42-935E-AF4E8EA16B54}" srcOrd="0" destOrd="2" presId="urn:microsoft.com/office/officeart/2005/8/layout/vList2"/>
    <dgm:cxn modelId="{F963B0FB-42B1-4DB7-BD78-C30A0CF93C23}" srcId="{AD73A98C-1B3A-49C4-B6F9-171B18A4D2C4}" destId="{E41769E0-13B6-4D4F-A71C-A6C80FC46CA1}" srcOrd="0" destOrd="0" parTransId="{F954F0DB-B683-40CA-A209-ECDC4C648464}" sibTransId="{66093684-1D20-4AA9-ABE4-F0A6CFDA6839}"/>
    <dgm:cxn modelId="{59730D95-CE1A-0246-855A-90866ACD7E16}" type="presParOf" srcId="{273E5411-A9C0-1F4F-B07F-928B7CB8E22B}" destId="{E0813706-1351-D843-9D32-C6E778402341}" srcOrd="0" destOrd="0" presId="urn:microsoft.com/office/officeart/2005/8/layout/vList2"/>
    <dgm:cxn modelId="{63CC7E37-F4E1-C84B-AD62-4F6560225FEA}" type="presParOf" srcId="{273E5411-A9C0-1F4F-B07F-928B7CB8E22B}" destId="{0EE48BAE-6136-2A42-935E-AF4E8EA16B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E3C4E2-B7E2-4C79-AA31-1D46ABE832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252477-4811-438E-9A84-5311C8234337}">
      <dgm:prSet custT="1"/>
      <dgm:spPr/>
      <dgm:t>
        <a:bodyPr/>
        <a:lstStyle/>
        <a:p>
          <a:r>
            <a:rPr lang="en-US" sz="4000" b="1" dirty="0"/>
            <a:t>Acidification test</a:t>
          </a:r>
          <a:endParaRPr lang="en-US" sz="4000" dirty="0"/>
        </a:p>
      </dgm:t>
    </dgm:pt>
    <dgm:pt modelId="{72228C87-894B-40E2-9533-395559567CFE}" type="parTrans" cxnId="{98A3305B-250D-4B52-8D9C-EF027F48F52B}">
      <dgm:prSet/>
      <dgm:spPr/>
      <dgm:t>
        <a:bodyPr/>
        <a:lstStyle/>
        <a:p>
          <a:endParaRPr lang="en-US"/>
        </a:p>
      </dgm:t>
    </dgm:pt>
    <dgm:pt modelId="{396A095F-DE2E-44AA-951F-3E9B874EFB99}" type="sibTrans" cxnId="{98A3305B-250D-4B52-8D9C-EF027F48F52B}">
      <dgm:prSet/>
      <dgm:spPr/>
      <dgm:t>
        <a:bodyPr/>
        <a:lstStyle/>
        <a:p>
          <a:endParaRPr lang="en-US"/>
        </a:p>
      </dgm:t>
    </dgm:pt>
    <dgm:pt modelId="{9773502D-C310-40AD-9FA2-2F9AD3286A22}">
      <dgm:prSet custT="1"/>
      <dgm:spPr/>
      <dgm:t>
        <a:bodyPr/>
        <a:lstStyle/>
        <a:p>
          <a:r>
            <a:rPr lang="en-US" sz="3200" dirty="0"/>
            <a:t>In this the ability to acidify urine is tested after administering 0.1g/kg ammonium chloride gelatin coated samples</a:t>
          </a:r>
        </a:p>
      </dgm:t>
    </dgm:pt>
    <dgm:pt modelId="{13E86DDC-5D21-4AB2-B25E-84F2753D5EFD}" type="parTrans" cxnId="{E910896E-186C-416D-B0B8-6B09DF88F13C}">
      <dgm:prSet/>
      <dgm:spPr/>
      <dgm:t>
        <a:bodyPr/>
        <a:lstStyle/>
        <a:p>
          <a:endParaRPr lang="en-US"/>
        </a:p>
      </dgm:t>
    </dgm:pt>
    <dgm:pt modelId="{F61CD010-0AA5-4F79-94E7-AF59386DBA7A}" type="sibTrans" cxnId="{E910896E-186C-416D-B0B8-6B09DF88F13C}">
      <dgm:prSet/>
      <dgm:spPr/>
      <dgm:t>
        <a:bodyPr/>
        <a:lstStyle/>
        <a:p>
          <a:endParaRPr lang="en-US"/>
        </a:p>
      </dgm:t>
    </dgm:pt>
    <dgm:pt modelId="{3CEA3DFD-18FE-FB4E-A91C-04ECF4AE8968}" type="pres">
      <dgm:prSet presAssocID="{8EE3C4E2-B7E2-4C79-AA31-1D46ABE83226}" presName="linear" presStyleCnt="0">
        <dgm:presLayoutVars>
          <dgm:animLvl val="lvl"/>
          <dgm:resizeHandles val="exact"/>
        </dgm:presLayoutVars>
      </dgm:prSet>
      <dgm:spPr/>
    </dgm:pt>
    <dgm:pt modelId="{66D2C9EA-5B09-9A48-81C3-A3D8E30002F1}" type="pres">
      <dgm:prSet presAssocID="{F4252477-4811-438E-9A84-5311C82343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AF2E933-EA48-6643-9DCC-15AB57BAE3D3}" type="pres">
      <dgm:prSet presAssocID="{F4252477-4811-438E-9A84-5311C82343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126247-1041-5843-8D37-B7C7BB3D65EC}" type="presOf" srcId="{F4252477-4811-438E-9A84-5311C8234337}" destId="{66D2C9EA-5B09-9A48-81C3-A3D8E30002F1}" srcOrd="0" destOrd="0" presId="urn:microsoft.com/office/officeart/2005/8/layout/vList2"/>
    <dgm:cxn modelId="{4676314D-E54E-5943-9CE3-F6174308C389}" type="presOf" srcId="{8EE3C4E2-B7E2-4C79-AA31-1D46ABE83226}" destId="{3CEA3DFD-18FE-FB4E-A91C-04ECF4AE8968}" srcOrd="0" destOrd="0" presId="urn:microsoft.com/office/officeart/2005/8/layout/vList2"/>
    <dgm:cxn modelId="{98A3305B-250D-4B52-8D9C-EF027F48F52B}" srcId="{8EE3C4E2-B7E2-4C79-AA31-1D46ABE83226}" destId="{F4252477-4811-438E-9A84-5311C8234337}" srcOrd="0" destOrd="0" parTransId="{72228C87-894B-40E2-9533-395559567CFE}" sibTransId="{396A095F-DE2E-44AA-951F-3E9B874EFB99}"/>
    <dgm:cxn modelId="{E910896E-186C-416D-B0B8-6B09DF88F13C}" srcId="{F4252477-4811-438E-9A84-5311C8234337}" destId="{9773502D-C310-40AD-9FA2-2F9AD3286A22}" srcOrd="0" destOrd="0" parTransId="{13E86DDC-5D21-4AB2-B25E-84F2753D5EFD}" sibTransId="{F61CD010-0AA5-4F79-94E7-AF59386DBA7A}"/>
    <dgm:cxn modelId="{F7C021EC-3F11-9C47-AEBF-C2BCC21457A8}" type="presOf" srcId="{9773502D-C310-40AD-9FA2-2F9AD3286A22}" destId="{0AF2E933-EA48-6643-9DCC-15AB57BAE3D3}" srcOrd="0" destOrd="0" presId="urn:microsoft.com/office/officeart/2005/8/layout/vList2"/>
    <dgm:cxn modelId="{2230C7DD-80DC-7D48-9AEF-DC55BD5486B1}" type="presParOf" srcId="{3CEA3DFD-18FE-FB4E-A91C-04ECF4AE8968}" destId="{66D2C9EA-5B09-9A48-81C3-A3D8E30002F1}" srcOrd="0" destOrd="0" presId="urn:microsoft.com/office/officeart/2005/8/layout/vList2"/>
    <dgm:cxn modelId="{618B60E0-9003-0E4C-BBAB-DE6E5FB139B3}" type="presParOf" srcId="{3CEA3DFD-18FE-FB4E-A91C-04ECF4AE8968}" destId="{0AF2E933-EA48-6643-9DCC-15AB57BAE3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0CED5F-2F1B-4D90-A450-D1C7E05C491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2E0EB2-E4F5-4652-920D-E1760BE2A7E1}">
      <dgm:prSet/>
      <dgm:spPr/>
      <dgm:t>
        <a:bodyPr/>
        <a:lstStyle/>
        <a:p>
          <a:r>
            <a:rPr lang="en-US" b="1"/>
            <a:t>Micropuncturing</a:t>
          </a:r>
          <a:endParaRPr lang="en-US"/>
        </a:p>
      </dgm:t>
    </dgm:pt>
    <dgm:pt modelId="{4E81CAE9-5DF4-4835-B5EB-A2C98BA2DE21}" type="parTrans" cxnId="{26C68DDA-1179-4D8C-9CDC-43523EAA2305}">
      <dgm:prSet/>
      <dgm:spPr/>
      <dgm:t>
        <a:bodyPr/>
        <a:lstStyle/>
        <a:p>
          <a:endParaRPr lang="en-US"/>
        </a:p>
      </dgm:t>
    </dgm:pt>
    <dgm:pt modelId="{6E7D6A2E-D0B7-4C67-849B-F45442ABB2D2}" type="sibTrans" cxnId="{26C68DDA-1179-4D8C-9CDC-43523EAA2305}">
      <dgm:prSet/>
      <dgm:spPr/>
      <dgm:t>
        <a:bodyPr/>
        <a:lstStyle/>
        <a:p>
          <a:endParaRPr lang="en-US"/>
        </a:p>
      </dgm:t>
    </dgm:pt>
    <dgm:pt modelId="{B3AF4324-167F-42E0-B527-5EA1163714FD}">
      <dgm:prSet/>
      <dgm:spPr/>
      <dgm:t>
        <a:bodyPr/>
        <a:lstStyle/>
        <a:p>
          <a:r>
            <a:rPr lang="en-US"/>
            <a:t>Micropuncturing various part of tubule and analysis of  fluid for volume and composition.</a:t>
          </a:r>
        </a:p>
      </dgm:t>
    </dgm:pt>
    <dgm:pt modelId="{AC5D1EA2-F026-4742-87AC-69F4020FCECD}" type="parTrans" cxnId="{6FC7FD9F-BF78-4249-9BBE-682A4E4B447E}">
      <dgm:prSet/>
      <dgm:spPr/>
      <dgm:t>
        <a:bodyPr/>
        <a:lstStyle/>
        <a:p>
          <a:endParaRPr lang="en-US"/>
        </a:p>
      </dgm:t>
    </dgm:pt>
    <dgm:pt modelId="{8D88B15C-2FE3-40A9-A300-688FC7361D50}" type="sibTrans" cxnId="{6FC7FD9F-BF78-4249-9BBE-682A4E4B447E}">
      <dgm:prSet/>
      <dgm:spPr/>
      <dgm:t>
        <a:bodyPr/>
        <a:lstStyle/>
        <a:p>
          <a:endParaRPr lang="en-US"/>
        </a:p>
      </dgm:t>
    </dgm:pt>
    <dgm:pt modelId="{2FC48890-33E1-4A70-9320-96C55D27BFC2}">
      <dgm:prSet/>
      <dgm:spPr/>
      <dgm:t>
        <a:bodyPr/>
        <a:lstStyle/>
        <a:p>
          <a:r>
            <a:rPr lang="en-US" b="1"/>
            <a:t>Microcryoscopic study</a:t>
          </a:r>
          <a:endParaRPr lang="en-US"/>
        </a:p>
      </dgm:t>
    </dgm:pt>
    <dgm:pt modelId="{D768890F-F465-4D45-97A9-DAAD860BD068}" type="parTrans" cxnId="{A663E744-DDA4-4AB7-84E4-C91C4CC8E049}">
      <dgm:prSet/>
      <dgm:spPr/>
      <dgm:t>
        <a:bodyPr/>
        <a:lstStyle/>
        <a:p>
          <a:endParaRPr lang="en-US"/>
        </a:p>
      </dgm:t>
    </dgm:pt>
    <dgm:pt modelId="{20DED95F-CA43-467A-B34B-89A814696D7D}" type="sibTrans" cxnId="{A663E744-DDA4-4AB7-84E4-C91C4CC8E049}">
      <dgm:prSet/>
      <dgm:spPr/>
      <dgm:t>
        <a:bodyPr/>
        <a:lstStyle/>
        <a:p>
          <a:endParaRPr lang="en-US"/>
        </a:p>
      </dgm:t>
    </dgm:pt>
    <dgm:pt modelId="{54409BE0-7C49-4308-9C30-32C5F4739CDC}">
      <dgm:prSet/>
      <dgm:spPr/>
      <dgm:t>
        <a:bodyPr/>
        <a:lstStyle/>
        <a:p>
          <a:r>
            <a:rPr lang="en-US"/>
            <a:t>Studying slices of renal tissue at different depths.</a:t>
          </a:r>
        </a:p>
      </dgm:t>
    </dgm:pt>
    <dgm:pt modelId="{B548F375-BCC4-4114-B88A-A9ABB07E51B3}" type="parTrans" cxnId="{5AE9ECA4-3FD9-44F3-8C8E-9131F1C7129E}">
      <dgm:prSet/>
      <dgm:spPr/>
      <dgm:t>
        <a:bodyPr/>
        <a:lstStyle/>
        <a:p>
          <a:endParaRPr lang="en-US"/>
        </a:p>
      </dgm:t>
    </dgm:pt>
    <dgm:pt modelId="{656071B5-532E-45C5-AE5E-42B6AF7A3D1D}" type="sibTrans" cxnId="{5AE9ECA4-3FD9-44F3-8C8E-9131F1C7129E}">
      <dgm:prSet/>
      <dgm:spPr/>
      <dgm:t>
        <a:bodyPr/>
        <a:lstStyle/>
        <a:p>
          <a:endParaRPr lang="en-US"/>
        </a:p>
      </dgm:t>
    </dgm:pt>
    <dgm:pt modelId="{E4C4441D-51D6-43F0-AD29-8AE5F40F48A3}">
      <dgm:prSet/>
      <dgm:spPr/>
      <dgm:t>
        <a:bodyPr/>
        <a:lstStyle/>
        <a:p>
          <a:r>
            <a:rPr lang="en-US" b="1"/>
            <a:t>Microelectrode study</a:t>
          </a:r>
          <a:endParaRPr lang="en-US"/>
        </a:p>
      </dgm:t>
    </dgm:pt>
    <dgm:pt modelId="{856060D0-59D5-4AB5-B396-51703C4F611C}" type="parTrans" cxnId="{89668890-0177-4986-BF03-29EBF3ACDED1}">
      <dgm:prSet/>
      <dgm:spPr/>
      <dgm:t>
        <a:bodyPr/>
        <a:lstStyle/>
        <a:p>
          <a:endParaRPr lang="en-US"/>
        </a:p>
      </dgm:t>
    </dgm:pt>
    <dgm:pt modelId="{2E8110EE-8362-46B5-8406-9E0D9E063C2B}" type="sibTrans" cxnId="{89668890-0177-4986-BF03-29EBF3ACDED1}">
      <dgm:prSet/>
      <dgm:spPr/>
      <dgm:t>
        <a:bodyPr/>
        <a:lstStyle/>
        <a:p>
          <a:endParaRPr lang="en-US"/>
        </a:p>
      </dgm:t>
    </dgm:pt>
    <dgm:pt modelId="{D169BFF3-8142-4764-8EB2-13A1D2151ED1}">
      <dgm:prSet/>
      <dgm:spPr/>
      <dgm:t>
        <a:bodyPr/>
        <a:lstStyle/>
        <a:p>
          <a:r>
            <a:rPr lang="en-US"/>
            <a:t>Measuring membrane potential of the tubular cells</a:t>
          </a:r>
        </a:p>
      </dgm:t>
    </dgm:pt>
    <dgm:pt modelId="{DCA6DE9B-86FA-4880-9434-2B649BF39793}" type="parTrans" cxnId="{AF2689AE-F754-4878-A2B3-71EEB42F1E8C}">
      <dgm:prSet/>
      <dgm:spPr/>
      <dgm:t>
        <a:bodyPr/>
        <a:lstStyle/>
        <a:p>
          <a:endParaRPr lang="en-US"/>
        </a:p>
      </dgm:t>
    </dgm:pt>
    <dgm:pt modelId="{61B5ED90-4F6C-4CED-9649-912338430463}" type="sibTrans" cxnId="{AF2689AE-F754-4878-A2B3-71EEB42F1E8C}">
      <dgm:prSet/>
      <dgm:spPr/>
      <dgm:t>
        <a:bodyPr/>
        <a:lstStyle/>
        <a:p>
          <a:endParaRPr lang="en-US"/>
        </a:p>
      </dgm:t>
    </dgm:pt>
    <dgm:pt modelId="{59B11D9E-E504-AE44-AA27-2C9370F11822}" type="pres">
      <dgm:prSet presAssocID="{B40CED5F-2F1B-4D90-A450-D1C7E05C4917}" presName="linear" presStyleCnt="0">
        <dgm:presLayoutVars>
          <dgm:animLvl val="lvl"/>
          <dgm:resizeHandles val="exact"/>
        </dgm:presLayoutVars>
      </dgm:prSet>
      <dgm:spPr/>
    </dgm:pt>
    <dgm:pt modelId="{6397DCEB-3FDB-2442-ADAF-ABE2336EB812}" type="pres">
      <dgm:prSet presAssocID="{532E0EB2-E4F5-4652-920D-E1760BE2A7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BF40A4-E013-B442-A66F-11EE7EC4EE51}" type="pres">
      <dgm:prSet presAssocID="{532E0EB2-E4F5-4652-920D-E1760BE2A7E1}" presName="childText" presStyleLbl="revTx" presStyleIdx="0" presStyleCnt="3">
        <dgm:presLayoutVars>
          <dgm:bulletEnabled val="1"/>
        </dgm:presLayoutVars>
      </dgm:prSet>
      <dgm:spPr/>
    </dgm:pt>
    <dgm:pt modelId="{32F8A566-2B03-884A-8EAE-6F6115498074}" type="pres">
      <dgm:prSet presAssocID="{2FC48890-33E1-4A70-9320-96C55D27BF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75080B-5469-8E4B-9762-E6E1AC4BCB69}" type="pres">
      <dgm:prSet presAssocID="{2FC48890-33E1-4A70-9320-96C55D27BFC2}" presName="childText" presStyleLbl="revTx" presStyleIdx="1" presStyleCnt="3">
        <dgm:presLayoutVars>
          <dgm:bulletEnabled val="1"/>
        </dgm:presLayoutVars>
      </dgm:prSet>
      <dgm:spPr/>
    </dgm:pt>
    <dgm:pt modelId="{658B8BC1-EAFB-3841-9C70-CBAABFDADD00}" type="pres">
      <dgm:prSet presAssocID="{E4C4441D-51D6-43F0-AD29-8AE5F40F48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623247-D2BA-8343-9683-76DC595507CA}" type="pres">
      <dgm:prSet presAssocID="{E4C4441D-51D6-43F0-AD29-8AE5F40F48A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C309401-1F00-914D-A4E0-D2F105841367}" type="presOf" srcId="{532E0EB2-E4F5-4652-920D-E1760BE2A7E1}" destId="{6397DCEB-3FDB-2442-ADAF-ABE2336EB812}" srcOrd="0" destOrd="0" presId="urn:microsoft.com/office/officeart/2005/8/layout/vList2"/>
    <dgm:cxn modelId="{C1572B1B-3A94-354A-BB7B-C86D0289651F}" type="presOf" srcId="{54409BE0-7C49-4308-9C30-32C5F4739CDC}" destId="{7A75080B-5469-8E4B-9762-E6E1AC4BCB69}" srcOrd="0" destOrd="0" presId="urn:microsoft.com/office/officeart/2005/8/layout/vList2"/>
    <dgm:cxn modelId="{19973B27-8373-9342-93E8-DAD4A005D40C}" type="presOf" srcId="{B3AF4324-167F-42E0-B527-5EA1163714FD}" destId="{A5BF40A4-E013-B442-A66F-11EE7EC4EE51}" srcOrd="0" destOrd="0" presId="urn:microsoft.com/office/officeart/2005/8/layout/vList2"/>
    <dgm:cxn modelId="{EF95432D-BE27-5B49-A40C-3CE3A33A07B1}" type="presOf" srcId="{D169BFF3-8142-4764-8EB2-13A1D2151ED1}" destId="{1F623247-D2BA-8343-9683-76DC595507CA}" srcOrd="0" destOrd="0" presId="urn:microsoft.com/office/officeart/2005/8/layout/vList2"/>
    <dgm:cxn modelId="{E373413A-B23A-0842-A492-49B6446107FC}" type="presOf" srcId="{2FC48890-33E1-4A70-9320-96C55D27BFC2}" destId="{32F8A566-2B03-884A-8EAE-6F6115498074}" srcOrd="0" destOrd="0" presId="urn:microsoft.com/office/officeart/2005/8/layout/vList2"/>
    <dgm:cxn modelId="{A663E744-DDA4-4AB7-84E4-C91C4CC8E049}" srcId="{B40CED5F-2F1B-4D90-A450-D1C7E05C4917}" destId="{2FC48890-33E1-4A70-9320-96C55D27BFC2}" srcOrd="1" destOrd="0" parTransId="{D768890F-F465-4D45-97A9-DAAD860BD068}" sibTransId="{20DED95F-CA43-467A-B34B-89A814696D7D}"/>
    <dgm:cxn modelId="{669D8574-4A5B-7B45-8C22-CE541D6D4DD2}" type="presOf" srcId="{E4C4441D-51D6-43F0-AD29-8AE5F40F48A3}" destId="{658B8BC1-EAFB-3841-9C70-CBAABFDADD00}" srcOrd="0" destOrd="0" presId="urn:microsoft.com/office/officeart/2005/8/layout/vList2"/>
    <dgm:cxn modelId="{89668890-0177-4986-BF03-29EBF3ACDED1}" srcId="{B40CED5F-2F1B-4D90-A450-D1C7E05C4917}" destId="{E4C4441D-51D6-43F0-AD29-8AE5F40F48A3}" srcOrd="2" destOrd="0" parTransId="{856060D0-59D5-4AB5-B396-51703C4F611C}" sibTransId="{2E8110EE-8362-46B5-8406-9E0D9E063C2B}"/>
    <dgm:cxn modelId="{6FC7FD9F-BF78-4249-9BBE-682A4E4B447E}" srcId="{532E0EB2-E4F5-4652-920D-E1760BE2A7E1}" destId="{B3AF4324-167F-42E0-B527-5EA1163714FD}" srcOrd="0" destOrd="0" parTransId="{AC5D1EA2-F026-4742-87AC-69F4020FCECD}" sibTransId="{8D88B15C-2FE3-40A9-A300-688FC7361D50}"/>
    <dgm:cxn modelId="{5AE9ECA4-3FD9-44F3-8C8E-9131F1C7129E}" srcId="{2FC48890-33E1-4A70-9320-96C55D27BFC2}" destId="{54409BE0-7C49-4308-9C30-32C5F4739CDC}" srcOrd="0" destOrd="0" parTransId="{B548F375-BCC4-4114-B88A-A9ABB07E51B3}" sibTransId="{656071B5-532E-45C5-AE5E-42B6AF7A3D1D}"/>
    <dgm:cxn modelId="{AF2689AE-F754-4878-A2B3-71EEB42F1E8C}" srcId="{E4C4441D-51D6-43F0-AD29-8AE5F40F48A3}" destId="{D169BFF3-8142-4764-8EB2-13A1D2151ED1}" srcOrd="0" destOrd="0" parTransId="{DCA6DE9B-86FA-4880-9434-2B649BF39793}" sibTransId="{61B5ED90-4F6C-4CED-9649-912338430463}"/>
    <dgm:cxn modelId="{613B75BD-7073-F044-9580-E941CBFD0CC6}" type="presOf" srcId="{B40CED5F-2F1B-4D90-A450-D1C7E05C4917}" destId="{59B11D9E-E504-AE44-AA27-2C9370F11822}" srcOrd="0" destOrd="0" presId="urn:microsoft.com/office/officeart/2005/8/layout/vList2"/>
    <dgm:cxn modelId="{26C68DDA-1179-4D8C-9CDC-43523EAA2305}" srcId="{B40CED5F-2F1B-4D90-A450-D1C7E05C4917}" destId="{532E0EB2-E4F5-4652-920D-E1760BE2A7E1}" srcOrd="0" destOrd="0" parTransId="{4E81CAE9-5DF4-4835-B5EB-A2C98BA2DE21}" sibTransId="{6E7D6A2E-D0B7-4C67-849B-F45442ABB2D2}"/>
    <dgm:cxn modelId="{51C99CFC-59D8-3249-A3C7-8F129FEE4561}" type="presParOf" srcId="{59B11D9E-E504-AE44-AA27-2C9370F11822}" destId="{6397DCEB-3FDB-2442-ADAF-ABE2336EB812}" srcOrd="0" destOrd="0" presId="urn:microsoft.com/office/officeart/2005/8/layout/vList2"/>
    <dgm:cxn modelId="{7D4D74DC-28C3-ED46-B1CE-A45B83F6B196}" type="presParOf" srcId="{59B11D9E-E504-AE44-AA27-2C9370F11822}" destId="{A5BF40A4-E013-B442-A66F-11EE7EC4EE51}" srcOrd="1" destOrd="0" presId="urn:microsoft.com/office/officeart/2005/8/layout/vList2"/>
    <dgm:cxn modelId="{66F0573B-C91A-8E43-B608-A105E489B1DA}" type="presParOf" srcId="{59B11D9E-E504-AE44-AA27-2C9370F11822}" destId="{32F8A566-2B03-884A-8EAE-6F6115498074}" srcOrd="2" destOrd="0" presId="urn:microsoft.com/office/officeart/2005/8/layout/vList2"/>
    <dgm:cxn modelId="{F81EE3F8-248B-B044-89B6-278EC7C79C1B}" type="presParOf" srcId="{59B11D9E-E504-AE44-AA27-2C9370F11822}" destId="{7A75080B-5469-8E4B-9762-E6E1AC4BCB69}" srcOrd="3" destOrd="0" presId="urn:microsoft.com/office/officeart/2005/8/layout/vList2"/>
    <dgm:cxn modelId="{5787AA9F-7F0B-A143-9575-59AA92EDBF7C}" type="presParOf" srcId="{59B11D9E-E504-AE44-AA27-2C9370F11822}" destId="{658B8BC1-EAFB-3841-9C70-CBAABFDADD00}" srcOrd="4" destOrd="0" presId="urn:microsoft.com/office/officeart/2005/8/layout/vList2"/>
    <dgm:cxn modelId="{29538640-C9BB-EE41-93BE-EFEDF9D9F715}" type="presParOf" srcId="{59B11D9E-E504-AE44-AA27-2C9370F11822}" destId="{1F623247-D2BA-8343-9683-76DC595507C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DEABE-24AC-4256-BA87-2747D12B84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2C34B8-958B-40DD-BAE0-47614149E460}">
      <dgm:prSet/>
      <dgm:spPr/>
      <dgm:t>
        <a:bodyPr/>
        <a:lstStyle/>
        <a:p>
          <a:r>
            <a:rPr lang="en-US"/>
            <a:t>Endocrine</a:t>
          </a:r>
        </a:p>
      </dgm:t>
    </dgm:pt>
    <dgm:pt modelId="{63B73E05-DCB0-4D80-A4A7-30A7BAE2B703}" type="parTrans" cxnId="{444840A9-9CA5-4D44-A9E6-5DB2B3F6B064}">
      <dgm:prSet/>
      <dgm:spPr/>
      <dgm:t>
        <a:bodyPr/>
        <a:lstStyle/>
        <a:p>
          <a:endParaRPr lang="en-US"/>
        </a:p>
      </dgm:t>
    </dgm:pt>
    <dgm:pt modelId="{7D8B8036-7944-46BE-B8D3-61203B2B802D}" type="sibTrans" cxnId="{444840A9-9CA5-4D44-A9E6-5DB2B3F6B064}">
      <dgm:prSet/>
      <dgm:spPr/>
      <dgm:t>
        <a:bodyPr/>
        <a:lstStyle/>
        <a:p>
          <a:endParaRPr lang="en-US"/>
        </a:p>
      </dgm:t>
    </dgm:pt>
    <dgm:pt modelId="{8EBE77DA-00DD-4456-9323-668F69B7E6EB}">
      <dgm:prSet/>
      <dgm:spPr/>
      <dgm:t>
        <a:bodyPr/>
        <a:lstStyle/>
        <a:p>
          <a:r>
            <a:rPr lang="en-US"/>
            <a:t>Erythropoietin</a:t>
          </a:r>
        </a:p>
      </dgm:t>
    </dgm:pt>
    <dgm:pt modelId="{9CA9AD7F-EB2D-4D17-94E0-36042591A102}" type="parTrans" cxnId="{92D618CA-70EF-4DFD-B26F-41A7EEBD78CF}">
      <dgm:prSet/>
      <dgm:spPr/>
      <dgm:t>
        <a:bodyPr/>
        <a:lstStyle/>
        <a:p>
          <a:endParaRPr lang="en-US"/>
        </a:p>
      </dgm:t>
    </dgm:pt>
    <dgm:pt modelId="{20A9C78C-BB62-47A8-BB11-9DAAF59DD37F}" type="sibTrans" cxnId="{92D618CA-70EF-4DFD-B26F-41A7EEBD78CF}">
      <dgm:prSet/>
      <dgm:spPr/>
      <dgm:t>
        <a:bodyPr/>
        <a:lstStyle/>
        <a:p>
          <a:endParaRPr lang="en-US"/>
        </a:p>
      </dgm:t>
    </dgm:pt>
    <dgm:pt modelId="{F3DA57C5-10A3-4845-885A-074990522336}">
      <dgm:prSet/>
      <dgm:spPr/>
      <dgm:t>
        <a:bodyPr/>
        <a:lstStyle/>
        <a:p>
          <a:r>
            <a:rPr lang="en-US"/>
            <a:t>Renin Angiotensin system</a:t>
          </a:r>
        </a:p>
      </dgm:t>
    </dgm:pt>
    <dgm:pt modelId="{DA112B75-345B-4EEB-B54F-279D96E6C860}" type="parTrans" cxnId="{DB221ECA-B12E-469C-A2E4-68815085360D}">
      <dgm:prSet/>
      <dgm:spPr/>
      <dgm:t>
        <a:bodyPr/>
        <a:lstStyle/>
        <a:p>
          <a:endParaRPr lang="en-US"/>
        </a:p>
      </dgm:t>
    </dgm:pt>
    <dgm:pt modelId="{5868C1BA-8303-454C-B5C7-1BE50036DA6E}" type="sibTrans" cxnId="{DB221ECA-B12E-469C-A2E4-68815085360D}">
      <dgm:prSet/>
      <dgm:spPr/>
      <dgm:t>
        <a:bodyPr/>
        <a:lstStyle/>
        <a:p>
          <a:endParaRPr lang="en-US"/>
        </a:p>
      </dgm:t>
    </dgm:pt>
    <dgm:pt modelId="{5C598CEF-B47A-409F-B035-D34E2F412EBD}">
      <dgm:prSet/>
      <dgm:spPr/>
      <dgm:t>
        <a:bodyPr/>
        <a:lstStyle/>
        <a:p>
          <a:r>
            <a:rPr lang="en-US"/>
            <a:t>Vitamin D activation</a:t>
          </a:r>
        </a:p>
      </dgm:t>
    </dgm:pt>
    <dgm:pt modelId="{FCB06410-91EC-482E-A9DD-C3745C3E36EB}" type="parTrans" cxnId="{90696027-20B5-45C0-BA68-E0E74FCFBB6F}">
      <dgm:prSet/>
      <dgm:spPr/>
      <dgm:t>
        <a:bodyPr/>
        <a:lstStyle/>
        <a:p>
          <a:endParaRPr lang="en-US"/>
        </a:p>
      </dgm:t>
    </dgm:pt>
    <dgm:pt modelId="{D1ED142A-AA7F-4439-9B40-666616809BC0}" type="sibTrans" cxnId="{90696027-20B5-45C0-BA68-E0E74FCFBB6F}">
      <dgm:prSet/>
      <dgm:spPr/>
      <dgm:t>
        <a:bodyPr/>
        <a:lstStyle/>
        <a:p>
          <a:endParaRPr lang="en-US"/>
        </a:p>
      </dgm:t>
    </dgm:pt>
    <dgm:pt modelId="{31F51891-010A-4478-BFC5-1704032283B8}">
      <dgm:prSet/>
      <dgm:spPr/>
      <dgm:t>
        <a:bodyPr/>
        <a:lstStyle/>
        <a:p>
          <a:r>
            <a:rPr lang="en-US" dirty="0"/>
            <a:t>Degradation of hormones like insulin and aldosterone</a:t>
          </a:r>
        </a:p>
      </dgm:t>
    </dgm:pt>
    <dgm:pt modelId="{1A5F3E0C-FF59-4161-B7A0-C464C367C2D4}" type="parTrans" cxnId="{AA66F61B-913D-4973-8352-EF206F1FBA47}">
      <dgm:prSet/>
      <dgm:spPr/>
      <dgm:t>
        <a:bodyPr/>
        <a:lstStyle/>
        <a:p>
          <a:endParaRPr lang="en-US"/>
        </a:p>
      </dgm:t>
    </dgm:pt>
    <dgm:pt modelId="{C9D908C4-C1C2-4B8D-8143-A86A685B404F}" type="sibTrans" cxnId="{AA66F61B-913D-4973-8352-EF206F1FBA47}">
      <dgm:prSet/>
      <dgm:spPr/>
      <dgm:t>
        <a:bodyPr/>
        <a:lstStyle/>
        <a:p>
          <a:endParaRPr lang="en-US"/>
        </a:p>
      </dgm:t>
    </dgm:pt>
    <dgm:pt modelId="{2CCACAB5-BB6A-4A09-8299-37FE14AD268A}">
      <dgm:prSet/>
      <dgm:spPr/>
      <dgm:t>
        <a:bodyPr/>
        <a:lstStyle/>
        <a:p>
          <a:r>
            <a:rPr lang="en-US"/>
            <a:t>Metabolic</a:t>
          </a:r>
        </a:p>
      </dgm:t>
    </dgm:pt>
    <dgm:pt modelId="{1AEE1537-E4E6-43A6-BA97-C7F647C614AA}" type="parTrans" cxnId="{F20B77C7-7977-4F04-9E5D-7327A3C1674E}">
      <dgm:prSet/>
      <dgm:spPr/>
      <dgm:t>
        <a:bodyPr/>
        <a:lstStyle/>
        <a:p>
          <a:endParaRPr lang="en-US"/>
        </a:p>
      </dgm:t>
    </dgm:pt>
    <dgm:pt modelId="{0A19610A-1611-4DC2-B4D4-82F51AB97E14}" type="sibTrans" cxnId="{F20B77C7-7977-4F04-9E5D-7327A3C1674E}">
      <dgm:prSet/>
      <dgm:spPr/>
      <dgm:t>
        <a:bodyPr/>
        <a:lstStyle/>
        <a:p>
          <a:endParaRPr lang="en-US"/>
        </a:p>
      </dgm:t>
    </dgm:pt>
    <dgm:pt modelId="{F14100C2-A49A-46F3-A76C-10806BFD0C11}">
      <dgm:prSet/>
      <dgm:spPr/>
      <dgm:t>
        <a:bodyPr/>
        <a:lstStyle/>
        <a:p>
          <a:r>
            <a:rPr lang="en-US"/>
            <a:t>Along with liver site for gluconeogenesis</a:t>
          </a:r>
        </a:p>
      </dgm:t>
    </dgm:pt>
    <dgm:pt modelId="{75535D0F-64EF-4778-AAB1-8C23C8441B33}" type="parTrans" cxnId="{C5DA3027-2EFD-40B2-9065-C97C1601DE11}">
      <dgm:prSet/>
      <dgm:spPr/>
      <dgm:t>
        <a:bodyPr/>
        <a:lstStyle/>
        <a:p>
          <a:endParaRPr lang="en-US"/>
        </a:p>
      </dgm:t>
    </dgm:pt>
    <dgm:pt modelId="{C308BCE5-049A-443E-BBD8-D9DCEA3F1749}" type="sibTrans" cxnId="{C5DA3027-2EFD-40B2-9065-C97C1601DE11}">
      <dgm:prSet/>
      <dgm:spPr/>
      <dgm:t>
        <a:bodyPr/>
        <a:lstStyle/>
        <a:p>
          <a:endParaRPr lang="en-US"/>
        </a:p>
      </dgm:t>
    </dgm:pt>
    <dgm:pt modelId="{B7F3F8F6-50BF-AA4E-9503-B006C4B70674}" type="pres">
      <dgm:prSet presAssocID="{BBEDEABE-24AC-4256-BA87-2747D12B84B2}" presName="linear" presStyleCnt="0">
        <dgm:presLayoutVars>
          <dgm:animLvl val="lvl"/>
          <dgm:resizeHandles val="exact"/>
        </dgm:presLayoutVars>
      </dgm:prSet>
      <dgm:spPr/>
    </dgm:pt>
    <dgm:pt modelId="{44E23082-0D1D-2B43-98C5-54CA9A3FD110}" type="pres">
      <dgm:prSet presAssocID="{3B2C34B8-958B-40DD-BAE0-47614149E4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D98C4F-FFEC-9241-B556-A5A1A3F04CDE}" type="pres">
      <dgm:prSet presAssocID="{3B2C34B8-958B-40DD-BAE0-47614149E460}" presName="childText" presStyleLbl="revTx" presStyleIdx="0" presStyleCnt="2">
        <dgm:presLayoutVars>
          <dgm:bulletEnabled val="1"/>
        </dgm:presLayoutVars>
      </dgm:prSet>
      <dgm:spPr/>
    </dgm:pt>
    <dgm:pt modelId="{3A12C8A1-4FD0-8B43-AB77-18BB9FFEAE40}" type="pres">
      <dgm:prSet presAssocID="{2CCACAB5-BB6A-4A09-8299-37FE14AD26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472CD3-68D0-C74C-859F-678F81311CF1}" type="pres">
      <dgm:prSet presAssocID="{2CCACAB5-BB6A-4A09-8299-37FE14AD268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B70C10A-329B-0E4B-A768-1D0507A796E7}" type="presOf" srcId="{8EBE77DA-00DD-4456-9323-668F69B7E6EB}" destId="{DAD98C4F-FFEC-9241-B556-A5A1A3F04CDE}" srcOrd="0" destOrd="0" presId="urn:microsoft.com/office/officeart/2005/8/layout/vList2"/>
    <dgm:cxn modelId="{9DD96B0E-FC5B-C64B-8FD0-9483BC039E6C}" type="presOf" srcId="{5C598CEF-B47A-409F-B035-D34E2F412EBD}" destId="{DAD98C4F-FFEC-9241-B556-A5A1A3F04CDE}" srcOrd="0" destOrd="2" presId="urn:microsoft.com/office/officeart/2005/8/layout/vList2"/>
    <dgm:cxn modelId="{AA66F61B-913D-4973-8352-EF206F1FBA47}" srcId="{3B2C34B8-958B-40DD-BAE0-47614149E460}" destId="{31F51891-010A-4478-BFC5-1704032283B8}" srcOrd="3" destOrd="0" parTransId="{1A5F3E0C-FF59-4161-B7A0-C464C367C2D4}" sibTransId="{C9D908C4-C1C2-4B8D-8143-A86A685B404F}"/>
    <dgm:cxn modelId="{C5DA3027-2EFD-40B2-9065-C97C1601DE11}" srcId="{2CCACAB5-BB6A-4A09-8299-37FE14AD268A}" destId="{F14100C2-A49A-46F3-A76C-10806BFD0C11}" srcOrd="0" destOrd="0" parTransId="{75535D0F-64EF-4778-AAB1-8C23C8441B33}" sibTransId="{C308BCE5-049A-443E-BBD8-D9DCEA3F1749}"/>
    <dgm:cxn modelId="{90696027-20B5-45C0-BA68-E0E74FCFBB6F}" srcId="{3B2C34B8-958B-40DD-BAE0-47614149E460}" destId="{5C598CEF-B47A-409F-B035-D34E2F412EBD}" srcOrd="2" destOrd="0" parTransId="{FCB06410-91EC-482E-A9DD-C3745C3E36EB}" sibTransId="{D1ED142A-AA7F-4439-9B40-666616809BC0}"/>
    <dgm:cxn modelId="{8DB26A28-C179-A447-B950-DEE7C51560C6}" type="presOf" srcId="{2CCACAB5-BB6A-4A09-8299-37FE14AD268A}" destId="{3A12C8A1-4FD0-8B43-AB77-18BB9FFEAE40}" srcOrd="0" destOrd="0" presId="urn:microsoft.com/office/officeart/2005/8/layout/vList2"/>
    <dgm:cxn modelId="{33FE4244-5976-7145-B880-90DE6ACFF6E7}" type="presOf" srcId="{BBEDEABE-24AC-4256-BA87-2747D12B84B2}" destId="{B7F3F8F6-50BF-AA4E-9503-B006C4B70674}" srcOrd="0" destOrd="0" presId="urn:microsoft.com/office/officeart/2005/8/layout/vList2"/>
    <dgm:cxn modelId="{1A08E644-5394-C14C-918D-1907F2649DFE}" type="presOf" srcId="{3B2C34B8-958B-40DD-BAE0-47614149E460}" destId="{44E23082-0D1D-2B43-98C5-54CA9A3FD110}" srcOrd="0" destOrd="0" presId="urn:microsoft.com/office/officeart/2005/8/layout/vList2"/>
    <dgm:cxn modelId="{D0C5205B-9A4F-DC43-9CA6-B8D5B1C62F41}" type="presOf" srcId="{F3DA57C5-10A3-4845-885A-074990522336}" destId="{DAD98C4F-FFEC-9241-B556-A5A1A3F04CDE}" srcOrd="0" destOrd="1" presId="urn:microsoft.com/office/officeart/2005/8/layout/vList2"/>
    <dgm:cxn modelId="{CDBD2F6A-C177-0C4E-948D-9D6A88BB8E7A}" type="presOf" srcId="{31F51891-010A-4478-BFC5-1704032283B8}" destId="{DAD98C4F-FFEC-9241-B556-A5A1A3F04CDE}" srcOrd="0" destOrd="3" presId="urn:microsoft.com/office/officeart/2005/8/layout/vList2"/>
    <dgm:cxn modelId="{444840A9-9CA5-4D44-A9E6-5DB2B3F6B064}" srcId="{BBEDEABE-24AC-4256-BA87-2747D12B84B2}" destId="{3B2C34B8-958B-40DD-BAE0-47614149E460}" srcOrd="0" destOrd="0" parTransId="{63B73E05-DCB0-4D80-A4A7-30A7BAE2B703}" sibTransId="{7D8B8036-7944-46BE-B8D3-61203B2B802D}"/>
    <dgm:cxn modelId="{7EF6FEB1-5DE8-6849-A28D-70EC3BD2E1AD}" type="presOf" srcId="{F14100C2-A49A-46F3-A76C-10806BFD0C11}" destId="{9F472CD3-68D0-C74C-859F-678F81311CF1}" srcOrd="0" destOrd="0" presId="urn:microsoft.com/office/officeart/2005/8/layout/vList2"/>
    <dgm:cxn modelId="{F20B77C7-7977-4F04-9E5D-7327A3C1674E}" srcId="{BBEDEABE-24AC-4256-BA87-2747D12B84B2}" destId="{2CCACAB5-BB6A-4A09-8299-37FE14AD268A}" srcOrd="1" destOrd="0" parTransId="{1AEE1537-E4E6-43A6-BA97-C7F647C614AA}" sibTransId="{0A19610A-1611-4DC2-B4D4-82F51AB97E14}"/>
    <dgm:cxn modelId="{92D618CA-70EF-4DFD-B26F-41A7EEBD78CF}" srcId="{3B2C34B8-958B-40DD-BAE0-47614149E460}" destId="{8EBE77DA-00DD-4456-9323-668F69B7E6EB}" srcOrd="0" destOrd="0" parTransId="{9CA9AD7F-EB2D-4D17-94E0-36042591A102}" sibTransId="{20A9C78C-BB62-47A8-BB11-9DAAF59DD37F}"/>
    <dgm:cxn modelId="{DB221ECA-B12E-469C-A2E4-68815085360D}" srcId="{3B2C34B8-958B-40DD-BAE0-47614149E460}" destId="{F3DA57C5-10A3-4845-885A-074990522336}" srcOrd="1" destOrd="0" parTransId="{DA112B75-345B-4EEB-B54F-279D96E6C860}" sibTransId="{5868C1BA-8303-454C-B5C7-1BE50036DA6E}"/>
    <dgm:cxn modelId="{59DE562D-86AD-0946-ACED-5116F0838C91}" type="presParOf" srcId="{B7F3F8F6-50BF-AA4E-9503-B006C4B70674}" destId="{44E23082-0D1D-2B43-98C5-54CA9A3FD110}" srcOrd="0" destOrd="0" presId="urn:microsoft.com/office/officeart/2005/8/layout/vList2"/>
    <dgm:cxn modelId="{76390760-2756-7E49-A806-A0B9931098DC}" type="presParOf" srcId="{B7F3F8F6-50BF-AA4E-9503-B006C4B70674}" destId="{DAD98C4F-FFEC-9241-B556-A5A1A3F04CDE}" srcOrd="1" destOrd="0" presId="urn:microsoft.com/office/officeart/2005/8/layout/vList2"/>
    <dgm:cxn modelId="{18A32E85-A8A5-074B-B7A5-7B60912BD011}" type="presParOf" srcId="{B7F3F8F6-50BF-AA4E-9503-B006C4B70674}" destId="{3A12C8A1-4FD0-8B43-AB77-18BB9FFEAE40}" srcOrd="2" destOrd="0" presId="urn:microsoft.com/office/officeart/2005/8/layout/vList2"/>
    <dgm:cxn modelId="{85465AAF-117E-FE46-8DEB-404277412730}" type="presParOf" srcId="{B7F3F8F6-50BF-AA4E-9503-B006C4B70674}" destId="{9F472CD3-68D0-C74C-859F-678F81311C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E711A-2B24-45C8-BFB4-62C6BAECB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13B30C-D39A-4D47-94D6-BECCF37950D4}">
      <dgm:prSet/>
      <dgm:spPr/>
      <dgm:t>
        <a:bodyPr/>
        <a:lstStyle/>
        <a:p>
          <a:r>
            <a:rPr lang="en-US"/>
            <a:t>To assess functional capacity of kidneys</a:t>
          </a:r>
        </a:p>
      </dgm:t>
    </dgm:pt>
    <dgm:pt modelId="{9350B0C7-56DA-4347-8C91-39B37D3E51D3}" type="parTrans" cxnId="{12AB33ED-6D4C-4F95-B343-11214F344B11}">
      <dgm:prSet/>
      <dgm:spPr/>
      <dgm:t>
        <a:bodyPr/>
        <a:lstStyle/>
        <a:p>
          <a:endParaRPr lang="en-US"/>
        </a:p>
      </dgm:t>
    </dgm:pt>
    <dgm:pt modelId="{2DAAE5E9-4814-4585-B7A9-C8B3A346AEE8}" type="sibTrans" cxnId="{12AB33ED-6D4C-4F95-B343-11214F344B11}">
      <dgm:prSet/>
      <dgm:spPr/>
      <dgm:t>
        <a:bodyPr/>
        <a:lstStyle/>
        <a:p>
          <a:endParaRPr lang="en-US"/>
        </a:p>
      </dgm:t>
    </dgm:pt>
    <dgm:pt modelId="{8827E45C-C22B-4CB4-AAB2-B99B86440845}">
      <dgm:prSet/>
      <dgm:spPr/>
      <dgm:t>
        <a:bodyPr/>
        <a:lstStyle/>
        <a:p>
          <a:r>
            <a:rPr lang="en-US"/>
            <a:t>To diagnose renal impairment</a:t>
          </a:r>
        </a:p>
      </dgm:t>
    </dgm:pt>
    <dgm:pt modelId="{73EED69A-6DE5-4B12-9554-DD1A07B7F851}" type="parTrans" cxnId="{0C4EEEE4-14B6-4BBA-916E-F1B27F05CE68}">
      <dgm:prSet/>
      <dgm:spPr/>
      <dgm:t>
        <a:bodyPr/>
        <a:lstStyle/>
        <a:p>
          <a:endParaRPr lang="en-US"/>
        </a:p>
      </dgm:t>
    </dgm:pt>
    <dgm:pt modelId="{4815D6CC-1225-4571-A64B-B488D7753A31}" type="sibTrans" cxnId="{0C4EEEE4-14B6-4BBA-916E-F1B27F05CE68}">
      <dgm:prSet/>
      <dgm:spPr/>
      <dgm:t>
        <a:bodyPr/>
        <a:lstStyle/>
        <a:p>
          <a:endParaRPr lang="en-US"/>
        </a:p>
      </dgm:t>
    </dgm:pt>
    <dgm:pt modelId="{06F335FD-4FEF-46B1-B0AC-0CE1C15329B7}">
      <dgm:prSet/>
      <dgm:spPr/>
      <dgm:t>
        <a:bodyPr/>
        <a:lstStyle/>
        <a:p>
          <a:r>
            <a:rPr lang="en-US"/>
            <a:t>To assess the severity and progression of renal impairment</a:t>
          </a:r>
        </a:p>
      </dgm:t>
    </dgm:pt>
    <dgm:pt modelId="{68E93296-5258-4E2C-B82C-159201AC4665}" type="parTrans" cxnId="{7D569C82-8B7A-4355-8B35-BD1513FAA669}">
      <dgm:prSet/>
      <dgm:spPr/>
      <dgm:t>
        <a:bodyPr/>
        <a:lstStyle/>
        <a:p>
          <a:endParaRPr lang="en-US"/>
        </a:p>
      </dgm:t>
    </dgm:pt>
    <dgm:pt modelId="{C22B3C79-2AC2-46F0-92B8-D3936BCEEA32}" type="sibTrans" cxnId="{7D569C82-8B7A-4355-8B35-BD1513FAA669}">
      <dgm:prSet/>
      <dgm:spPr/>
      <dgm:t>
        <a:bodyPr/>
        <a:lstStyle/>
        <a:p>
          <a:endParaRPr lang="en-US"/>
        </a:p>
      </dgm:t>
    </dgm:pt>
    <dgm:pt modelId="{31223336-55CB-40C2-ACFE-788C96441790}">
      <dgm:prSet/>
      <dgm:spPr/>
      <dgm:t>
        <a:bodyPr/>
        <a:lstStyle/>
        <a:p>
          <a:r>
            <a:rPr lang="en-US"/>
            <a:t>To assess the effectiveness of treatment</a:t>
          </a:r>
        </a:p>
      </dgm:t>
    </dgm:pt>
    <dgm:pt modelId="{60434C29-CC80-4ADE-B0E8-8E29ACBEFB35}" type="parTrans" cxnId="{26C1AA99-29F5-49E5-8D94-DAF16E3D4711}">
      <dgm:prSet/>
      <dgm:spPr/>
      <dgm:t>
        <a:bodyPr/>
        <a:lstStyle/>
        <a:p>
          <a:endParaRPr lang="en-US"/>
        </a:p>
      </dgm:t>
    </dgm:pt>
    <dgm:pt modelId="{BA9B35A8-84B7-43ED-A0C7-D5B1B6CB4DDC}" type="sibTrans" cxnId="{26C1AA99-29F5-49E5-8D94-DAF16E3D4711}">
      <dgm:prSet/>
      <dgm:spPr/>
      <dgm:t>
        <a:bodyPr/>
        <a:lstStyle/>
        <a:p>
          <a:endParaRPr lang="en-US"/>
        </a:p>
      </dgm:t>
    </dgm:pt>
    <dgm:pt modelId="{9D239B31-3CB0-4AE0-B08C-714EB0730555}">
      <dgm:prSet/>
      <dgm:spPr/>
      <dgm:t>
        <a:bodyPr/>
        <a:lstStyle/>
        <a:p>
          <a:r>
            <a:rPr lang="en-US"/>
            <a:t>Monitor the safe and effective use of drugs  which are excreted in the urine</a:t>
          </a:r>
        </a:p>
      </dgm:t>
    </dgm:pt>
    <dgm:pt modelId="{1E30EB83-37A9-4721-BF58-F7022CC905FE}" type="parTrans" cxnId="{0C054A6E-A461-4594-A7A4-2B67656D96C4}">
      <dgm:prSet/>
      <dgm:spPr/>
      <dgm:t>
        <a:bodyPr/>
        <a:lstStyle/>
        <a:p>
          <a:endParaRPr lang="en-US"/>
        </a:p>
      </dgm:t>
    </dgm:pt>
    <dgm:pt modelId="{496D03AF-34CB-4F6E-8E79-41CB244F6673}" type="sibTrans" cxnId="{0C054A6E-A461-4594-A7A4-2B67656D96C4}">
      <dgm:prSet/>
      <dgm:spPr/>
      <dgm:t>
        <a:bodyPr/>
        <a:lstStyle/>
        <a:p>
          <a:endParaRPr lang="en-US"/>
        </a:p>
      </dgm:t>
    </dgm:pt>
    <dgm:pt modelId="{69F843FE-6689-8644-AE28-41F12E430A7C}" type="pres">
      <dgm:prSet presAssocID="{23CE711A-2B24-45C8-BFB4-62C6BAECBCE7}" presName="linear" presStyleCnt="0">
        <dgm:presLayoutVars>
          <dgm:animLvl val="lvl"/>
          <dgm:resizeHandles val="exact"/>
        </dgm:presLayoutVars>
      </dgm:prSet>
      <dgm:spPr/>
    </dgm:pt>
    <dgm:pt modelId="{5DFBD6B5-4D39-A146-B845-9817B9865C23}" type="pres">
      <dgm:prSet presAssocID="{2A13B30C-D39A-4D47-94D6-BECCF37950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CEDA9C-0E4A-2247-8A3D-41533FF0AEB8}" type="pres">
      <dgm:prSet presAssocID="{2DAAE5E9-4814-4585-B7A9-C8B3A346AEE8}" presName="spacer" presStyleCnt="0"/>
      <dgm:spPr/>
    </dgm:pt>
    <dgm:pt modelId="{28ED79A9-748F-9046-B429-38D49561C47C}" type="pres">
      <dgm:prSet presAssocID="{8827E45C-C22B-4CB4-AAB2-B99B864408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BCB2E24-C548-9A4E-AA8F-CBE10E7E8514}" type="pres">
      <dgm:prSet presAssocID="{4815D6CC-1225-4571-A64B-B488D7753A31}" presName="spacer" presStyleCnt="0"/>
      <dgm:spPr/>
    </dgm:pt>
    <dgm:pt modelId="{15E9C2FF-F629-964E-9430-EC98EE0A353B}" type="pres">
      <dgm:prSet presAssocID="{06F335FD-4FEF-46B1-B0AC-0CE1C15329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54F206-1E18-AD4C-8D0A-B57411CF6A20}" type="pres">
      <dgm:prSet presAssocID="{C22B3C79-2AC2-46F0-92B8-D3936BCEEA32}" presName="spacer" presStyleCnt="0"/>
      <dgm:spPr/>
    </dgm:pt>
    <dgm:pt modelId="{C72283F0-CB7B-D548-BB32-17BFCF2CEBE4}" type="pres">
      <dgm:prSet presAssocID="{31223336-55CB-40C2-ACFE-788C964417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278322-6442-DA47-AC7A-1B2ADB1E9678}" type="pres">
      <dgm:prSet presAssocID="{BA9B35A8-84B7-43ED-A0C7-D5B1B6CB4DDC}" presName="spacer" presStyleCnt="0"/>
      <dgm:spPr/>
    </dgm:pt>
    <dgm:pt modelId="{38813CD4-E19B-1E4A-97C5-3493CDACC58D}" type="pres">
      <dgm:prSet presAssocID="{9D239B31-3CB0-4AE0-B08C-714EB07305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B0D921-7CE2-A14A-9D1E-33DFE271E22F}" type="presOf" srcId="{23CE711A-2B24-45C8-BFB4-62C6BAECBCE7}" destId="{69F843FE-6689-8644-AE28-41F12E430A7C}" srcOrd="0" destOrd="0" presId="urn:microsoft.com/office/officeart/2005/8/layout/vList2"/>
    <dgm:cxn modelId="{F3F3F753-CC03-5148-A394-66D93480BB94}" type="presOf" srcId="{31223336-55CB-40C2-ACFE-788C96441790}" destId="{C72283F0-CB7B-D548-BB32-17BFCF2CEBE4}" srcOrd="0" destOrd="0" presId="urn:microsoft.com/office/officeart/2005/8/layout/vList2"/>
    <dgm:cxn modelId="{0C054A6E-A461-4594-A7A4-2B67656D96C4}" srcId="{23CE711A-2B24-45C8-BFB4-62C6BAECBCE7}" destId="{9D239B31-3CB0-4AE0-B08C-714EB0730555}" srcOrd="4" destOrd="0" parTransId="{1E30EB83-37A9-4721-BF58-F7022CC905FE}" sibTransId="{496D03AF-34CB-4F6E-8E79-41CB244F6673}"/>
    <dgm:cxn modelId="{7D569C82-8B7A-4355-8B35-BD1513FAA669}" srcId="{23CE711A-2B24-45C8-BFB4-62C6BAECBCE7}" destId="{06F335FD-4FEF-46B1-B0AC-0CE1C15329B7}" srcOrd="2" destOrd="0" parTransId="{68E93296-5258-4E2C-B82C-159201AC4665}" sibTransId="{C22B3C79-2AC2-46F0-92B8-D3936BCEEA32}"/>
    <dgm:cxn modelId="{D1B6E785-1DE3-104D-B29B-82EF12F808F2}" type="presOf" srcId="{2A13B30C-D39A-4D47-94D6-BECCF37950D4}" destId="{5DFBD6B5-4D39-A146-B845-9817B9865C23}" srcOrd="0" destOrd="0" presId="urn:microsoft.com/office/officeart/2005/8/layout/vList2"/>
    <dgm:cxn modelId="{26C1AA99-29F5-49E5-8D94-DAF16E3D4711}" srcId="{23CE711A-2B24-45C8-BFB4-62C6BAECBCE7}" destId="{31223336-55CB-40C2-ACFE-788C96441790}" srcOrd="3" destOrd="0" parTransId="{60434C29-CC80-4ADE-B0E8-8E29ACBEFB35}" sibTransId="{BA9B35A8-84B7-43ED-A0C7-D5B1B6CB4DDC}"/>
    <dgm:cxn modelId="{07DAF8AA-075C-F347-95F9-D86000B70818}" type="presOf" srcId="{06F335FD-4FEF-46B1-B0AC-0CE1C15329B7}" destId="{15E9C2FF-F629-964E-9430-EC98EE0A353B}" srcOrd="0" destOrd="0" presId="urn:microsoft.com/office/officeart/2005/8/layout/vList2"/>
    <dgm:cxn modelId="{0C4EEEE4-14B6-4BBA-916E-F1B27F05CE68}" srcId="{23CE711A-2B24-45C8-BFB4-62C6BAECBCE7}" destId="{8827E45C-C22B-4CB4-AAB2-B99B86440845}" srcOrd="1" destOrd="0" parTransId="{73EED69A-6DE5-4B12-9554-DD1A07B7F851}" sibTransId="{4815D6CC-1225-4571-A64B-B488D7753A31}"/>
    <dgm:cxn modelId="{12AB33ED-6D4C-4F95-B343-11214F344B11}" srcId="{23CE711A-2B24-45C8-BFB4-62C6BAECBCE7}" destId="{2A13B30C-D39A-4D47-94D6-BECCF37950D4}" srcOrd="0" destOrd="0" parTransId="{9350B0C7-56DA-4347-8C91-39B37D3E51D3}" sibTransId="{2DAAE5E9-4814-4585-B7A9-C8B3A346AEE8}"/>
    <dgm:cxn modelId="{DD4E4BF2-F649-894A-AFAE-11DA0EA842A3}" type="presOf" srcId="{9D239B31-3CB0-4AE0-B08C-714EB0730555}" destId="{38813CD4-E19B-1E4A-97C5-3493CDACC58D}" srcOrd="0" destOrd="0" presId="urn:microsoft.com/office/officeart/2005/8/layout/vList2"/>
    <dgm:cxn modelId="{E70E2AF6-F83E-354C-AAB3-D8977AE393A1}" type="presOf" srcId="{8827E45C-C22B-4CB4-AAB2-B99B86440845}" destId="{28ED79A9-748F-9046-B429-38D49561C47C}" srcOrd="0" destOrd="0" presId="urn:microsoft.com/office/officeart/2005/8/layout/vList2"/>
    <dgm:cxn modelId="{32F52650-8DDD-7B4C-A90D-6CEF7B8B69E9}" type="presParOf" srcId="{69F843FE-6689-8644-AE28-41F12E430A7C}" destId="{5DFBD6B5-4D39-A146-B845-9817B9865C23}" srcOrd="0" destOrd="0" presId="urn:microsoft.com/office/officeart/2005/8/layout/vList2"/>
    <dgm:cxn modelId="{226D3EE8-7132-CA43-892D-15A784292C1B}" type="presParOf" srcId="{69F843FE-6689-8644-AE28-41F12E430A7C}" destId="{33CEDA9C-0E4A-2247-8A3D-41533FF0AEB8}" srcOrd="1" destOrd="0" presId="urn:microsoft.com/office/officeart/2005/8/layout/vList2"/>
    <dgm:cxn modelId="{43965F08-E368-454B-AD87-7923D89F4D96}" type="presParOf" srcId="{69F843FE-6689-8644-AE28-41F12E430A7C}" destId="{28ED79A9-748F-9046-B429-38D49561C47C}" srcOrd="2" destOrd="0" presId="urn:microsoft.com/office/officeart/2005/8/layout/vList2"/>
    <dgm:cxn modelId="{DFCE3E4C-0E8E-4D4A-99F2-4F6AA249BF95}" type="presParOf" srcId="{69F843FE-6689-8644-AE28-41F12E430A7C}" destId="{1BCB2E24-C548-9A4E-AA8F-CBE10E7E8514}" srcOrd="3" destOrd="0" presId="urn:microsoft.com/office/officeart/2005/8/layout/vList2"/>
    <dgm:cxn modelId="{C1CB6CC7-A8AE-7540-B61C-F88F8DC8FD35}" type="presParOf" srcId="{69F843FE-6689-8644-AE28-41F12E430A7C}" destId="{15E9C2FF-F629-964E-9430-EC98EE0A353B}" srcOrd="4" destOrd="0" presId="urn:microsoft.com/office/officeart/2005/8/layout/vList2"/>
    <dgm:cxn modelId="{A1ABA2CD-1B45-234C-8ECD-A1F766A2FC19}" type="presParOf" srcId="{69F843FE-6689-8644-AE28-41F12E430A7C}" destId="{C254F206-1E18-AD4C-8D0A-B57411CF6A20}" srcOrd="5" destOrd="0" presId="urn:microsoft.com/office/officeart/2005/8/layout/vList2"/>
    <dgm:cxn modelId="{2F1A33A4-EB47-1742-B9A9-E0E8530648A9}" type="presParOf" srcId="{69F843FE-6689-8644-AE28-41F12E430A7C}" destId="{C72283F0-CB7B-D548-BB32-17BFCF2CEBE4}" srcOrd="6" destOrd="0" presId="urn:microsoft.com/office/officeart/2005/8/layout/vList2"/>
    <dgm:cxn modelId="{C8A1EBBA-5346-DD4F-A3A3-ADC5C728A3CE}" type="presParOf" srcId="{69F843FE-6689-8644-AE28-41F12E430A7C}" destId="{47278322-6442-DA47-AC7A-1B2ADB1E9678}" srcOrd="7" destOrd="0" presId="urn:microsoft.com/office/officeart/2005/8/layout/vList2"/>
    <dgm:cxn modelId="{3B8066BA-D2FD-DE4C-A860-E3C52B7DBA26}" type="presParOf" srcId="{69F843FE-6689-8644-AE28-41F12E430A7C}" destId="{38813CD4-E19B-1E4A-97C5-3493CDACC5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18C66-5540-408A-BD56-F50DA4CDD5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59ECBC-2632-424D-B55F-F1F5709FD4F1}">
      <dgm:prSet/>
      <dgm:spPr/>
      <dgm:t>
        <a:bodyPr/>
        <a:lstStyle/>
        <a:p>
          <a:r>
            <a:rPr lang="en-US"/>
            <a:t>Pre-renal</a:t>
          </a:r>
        </a:p>
      </dgm:t>
    </dgm:pt>
    <dgm:pt modelId="{72B32E11-A4D6-440C-96D3-32DBC39408DE}" type="parTrans" cxnId="{B365308A-5325-4A89-AE2C-2C65F2100693}">
      <dgm:prSet/>
      <dgm:spPr/>
      <dgm:t>
        <a:bodyPr/>
        <a:lstStyle/>
        <a:p>
          <a:endParaRPr lang="en-US"/>
        </a:p>
      </dgm:t>
    </dgm:pt>
    <dgm:pt modelId="{D8244F74-0A4B-44B0-B547-1BDCB1E609E6}" type="sibTrans" cxnId="{B365308A-5325-4A89-AE2C-2C65F2100693}">
      <dgm:prSet/>
      <dgm:spPr/>
      <dgm:t>
        <a:bodyPr/>
        <a:lstStyle/>
        <a:p>
          <a:endParaRPr lang="en-US"/>
        </a:p>
      </dgm:t>
    </dgm:pt>
    <dgm:pt modelId="{500B29B3-41E9-47B8-96EE-CA464AD8A0F3}">
      <dgm:prSet/>
      <dgm:spPr/>
      <dgm:t>
        <a:bodyPr/>
        <a:lstStyle/>
        <a:p>
          <a:r>
            <a:rPr lang="en-US"/>
            <a:t>Any condition that results in reduced blood flow to kidneys</a:t>
          </a:r>
        </a:p>
      </dgm:t>
    </dgm:pt>
    <dgm:pt modelId="{0AF2450D-E31E-4E61-BF60-5A0BD608BDD5}" type="parTrans" cxnId="{ADD6C24B-24C9-4DC2-8569-349C39EA5E32}">
      <dgm:prSet/>
      <dgm:spPr/>
      <dgm:t>
        <a:bodyPr/>
        <a:lstStyle/>
        <a:p>
          <a:endParaRPr lang="en-US"/>
        </a:p>
      </dgm:t>
    </dgm:pt>
    <dgm:pt modelId="{72EB5595-A210-4287-AC48-BF5C95E25338}" type="sibTrans" cxnId="{ADD6C24B-24C9-4DC2-8569-349C39EA5E32}">
      <dgm:prSet/>
      <dgm:spPr/>
      <dgm:t>
        <a:bodyPr/>
        <a:lstStyle/>
        <a:p>
          <a:endParaRPr lang="en-US"/>
        </a:p>
      </dgm:t>
    </dgm:pt>
    <dgm:pt modelId="{DB07B59F-4B66-4860-BE23-8CFB09BE3B1F}">
      <dgm:prSet/>
      <dgm:spPr/>
      <dgm:t>
        <a:bodyPr/>
        <a:lstStyle/>
        <a:p>
          <a:r>
            <a:rPr lang="en-US"/>
            <a:t>Severe blood loss</a:t>
          </a:r>
        </a:p>
      </dgm:t>
    </dgm:pt>
    <dgm:pt modelId="{8DA70BDD-7CAE-445D-8F4D-D975A19EDDCE}" type="parTrans" cxnId="{34F55160-5A07-4E63-957B-9B1B7A569700}">
      <dgm:prSet/>
      <dgm:spPr/>
      <dgm:t>
        <a:bodyPr/>
        <a:lstStyle/>
        <a:p>
          <a:endParaRPr lang="en-US"/>
        </a:p>
      </dgm:t>
    </dgm:pt>
    <dgm:pt modelId="{FF8FF752-A8CE-4A23-B11B-561E462EFBDC}" type="sibTrans" cxnId="{34F55160-5A07-4E63-957B-9B1B7A569700}">
      <dgm:prSet/>
      <dgm:spPr/>
      <dgm:t>
        <a:bodyPr/>
        <a:lstStyle/>
        <a:p>
          <a:endParaRPr lang="en-US"/>
        </a:p>
      </dgm:t>
    </dgm:pt>
    <dgm:pt modelId="{E930E0BB-7380-4E48-987C-7BFF04A99670}">
      <dgm:prSet/>
      <dgm:spPr/>
      <dgm:t>
        <a:bodyPr/>
        <a:lstStyle/>
        <a:p>
          <a:r>
            <a:rPr lang="en-US"/>
            <a:t>Hemolysis</a:t>
          </a:r>
        </a:p>
      </dgm:t>
    </dgm:pt>
    <dgm:pt modelId="{AFDFF53C-F3CE-44C4-8C83-F68C0FF28D63}" type="parTrans" cxnId="{4A1D7A3E-7DFC-495D-962B-869ECE92F9E9}">
      <dgm:prSet/>
      <dgm:spPr/>
      <dgm:t>
        <a:bodyPr/>
        <a:lstStyle/>
        <a:p>
          <a:endParaRPr lang="en-US"/>
        </a:p>
      </dgm:t>
    </dgm:pt>
    <dgm:pt modelId="{4CFCDCF1-A063-457E-8252-64C5A47CFBC2}" type="sibTrans" cxnId="{4A1D7A3E-7DFC-495D-962B-869ECE92F9E9}">
      <dgm:prSet/>
      <dgm:spPr/>
      <dgm:t>
        <a:bodyPr/>
        <a:lstStyle/>
        <a:p>
          <a:endParaRPr lang="en-US"/>
        </a:p>
      </dgm:t>
    </dgm:pt>
    <dgm:pt modelId="{5A45527E-842C-48F9-B288-0F249FB7C6C2}">
      <dgm:prSet/>
      <dgm:spPr/>
      <dgm:t>
        <a:bodyPr/>
        <a:lstStyle/>
        <a:p>
          <a:r>
            <a:rPr lang="en-US"/>
            <a:t>Renal</a:t>
          </a:r>
        </a:p>
      </dgm:t>
    </dgm:pt>
    <dgm:pt modelId="{51C8F822-A276-4CBF-82A1-EF1FC5D5A43A}" type="parTrans" cxnId="{D16AB2A6-FB9F-4D01-AB4B-2CBCFD1FAF40}">
      <dgm:prSet/>
      <dgm:spPr/>
      <dgm:t>
        <a:bodyPr/>
        <a:lstStyle/>
        <a:p>
          <a:endParaRPr lang="en-US"/>
        </a:p>
      </dgm:t>
    </dgm:pt>
    <dgm:pt modelId="{0937BAB2-E47A-4659-B1F3-642E0AEED928}" type="sibTrans" cxnId="{D16AB2A6-FB9F-4D01-AB4B-2CBCFD1FAF40}">
      <dgm:prSet/>
      <dgm:spPr/>
      <dgm:t>
        <a:bodyPr/>
        <a:lstStyle/>
        <a:p>
          <a:endParaRPr lang="en-US"/>
        </a:p>
      </dgm:t>
    </dgm:pt>
    <dgm:pt modelId="{55C4751E-2CFC-41C7-B492-3A78D38476BB}">
      <dgm:prSet/>
      <dgm:spPr/>
      <dgm:t>
        <a:bodyPr/>
        <a:lstStyle/>
        <a:p>
          <a:r>
            <a:rPr lang="en-US"/>
            <a:t>Damage to renal tissue, glomerular basement membrane or tubules</a:t>
          </a:r>
        </a:p>
      </dgm:t>
    </dgm:pt>
    <dgm:pt modelId="{E3C96005-EF76-4E55-9729-9687A1F41A78}" type="parTrans" cxnId="{EF0B5DDD-1ADC-4DCA-867E-4CCCC48D96BD}">
      <dgm:prSet/>
      <dgm:spPr/>
      <dgm:t>
        <a:bodyPr/>
        <a:lstStyle/>
        <a:p>
          <a:endParaRPr lang="en-US"/>
        </a:p>
      </dgm:t>
    </dgm:pt>
    <dgm:pt modelId="{BE2C4A9D-D8EA-4908-9FC7-4204D298B0EF}" type="sibTrans" cxnId="{EF0B5DDD-1ADC-4DCA-867E-4CCCC48D96BD}">
      <dgm:prSet/>
      <dgm:spPr/>
      <dgm:t>
        <a:bodyPr/>
        <a:lstStyle/>
        <a:p>
          <a:endParaRPr lang="en-US"/>
        </a:p>
      </dgm:t>
    </dgm:pt>
    <dgm:pt modelId="{146AB543-EA5B-4547-B781-C224A8C0777E}">
      <dgm:prSet/>
      <dgm:spPr/>
      <dgm:t>
        <a:bodyPr/>
        <a:lstStyle/>
        <a:p>
          <a:r>
            <a:rPr lang="en-US"/>
            <a:t>Glomerulonephritis</a:t>
          </a:r>
        </a:p>
      </dgm:t>
    </dgm:pt>
    <dgm:pt modelId="{F6F7DD61-F630-45B9-A4F3-907ED2E726AC}" type="parTrans" cxnId="{B0BE37E7-B34B-4512-B24D-67A94E6151D1}">
      <dgm:prSet/>
      <dgm:spPr/>
      <dgm:t>
        <a:bodyPr/>
        <a:lstStyle/>
        <a:p>
          <a:endParaRPr lang="en-US"/>
        </a:p>
      </dgm:t>
    </dgm:pt>
    <dgm:pt modelId="{6C028C36-AD2F-4A2A-AAB3-B1994AFB0E8D}" type="sibTrans" cxnId="{B0BE37E7-B34B-4512-B24D-67A94E6151D1}">
      <dgm:prSet/>
      <dgm:spPr/>
      <dgm:t>
        <a:bodyPr/>
        <a:lstStyle/>
        <a:p>
          <a:endParaRPr lang="en-US"/>
        </a:p>
      </dgm:t>
    </dgm:pt>
    <dgm:pt modelId="{8F8CFA75-5CDE-49AD-A339-4913193198A5}">
      <dgm:prSet/>
      <dgm:spPr/>
      <dgm:t>
        <a:bodyPr/>
        <a:lstStyle/>
        <a:p>
          <a:r>
            <a:rPr lang="en-US"/>
            <a:t>Diabetic or hypertensive nephropathy</a:t>
          </a:r>
        </a:p>
      </dgm:t>
    </dgm:pt>
    <dgm:pt modelId="{8E26FB25-C6BD-48CD-87D2-CAF336F1AC6A}" type="parTrans" cxnId="{3700A962-1BD4-4E44-90E7-E519B5BF654B}">
      <dgm:prSet/>
      <dgm:spPr/>
      <dgm:t>
        <a:bodyPr/>
        <a:lstStyle/>
        <a:p>
          <a:endParaRPr lang="en-US"/>
        </a:p>
      </dgm:t>
    </dgm:pt>
    <dgm:pt modelId="{5536F01D-190D-452D-8E18-E605540DA2EA}" type="sibTrans" cxnId="{3700A962-1BD4-4E44-90E7-E519B5BF654B}">
      <dgm:prSet/>
      <dgm:spPr/>
      <dgm:t>
        <a:bodyPr/>
        <a:lstStyle/>
        <a:p>
          <a:endParaRPr lang="en-US"/>
        </a:p>
      </dgm:t>
    </dgm:pt>
    <dgm:pt modelId="{98C24D64-5A87-4F44-A4D6-F5634AC303AD}">
      <dgm:prSet/>
      <dgm:spPr/>
      <dgm:t>
        <a:bodyPr/>
        <a:lstStyle/>
        <a:p>
          <a:r>
            <a:rPr lang="en-US"/>
            <a:t>Tubular damage due to toxic substances</a:t>
          </a:r>
        </a:p>
      </dgm:t>
    </dgm:pt>
    <dgm:pt modelId="{BA3BC951-B3AE-4BD2-AAB6-60EB538A90E3}" type="parTrans" cxnId="{16E3C25B-D452-473C-A7C1-5ECF55285C67}">
      <dgm:prSet/>
      <dgm:spPr/>
      <dgm:t>
        <a:bodyPr/>
        <a:lstStyle/>
        <a:p>
          <a:endParaRPr lang="en-US"/>
        </a:p>
      </dgm:t>
    </dgm:pt>
    <dgm:pt modelId="{033BD4E0-0B63-4A52-979C-CC231236CF76}" type="sibTrans" cxnId="{16E3C25B-D452-473C-A7C1-5ECF55285C67}">
      <dgm:prSet/>
      <dgm:spPr/>
      <dgm:t>
        <a:bodyPr/>
        <a:lstStyle/>
        <a:p>
          <a:endParaRPr lang="en-US"/>
        </a:p>
      </dgm:t>
    </dgm:pt>
    <dgm:pt modelId="{88E53121-5EFC-4612-8FF1-40661DBF15FB}">
      <dgm:prSet/>
      <dgm:spPr/>
      <dgm:t>
        <a:bodyPr/>
        <a:lstStyle/>
        <a:p>
          <a:r>
            <a:rPr lang="en-US"/>
            <a:t>Post Renal</a:t>
          </a:r>
        </a:p>
      </dgm:t>
    </dgm:pt>
    <dgm:pt modelId="{F6A449C3-DB14-4DB4-84C8-E6F3FD77DE7E}" type="parTrans" cxnId="{44EE15B8-3551-4322-B7D0-2FF84C4F7DBA}">
      <dgm:prSet/>
      <dgm:spPr/>
      <dgm:t>
        <a:bodyPr/>
        <a:lstStyle/>
        <a:p>
          <a:endParaRPr lang="en-US"/>
        </a:p>
      </dgm:t>
    </dgm:pt>
    <dgm:pt modelId="{923AFDDB-8B5A-4EBC-8EB4-4EB37AB2994D}" type="sibTrans" cxnId="{44EE15B8-3551-4322-B7D0-2FF84C4F7DBA}">
      <dgm:prSet/>
      <dgm:spPr/>
      <dgm:t>
        <a:bodyPr/>
        <a:lstStyle/>
        <a:p>
          <a:endParaRPr lang="en-US"/>
        </a:p>
      </dgm:t>
    </dgm:pt>
    <dgm:pt modelId="{27A93BD0-E2DF-42FA-BB20-C162E4598C4A}">
      <dgm:prSet/>
      <dgm:spPr/>
      <dgm:t>
        <a:bodyPr/>
        <a:lstStyle/>
        <a:p>
          <a:r>
            <a:rPr lang="en-US"/>
            <a:t>Obstruction to urine outflow</a:t>
          </a:r>
        </a:p>
      </dgm:t>
    </dgm:pt>
    <dgm:pt modelId="{B95025F3-BC10-4FC4-92B3-08EA37AA72DE}" type="parTrans" cxnId="{4AE7FCE5-7072-4818-8E97-53D09A98C542}">
      <dgm:prSet/>
      <dgm:spPr/>
      <dgm:t>
        <a:bodyPr/>
        <a:lstStyle/>
        <a:p>
          <a:endParaRPr lang="en-US"/>
        </a:p>
      </dgm:t>
    </dgm:pt>
    <dgm:pt modelId="{01ED183A-3007-4F59-BDCD-BF67974E25C0}" type="sibTrans" cxnId="{4AE7FCE5-7072-4818-8E97-53D09A98C542}">
      <dgm:prSet/>
      <dgm:spPr/>
      <dgm:t>
        <a:bodyPr/>
        <a:lstStyle/>
        <a:p>
          <a:endParaRPr lang="en-US"/>
        </a:p>
      </dgm:t>
    </dgm:pt>
    <dgm:pt modelId="{398F1BA8-76D2-4723-B92D-0F036BFD7F50}">
      <dgm:prSet/>
      <dgm:spPr/>
      <dgm:t>
        <a:bodyPr/>
        <a:lstStyle/>
        <a:p>
          <a:r>
            <a:rPr lang="en-US"/>
            <a:t>Ureteric or urethral stone</a:t>
          </a:r>
        </a:p>
      </dgm:t>
    </dgm:pt>
    <dgm:pt modelId="{94116414-C7A1-4E94-B483-4D4108195FFE}" type="parTrans" cxnId="{4495537C-55F7-4084-8910-4B99679A4D4E}">
      <dgm:prSet/>
      <dgm:spPr/>
      <dgm:t>
        <a:bodyPr/>
        <a:lstStyle/>
        <a:p>
          <a:endParaRPr lang="en-US"/>
        </a:p>
      </dgm:t>
    </dgm:pt>
    <dgm:pt modelId="{353AD069-C992-479E-9D56-56EEA1A5E4C1}" type="sibTrans" cxnId="{4495537C-55F7-4084-8910-4B99679A4D4E}">
      <dgm:prSet/>
      <dgm:spPr/>
      <dgm:t>
        <a:bodyPr/>
        <a:lstStyle/>
        <a:p>
          <a:endParaRPr lang="en-US"/>
        </a:p>
      </dgm:t>
    </dgm:pt>
    <dgm:pt modelId="{E490CF2D-BCF3-480E-8308-BCDD317B6362}">
      <dgm:prSet/>
      <dgm:spPr/>
      <dgm:t>
        <a:bodyPr/>
        <a:lstStyle/>
        <a:p>
          <a:r>
            <a:rPr lang="en-US"/>
            <a:t>Prostatic cancer</a:t>
          </a:r>
        </a:p>
      </dgm:t>
    </dgm:pt>
    <dgm:pt modelId="{2E4169E7-0EE2-4FED-AFA4-EACE8C7151AF}" type="parTrans" cxnId="{B1ECB012-1FAB-47F9-BADB-A0462CCFC748}">
      <dgm:prSet/>
      <dgm:spPr/>
      <dgm:t>
        <a:bodyPr/>
        <a:lstStyle/>
        <a:p>
          <a:endParaRPr lang="en-US"/>
        </a:p>
      </dgm:t>
    </dgm:pt>
    <dgm:pt modelId="{50672330-0F04-4EC2-AFEC-1470B95CD4AB}" type="sibTrans" cxnId="{B1ECB012-1FAB-47F9-BADB-A0462CCFC748}">
      <dgm:prSet/>
      <dgm:spPr/>
      <dgm:t>
        <a:bodyPr/>
        <a:lstStyle/>
        <a:p>
          <a:endParaRPr lang="en-US"/>
        </a:p>
      </dgm:t>
    </dgm:pt>
    <dgm:pt modelId="{F4072E07-D7EB-F347-AEA0-04770D94EAC8}" type="pres">
      <dgm:prSet presAssocID="{6A518C66-5540-408A-BD56-F50DA4CDD58E}" presName="linear" presStyleCnt="0">
        <dgm:presLayoutVars>
          <dgm:animLvl val="lvl"/>
          <dgm:resizeHandles val="exact"/>
        </dgm:presLayoutVars>
      </dgm:prSet>
      <dgm:spPr/>
    </dgm:pt>
    <dgm:pt modelId="{69F8F2E8-71D2-6247-8D22-9D30EE79A33E}" type="pres">
      <dgm:prSet presAssocID="{9E59ECBC-2632-424D-B55F-F1F5709FD4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3A8323-7B6C-0245-B9E4-83A593D7B14B}" type="pres">
      <dgm:prSet presAssocID="{9E59ECBC-2632-424D-B55F-F1F5709FD4F1}" presName="childText" presStyleLbl="revTx" presStyleIdx="0" presStyleCnt="3">
        <dgm:presLayoutVars>
          <dgm:bulletEnabled val="1"/>
        </dgm:presLayoutVars>
      </dgm:prSet>
      <dgm:spPr/>
    </dgm:pt>
    <dgm:pt modelId="{AD8A0D92-6E8D-BE44-906A-408AECF6605C}" type="pres">
      <dgm:prSet presAssocID="{5A45527E-842C-48F9-B288-0F249FB7C6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41C94A-9CD7-0D49-AE85-16A98C4817A9}" type="pres">
      <dgm:prSet presAssocID="{5A45527E-842C-48F9-B288-0F249FB7C6C2}" presName="childText" presStyleLbl="revTx" presStyleIdx="1" presStyleCnt="3">
        <dgm:presLayoutVars>
          <dgm:bulletEnabled val="1"/>
        </dgm:presLayoutVars>
      </dgm:prSet>
      <dgm:spPr/>
    </dgm:pt>
    <dgm:pt modelId="{4E9F4FF1-CF0C-5541-8ADF-3AB804D101F7}" type="pres">
      <dgm:prSet presAssocID="{88E53121-5EFC-4612-8FF1-40661DBF15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75F3837-724B-A346-B27F-F830470C8B98}" type="pres">
      <dgm:prSet presAssocID="{88E53121-5EFC-4612-8FF1-40661DBF15F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1C12706-8CE1-3540-AE5A-2EDB27815FDB}" type="presOf" srcId="{8F8CFA75-5CDE-49AD-A339-4913193198A5}" destId="{BE41C94A-9CD7-0D49-AE85-16A98C4817A9}" srcOrd="0" destOrd="2" presId="urn:microsoft.com/office/officeart/2005/8/layout/vList2"/>
    <dgm:cxn modelId="{B1ECB012-1FAB-47F9-BADB-A0462CCFC748}" srcId="{27A93BD0-E2DF-42FA-BB20-C162E4598C4A}" destId="{E490CF2D-BCF3-480E-8308-BCDD317B6362}" srcOrd="1" destOrd="0" parTransId="{2E4169E7-0EE2-4FED-AFA4-EACE8C7151AF}" sibTransId="{50672330-0F04-4EC2-AFEC-1470B95CD4AB}"/>
    <dgm:cxn modelId="{46593917-BE15-704C-B23E-40C4CA43B931}" type="presOf" srcId="{98C24D64-5A87-4F44-A4D6-F5634AC303AD}" destId="{BE41C94A-9CD7-0D49-AE85-16A98C4817A9}" srcOrd="0" destOrd="3" presId="urn:microsoft.com/office/officeart/2005/8/layout/vList2"/>
    <dgm:cxn modelId="{FDAC491C-3A2A-8B4A-AB81-9871E755360B}" type="presOf" srcId="{146AB543-EA5B-4547-B781-C224A8C0777E}" destId="{BE41C94A-9CD7-0D49-AE85-16A98C4817A9}" srcOrd="0" destOrd="1" presId="urn:microsoft.com/office/officeart/2005/8/layout/vList2"/>
    <dgm:cxn modelId="{84C8FF31-15C3-EA4A-98F2-75F8FF785624}" type="presOf" srcId="{55C4751E-2CFC-41C7-B492-3A78D38476BB}" destId="{BE41C94A-9CD7-0D49-AE85-16A98C4817A9}" srcOrd="0" destOrd="0" presId="urn:microsoft.com/office/officeart/2005/8/layout/vList2"/>
    <dgm:cxn modelId="{4A1D7A3E-7DFC-495D-962B-869ECE92F9E9}" srcId="{500B29B3-41E9-47B8-96EE-CA464AD8A0F3}" destId="{E930E0BB-7380-4E48-987C-7BFF04A99670}" srcOrd="1" destOrd="0" parTransId="{AFDFF53C-F3CE-44C4-8C83-F68C0FF28D63}" sibTransId="{4CFCDCF1-A063-457E-8252-64C5A47CFBC2}"/>
    <dgm:cxn modelId="{ADD6C24B-24C9-4DC2-8569-349C39EA5E32}" srcId="{9E59ECBC-2632-424D-B55F-F1F5709FD4F1}" destId="{500B29B3-41E9-47B8-96EE-CA464AD8A0F3}" srcOrd="0" destOrd="0" parTransId="{0AF2450D-E31E-4E61-BF60-5A0BD608BDD5}" sibTransId="{72EB5595-A210-4287-AC48-BF5C95E25338}"/>
    <dgm:cxn modelId="{3EB0B955-8011-0449-A3D5-41D275582454}" type="presOf" srcId="{E930E0BB-7380-4E48-987C-7BFF04A99670}" destId="{7E3A8323-7B6C-0245-B9E4-83A593D7B14B}" srcOrd="0" destOrd="2" presId="urn:microsoft.com/office/officeart/2005/8/layout/vList2"/>
    <dgm:cxn modelId="{16E3C25B-D452-473C-A7C1-5ECF55285C67}" srcId="{55C4751E-2CFC-41C7-B492-3A78D38476BB}" destId="{98C24D64-5A87-4F44-A4D6-F5634AC303AD}" srcOrd="2" destOrd="0" parTransId="{BA3BC951-B3AE-4BD2-AAB6-60EB538A90E3}" sibTransId="{033BD4E0-0B63-4A52-979C-CC231236CF76}"/>
    <dgm:cxn modelId="{B7983C5C-2D25-FB41-A66A-918110B55AC7}" type="presOf" srcId="{E490CF2D-BCF3-480E-8308-BCDD317B6362}" destId="{C75F3837-724B-A346-B27F-F830470C8B98}" srcOrd="0" destOrd="2" presId="urn:microsoft.com/office/officeart/2005/8/layout/vList2"/>
    <dgm:cxn modelId="{34F55160-5A07-4E63-957B-9B1B7A569700}" srcId="{500B29B3-41E9-47B8-96EE-CA464AD8A0F3}" destId="{DB07B59F-4B66-4860-BE23-8CFB09BE3B1F}" srcOrd="0" destOrd="0" parTransId="{8DA70BDD-7CAE-445D-8F4D-D975A19EDDCE}" sibTransId="{FF8FF752-A8CE-4A23-B11B-561E462EFBDC}"/>
    <dgm:cxn modelId="{3700A962-1BD4-4E44-90E7-E519B5BF654B}" srcId="{55C4751E-2CFC-41C7-B492-3A78D38476BB}" destId="{8F8CFA75-5CDE-49AD-A339-4913193198A5}" srcOrd="1" destOrd="0" parTransId="{8E26FB25-C6BD-48CD-87D2-CAF336F1AC6A}" sibTransId="{5536F01D-190D-452D-8E18-E605540DA2EA}"/>
    <dgm:cxn modelId="{4495537C-55F7-4084-8910-4B99679A4D4E}" srcId="{27A93BD0-E2DF-42FA-BB20-C162E4598C4A}" destId="{398F1BA8-76D2-4723-B92D-0F036BFD7F50}" srcOrd="0" destOrd="0" parTransId="{94116414-C7A1-4E94-B483-4D4108195FFE}" sibTransId="{353AD069-C992-479E-9D56-56EEA1A5E4C1}"/>
    <dgm:cxn modelId="{B365308A-5325-4A89-AE2C-2C65F2100693}" srcId="{6A518C66-5540-408A-BD56-F50DA4CDD58E}" destId="{9E59ECBC-2632-424D-B55F-F1F5709FD4F1}" srcOrd="0" destOrd="0" parTransId="{72B32E11-A4D6-440C-96D3-32DBC39408DE}" sibTransId="{D8244F74-0A4B-44B0-B547-1BDCB1E609E6}"/>
    <dgm:cxn modelId="{A8AB7F95-744A-2B4E-AA0C-80E3F0036231}" type="presOf" srcId="{6A518C66-5540-408A-BD56-F50DA4CDD58E}" destId="{F4072E07-D7EB-F347-AEA0-04770D94EAC8}" srcOrd="0" destOrd="0" presId="urn:microsoft.com/office/officeart/2005/8/layout/vList2"/>
    <dgm:cxn modelId="{D16AB2A6-FB9F-4D01-AB4B-2CBCFD1FAF40}" srcId="{6A518C66-5540-408A-BD56-F50DA4CDD58E}" destId="{5A45527E-842C-48F9-B288-0F249FB7C6C2}" srcOrd="1" destOrd="0" parTransId="{51C8F822-A276-4CBF-82A1-EF1FC5D5A43A}" sibTransId="{0937BAB2-E47A-4659-B1F3-642E0AEED928}"/>
    <dgm:cxn modelId="{D442F1A7-B8F3-AD44-A731-A4BC43DC001C}" type="presOf" srcId="{5A45527E-842C-48F9-B288-0F249FB7C6C2}" destId="{AD8A0D92-6E8D-BE44-906A-408AECF6605C}" srcOrd="0" destOrd="0" presId="urn:microsoft.com/office/officeart/2005/8/layout/vList2"/>
    <dgm:cxn modelId="{61385AAE-59D3-9C4C-A247-714DE3331F97}" type="presOf" srcId="{9E59ECBC-2632-424D-B55F-F1F5709FD4F1}" destId="{69F8F2E8-71D2-6247-8D22-9D30EE79A33E}" srcOrd="0" destOrd="0" presId="urn:microsoft.com/office/officeart/2005/8/layout/vList2"/>
    <dgm:cxn modelId="{91EE0FB4-C132-8D41-BC12-EAB91E357D45}" type="presOf" srcId="{DB07B59F-4B66-4860-BE23-8CFB09BE3B1F}" destId="{7E3A8323-7B6C-0245-B9E4-83A593D7B14B}" srcOrd="0" destOrd="1" presId="urn:microsoft.com/office/officeart/2005/8/layout/vList2"/>
    <dgm:cxn modelId="{44EE15B8-3551-4322-B7D0-2FF84C4F7DBA}" srcId="{6A518C66-5540-408A-BD56-F50DA4CDD58E}" destId="{88E53121-5EFC-4612-8FF1-40661DBF15FB}" srcOrd="2" destOrd="0" parTransId="{F6A449C3-DB14-4DB4-84C8-E6F3FD77DE7E}" sibTransId="{923AFDDB-8B5A-4EBC-8EB4-4EB37AB2994D}"/>
    <dgm:cxn modelId="{AF7B66BC-4F5D-9942-B179-77EFEDDE9725}" type="presOf" srcId="{500B29B3-41E9-47B8-96EE-CA464AD8A0F3}" destId="{7E3A8323-7B6C-0245-B9E4-83A593D7B14B}" srcOrd="0" destOrd="0" presId="urn:microsoft.com/office/officeart/2005/8/layout/vList2"/>
    <dgm:cxn modelId="{876304CA-86F9-AB41-91D8-85C1CF829D3C}" type="presOf" srcId="{88E53121-5EFC-4612-8FF1-40661DBF15FB}" destId="{4E9F4FF1-CF0C-5541-8ADF-3AB804D101F7}" srcOrd="0" destOrd="0" presId="urn:microsoft.com/office/officeart/2005/8/layout/vList2"/>
    <dgm:cxn modelId="{857798D5-3107-BA47-8CC0-30F97B4C5D89}" type="presOf" srcId="{27A93BD0-E2DF-42FA-BB20-C162E4598C4A}" destId="{C75F3837-724B-A346-B27F-F830470C8B98}" srcOrd="0" destOrd="0" presId="urn:microsoft.com/office/officeart/2005/8/layout/vList2"/>
    <dgm:cxn modelId="{EF0B5DDD-1ADC-4DCA-867E-4CCCC48D96BD}" srcId="{5A45527E-842C-48F9-B288-0F249FB7C6C2}" destId="{55C4751E-2CFC-41C7-B492-3A78D38476BB}" srcOrd="0" destOrd="0" parTransId="{E3C96005-EF76-4E55-9729-9687A1F41A78}" sibTransId="{BE2C4A9D-D8EA-4908-9FC7-4204D298B0EF}"/>
    <dgm:cxn modelId="{4AE7FCE5-7072-4818-8E97-53D09A98C542}" srcId="{88E53121-5EFC-4612-8FF1-40661DBF15FB}" destId="{27A93BD0-E2DF-42FA-BB20-C162E4598C4A}" srcOrd="0" destOrd="0" parTransId="{B95025F3-BC10-4FC4-92B3-08EA37AA72DE}" sibTransId="{01ED183A-3007-4F59-BDCD-BF67974E25C0}"/>
    <dgm:cxn modelId="{B0BE37E7-B34B-4512-B24D-67A94E6151D1}" srcId="{55C4751E-2CFC-41C7-B492-3A78D38476BB}" destId="{146AB543-EA5B-4547-B781-C224A8C0777E}" srcOrd="0" destOrd="0" parTransId="{F6F7DD61-F630-45B9-A4F3-907ED2E726AC}" sibTransId="{6C028C36-AD2F-4A2A-AAB3-B1994AFB0E8D}"/>
    <dgm:cxn modelId="{85A226FD-2B15-944C-83A8-1CA0DE8D7D3A}" type="presOf" srcId="{398F1BA8-76D2-4723-B92D-0F036BFD7F50}" destId="{C75F3837-724B-A346-B27F-F830470C8B98}" srcOrd="0" destOrd="1" presId="urn:microsoft.com/office/officeart/2005/8/layout/vList2"/>
    <dgm:cxn modelId="{37426F42-75D3-BF46-B922-D0F5818542CF}" type="presParOf" srcId="{F4072E07-D7EB-F347-AEA0-04770D94EAC8}" destId="{69F8F2E8-71D2-6247-8D22-9D30EE79A33E}" srcOrd="0" destOrd="0" presId="urn:microsoft.com/office/officeart/2005/8/layout/vList2"/>
    <dgm:cxn modelId="{0B181DE7-17D6-5A40-B095-141E3C767959}" type="presParOf" srcId="{F4072E07-D7EB-F347-AEA0-04770D94EAC8}" destId="{7E3A8323-7B6C-0245-B9E4-83A593D7B14B}" srcOrd="1" destOrd="0" presId="urn:microsoft.com/office/officeart/2005/8/layout/vList2"/>
    <dgm:cxn modelId="{51077144-C06B-D845-BB7E-799F31F12E6B}" type="presParOf" srcId="{F4072E07-D7EB-F347-AEA0-04770D94EAC8}" destId="{AD8A0D92-6E8D-BE44-906A-408AECF6605C}" srcOrd="2" destOrd="0" presId="urn:microsoft.com/office/officeart/2005/8/layout/vList2"/>
    <dgm:cxn modelId="{8E392048-4BA7-864C-9A0B-03F5F0E54028}" type="presParOf" srcId="{F4072E07-D7EB-F347-AEA0-04770D94EAC8}" destId="{BE41C94A-9CD7-0D49-AE85-16A98C4817A9}" srcOrd="3" destOrd="0" presId="urn:microsoft.com/office/officeart/2005/8/layout/vList2"/>
    <dgm:cxn modelId="{87D32439-0E73-5F43-BE5A-E496A857A5A1}" type="presParOf" srcId="{F4072E07-D7EB-F347-AEA0-04770D94EAC8}" destId="{4E9F4FF1-CF0C-5541-8ADF-3AB804D101F7}" srcOrd="4" destOrd="0" presId="urn:microsoft.com/office/officeart/2005/8/layout/vList2"/>
    <dgm:cxn modelId="{C3F02EBF-3190-AE4C-8FF4-39126BAB966A}" type="presParOf" srcId="{F4072E07-D7EB-F347-AEA0-04770D94EAC8}" destId="{C75F3837-724B-A346-B27F-F830470C8B9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F14149-202F-46BE-9F5A-0D1BAA4214B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AAAF98A-0A70-4A84-90F9-29167F8A97FF}">
      <dgm:prSet/>
      <dgm:spPr/>
      <dgm:t>
        <a:bodyPr/>
        <a:lstStyle/>
        <a:p>
          <a:r>
            <a:rPr lang="en-US"/>
            <a:t>Renal function tests are divided into the  following</a:t>
          </a:r>
        </a:p>
      </dgm:t>
    </dgm:pt>
    <dgm:pt modelId="{CCB79DBA-AB3E-4B06-992F-D7039777E08A}" type="parTrans" cxnId="{BFA16E12-64D1-422A-8897-0C9272BB6828}">
      <dgm:prSet/>
      <dgm:spPr/>
      <dgm:t>
        <a:bodyPr/>
        <a:lstStyle/>
        <a:p>
          <a:endParaRPr lang="en-US"/>
        </a:p>
      </dgm:t>
    </dgm:pt>
    <dgm:pt modelId="{D0312919-6F25-4F12-A19E-64DE5102711F}" type="sibTrans" cxnId="{BFA16E12-64D1-422A-8897-0C9272BB6828}">
      <dgm:prSet/>
      <dgm:spPr/>
      <dgm:t>
        <a:bodyPr/>
        <a:lstStyle/>
        <a:p>
          <a:endParaRPr lang="en-US"/>
        </a:p>
      </dgm:t>
    </dgm:pt>
    <dgm:pt modelId="{34778271-E78A-456C-85A4-B6F45457A1D8}">
      <dgm:prSet/>
      <dgm:spPr/>
      <dgm:t>
        <a:bodyPr/>
        <a:lstStyle/>
        <a:p>
          <a:r>
            <a:rPr lang="en-US"/>
            <a:t>Urine analysis</a:t>
          </a:r>
        </a:p>
      </dgm:t>
    </dgm:pt>
    <dgm:pt modelId="{C3622215-D802-4902-A4A1-7D6A6DE6FC5C}" type="parTrans" cxnId="{F88D8761-1805-4C3B-BAE5-E81E8FC55B01}">
      <dgm:prSet/>
      <dgm:spPr/>
      <dgm:t>
        <a:bodyPr/>
        <a:lstStyle/>
        <a:p>
          <a:endParaRPr lang="en-US"/>
        </a:p>
      </dgm:t>
    </dgm:pt>
    <dgm:pt modelId="{FF01A032-A8B2-4641-B89E-42057EA7F2F8}" type="sibTrans" cxnId="{F88D8761-1805-4C3B-BAE5-E81E8FC55B01}">
      <dgm:prSet/>
      <dgm:spPr/>
      <dgm:t>
        <a:bodyPr/>
        <a:lstStyle/>
        <a:p>
          <a:endParaRPr lang="en-US"/>
        </a:p>
      </dgm:t>
    </dgm:pt>
    <dgm:pt modelId="{937F593A-276F-4540-AD7E-D29367CD076D}">
      <dgm:prSet/>
      <dgm:spPr/>
      <dgm:t>
        <a:bodyPr/>
        <a:lstStyle/>
        <a:p>
          <a:r>
            <a:rPr lang="en-US"/>
            <a:t>Blood examination</a:t>
          </a:r>
        </a:p>
      </dgm:t>
    </dgm:pt>
    <dgm:pt modelId="{32129FE9-6DDE-4110-8154-222D8F9C18DD}" type="parTrans" cxnId="{234DE6BA-EBCB-4C9F-9FBE-DA7F3C9F5C63}">
      <dgm:prSet/>
      <dgm:spPr/>
      <dgm:t>
        <a:bodyPr/>
        <a:lstStyle/>
        <a:p>
          <a:endParaRPr lang="en-US"/>
        </a:p>
      </dgm:t>
    </dgm:pt>
    <dgm:pt modelId="{725B0CD6-14CB-4C4C-AD7C-604F89042F96}" type="sibTrans" cxnId="{234DE6BA-EBCB-4C9F-9FBE-DA7F3C9F5C63}">
      <dgm:prSet/>
      <dgm:spPr/>
      <dgm:t>
        <a:bodyPr/>
        <a:lstStyle/>
        <a:p>
          <a:endParaRPr lang="en-US"/>
        </a:p>
      </dgm:t>
    </dgm:pt>
    <dgm:pt modelId="{ABE5B8BE-334D-417B-8CF7-48D844EE224C}">
      <dgm:prSet/>
      <dgm:spPr/>
      <dgm:t>
        <a:bodyPr/>
        <a:lstStyle/>
        <a:p>
          <a:r>
            <a:rPr lang="en-US"/>
            <a:t>Glomerular Function Test</a:t>
          </a:r>
        </a:p>
      </dgm:t>
    </dgm:pt>
    <dgm:pt modelId="{0BD363B7-5E18-4B3D-8526-1799938A8E4C}" type="parTrans" cxnId="{67EDF0DC-8BE0-4536-837B-F4BDFC0A6E1C}">
      <dgm:prSet/>
      <dgm:spPr/>
      <dgm:t>
        <a:bodyPr/>
        <a:lstStyle/>
        <a:p>
          <a:endParaRPr lang="en-US"/>
        </a:p>
      </dgm:t>
    </dgm:pt>
    <dgm:pt modelId="{EE97A16A-E178-4453-854E-484DC28A6DBA}" type="sibTrans" cxnId="{67EDF0DC-8BE0-4536-837B-F4BDFC0A6E1C}">
      <dgm:prSet/>
      <dgm:spPr/>
      <dgm:t>
        <a:bodyPr/>
        <a:lstStyle/>
        <a:p>
          <a:endParaRPr lang="en-US"/>
        </a:p>
      </dgm:t>
    </dgm:pt>
    <dgm:pt modelId="{201641D2-AA38-4987-AC11-465294D1A1E7}">
      <dgm:prSet/>
      <dgm:spPr/>
      <dgm:t>
        <a:bodyPr/>
        <a:lstStyle/>
        <a:p>
          <a:r>
            <a:rPr lang="en-US"/>
            <a:t>Tubular Function Test</a:t>
          </a:r>
        </a:p>
      </dgm:t>
    </dgm:pt>
    <dgm:pt modelId="{B4A2318A-E718-4FF6-9A50-A0E59EDB4070}" type="parTrans" cxnId="{DD9F3AD3-E481-4D19-AF78-B1BFA7110955}">
      <dgm:prSet/>
      <dgm:spPr/>
      <dgm:t>
        <a:bodyPr/>
        <a:lstStyle/>
        <a:p>
          <a:endParaRPr lang="en-US"/>
        </a:p>
      </dgm:t>
    </dgm:pt>
    <dgm:pt modelId="{8C103DC3-FF2E-4596-B189-8D708B5659EC}" type="sibTrans" cxnId="{DD9F3AD3-E481-4D19-AF78-B1BFA7110955}">
      <dgm:prSet/>
      <dgm:spPr/>
      <dgm:t>
        <a:bodyPr/>
        <a:lstStyle/>
        <a:p>
          <a:endParaRPr lang="en-US"/>
        </a:p>
      </dgm:t>
    </dgm:pt>
    <dgm:pt modelId="{4CA4579B-A2EB-5C48-BF7B-41EA4D2724CB}" type="pres">
      <dgm:prSet presAssocID="{B1F14149-202F-46BE-9F5A-0D1BAA4214BE}" presName="vert0" presStyleCnt="0">
        <dgm:presLayoutVars>
          <dgm:dir/>
          <dgm:animOne val="branch"/>
          <dgm:animLvl val="lvl"/>
        </dgm:presLayoutVars>
      </dgm:prSet>
      <dgm:spPr/>
    </dgm:pt>
    <dgm:pt modelId="{BC063222-1F27-AF48-ACFC-FCC1B773F7EB}" type="pres">
      <dgm:prSet presAssocID="{FAAAF98A-0A70-4A84-90F9-29167F8A97FF}" presName="thickLine" presStyleLbl="alignNode1" presStyleIdx="0" presStyleCnt="5"/>
      <dgm:spPr/>
    </dgm:pt>
    <dgm:pt modelId="{329406BB-CDED-FD4E-8CF0-19D5110EF287}" type="pres">
      <dgm:prSet presAssocID="{FAAAF98A-0A70-4A84-90F9-29167F8A97FF}" presName="horz1" presStyleCnt="0"/>
      <dgm:spPr/>
    </dgm:pt>
    <dgm:pt modelId="{29BEF035-E91A-DF40-BEF1-1DD4D45E4848}" type="pres">
      <dgm:prSet presAssocID="{FAAAF98A-0A70-4A84-90F9-29167F8A97FF}" presName="tx1" presStyleLbl="revTx" presStyleIdx="0" presStyleCnt="5"/>
      <dgm:spPr/>
    </dgm:pt>
    <dgm:pt modelId="{A27AB7EF-8ADA-5142-825E-CE1280D3D1AB}" type="pres">
      <dgm:prSet presAssocID="{FAAAF98A-0A70-4A84-90F9-29167F8A97FF}" presName="vert1" presStyleCnt="0"/>
      <dgm:spPr/>
    </dgm:pt>
    <dgm:pt modelId="{AAF77381-B8D1-6441-BE4D-0E63465B52F1}" type="pres">
      <dgm:prSet presAssocID="{34778271-E78A-456C-85A4-B6F45457A1D8}" presName="thickLine" presStyleLbl="alignNode1" presStyleIdx="1" presStyleCnt="5"/>
      <dgm:spPr/>
    </dgm:pt>
    <dgm:pt modelId="{AAA84EC6-2D64-BD45-9B72-CA4BB8AAC9BF}" type="pres">
      <dgm:prSet presAssocID="{34778271-E78A-456C-85A4-B6F45457A1D8}" presName="horz1" presStyleCnt="0"/>
      <dgm:spPr/>
    </dgm:pt>
    <dgm:pt modelId="{965376A3-1083-7345-AF0A-F055F73D1F3C}" type="pres">
      <dgm:prSet presAssocID="{34778271-E78A-456C-85A4-B6F45457A1D8}" presName="tx1" presStyleLbl="revTx" presStyleIdx="1" presStyleCnt="5"/>
      <dgm:spPr/>
    </dgm:pt>
    <dgm:pt modelId="{003ED168-2A0C-6A46-A620-17E1DFE6B29A}" type="pres">
      <dgm:prSet presAssocID="{34778271-E78A-456C-85A4-B6F45457A1D8}" presName="vert1" presStyleCnt="0"/>
      <dgm:spPr/>
    </dgm:pt>
    <dgm:pt modelId="{C57BFACC-FE64-FE48-A309-82F77B12964D}" type="pres">
      <dgm:prSet presAssocID="{937F593A-276F-4540-AD7E-D29367CD076D}" presName="thickLine" presStyleLbl="alignNode1" presStyleIdx="2" presStyleCnt="5"/>
      <dgm:spPr/>
    </dgm:pt>
    <dgm:pt modelId="{87EBF551-4259-4E40-B12D-0BBF4C717F45}" type="pres">
      <dgm:prSet presAssocID="{937F593A-276F-4540-AD7E-D29367CD076D}" presName="horz1" presStyleCnt="0"/>
      <dgm:spPr/>
    </dgm:pt>
    <dgm:pt modelId="{18515176-1645-9745-9BFF-3CF2F737C3A0}" type="pres">
      <dgm:prSet presAssocID="{937F593A-276F-4540-AD7E-D29367CD076D}" presName="tx1" presStyleLbl="revTx" presStyleIdx="2" presStyleCnt="5"/>
      <dgm:spPr/>
    </dgm:pt>
    <dgm:pt modelId="{E33F6ACC-F417-1D4E-8DB0-9923811790D9}" type="pres">
      <dgm:prSet presAssocID="{937F593A-276F-4540-AD7E-D29367CD076D}" presName="vert1" presStyleCnt="0"/>
      <dgm:spPr/>
    </dgm:pt>
    <dgm:pt modelId="{3BCF6CA7-5D69-F140-98F1-1B50562834FF}" type="pres">
      <dgm:prSet presAssocID="{ABE5B8BE-334D-417B-8CF7-48D844EE224C}" presName="thickLine" presStyleLbl="alignNode1" presStyleIdx="3" presStyleCnt="5"/>
      <dgm:spPr/>
    </dgm:pt>
    <dgm:pt modelId="{FBAB2F1E-7031-7044-95F0-E7CD8F42BEE7}" type="pres">
      <dgm:prSet presAssocID="{ABE5B8BE-334D-417B-8CF7-48D844EE224C}" presName="horz1" presStyleCnt="0"/>
      <dgm:spPr/>
    </dgm:pt>
    <dgm:pt modelId="{36DBF96D-E2B9-ED49-BD3C-DCE45832AB84}" type="pres">
      <dgm:prSet presAssocID="{ABE5B8BE-334D-417B-8CF7-48D844EE224C}" presName="tx1" presStyleLbl="revTx" presStyleIdx="3" presStyleCnt="5"/>
      <dgm:spPr/>
    </dgm:pt>
    <dgm:pt modelId="{F2CF3749-B7E7-2940-98BC-E34845ACCEAC}" type="pres">
      <dgm:prSet presAssocID="{ABE5B8BE-334D-417B-8CF7-48D844EE224C}" presName="vert1" presStyleCnt="0"/>
      <dgm:spPr/>
    </dgm:pt>
    <dgm:pt modelId="{99448384-7797-394F-A812-EAB763C06E58}" type="pres">
      <dgm:prSet presAssocID="{201641D2-AA38-4987-AC11-465294D1A1E7}" presName="thickLine" presStyleLbl="alignNode1" presStyleIdx="4" presStyleCnt="5"/>
      <dgm:spPr/>
    </dgm:pt>
    <dgm:pt modelId="{196646F8-9B3B-8448-A688-A5EA7FF33E36}" type="pres">
      <dgm:prSet presAssocID="{201641D2-AA38-4987-AC11-465294D1A1E7}" presName="horz1" presStyleCnt="0"/>
      <dgm:spPr/>
    </dgm:pt>
    <dgm:pt modelId="{4C6DF38A-BE58-EC40-AB45-53CD798CBCC8}" type="pres">
      <dgm:prSet presAssocID="{201641D2-AA38-4987-AC11-465294D1A1E7}" presName="tx1" presStyleLbl="revTx" presStyleIdx="4" presStyleCnt="5"/>
      <dgm:spPr/>
    </dgm:pt>
    <dgm:pt modelId="{9A8275C7-5950-7F44-A542-487383F3695A}" type="pres">
      <dgm:prSet presAssocID="{201641D2-AA38-4987-AC11-465294D1A1E7}" presName="vert1" presStyleCnt="0"/>
      <dgm:spPr/>
    </dgm:pt>
  </dgm:ptLst>
  <dgm:cxnLst>
    <dgm:cxn modelId="{CFF2C20A-385D-6146-8C0F-4349C8E1EA6C}" type="presOf" srcId="{FAAAF98A-0A70-4A84-90F9-29167F8A97FF}" destId="{29BEF035-E91A-DF40-BEF1-1DD4D45E4848}" srcOrd="0" destOrd="0" presId="urn:microsoft.com/office/officeart/2008/layout/LinedList"/>
    <dgm:cxn modelId="{BFA16E12-64D1-422A-8897-0C9272BB6828}" srcId="{B1F14149-202F-46BE-9F5A-0D1BAA4214BE}" destId="{FAAAF98A-0A70-4A84-90F9-29167F8A97FF}" srcOrd="0" destOrd="0" parTransId="{CCB79DBA-AB3E-4B06-992F-D7039777E08A}" sibTransId="{D0312919-6F25-4F12-A19E-64DE5102711F}"/>
    <dgm:cxn modelId="{5B745D1B-BAF2-F941-B028-CF74D15416BE}" type="presOf" srcId="{201641D2-AA38-4987-AC11-465294D1A1E7}" destId="{4C6DF38A-BE58-EC40-AB45-53CD798CBCC8}" srcOrd="0" destOrd="0" presId="urn:microsoft.com/office/officeart/2008/layout/LinedList"/>
    <dgm:cxn modelId="{90B67E3E-23A9-9045-AF59-CDDFC9411F82}" type="presOf" srcId="{34778271-E78A-456C-85A4-B6F45457A1D8}" destId="{965376A3-1083-7345-AF0A-F055F73D1F3C}" srcOrd="0" destOrd="0" presId="urn:microsoft.com/office/officeart/2008/layout/LinedList"/>
    <dgm:cxn modelId="{DD118F5B-F083-794A-B06A-E8ED9DB5C18A}" type="presOf" srcId="{937F593A-276F-4540-AD7E-D29367CD076D}" destId="{18515176-1645-9745-9BFF-3CF2F737C3A0}" srcOrd="0" destOrd="0" presId="urn:microsoft.com/office/officeart/2008/layout/LinedList"/>
    <dgm:cxn modelId="{F88D8761-1805-4C3B-BAE5-E81E8FC55B01}" srcId="{B1F14149-202F-46BE-9F5A-0D1BAA4214BE}" destId="{34778271-E78A-456C-85A4-B6F45457A1D8}" srcOrd="1" destOrd="0" parTransId="{C3622215-D802-4902-A4A1-7D6A6DE6FC5C}" sibTransId="{FF01A032-A8B2-4641-B89E-42057EA7F2F8}"/>
    <dgm:cxn modelId="{967980AF-EA31-924E-B8D8-8D1BC49893DA}" type="presOf" srcId="{B1F14149-202F-46BE-9F5A-0D1BAA4214BE}" destId="{4CA4579B-A2EB-5C48-BF7B-41EA4D2724CB}" srcOrd="0" destOrd="0" presId="urn:microsoft.com/office/officeart/2008/layout/LinedList"/>
    <dgm:cxn modelId="{234DE6BA-EBCB-4C9F-9FBE-DA7F3C9F5C63}" srcId="{B1F14149-202F-46BE-9F5A-0D1BAA4214BE}" destId="{937F593A-276F-4540-AD7E-D29367CD076D}" srcOrd="2" destOrd="0" parTransId="{32129FE9-6DDE-4110-8154-222D8F9C18DD}" sibTransId="{725B0CD6-14CB-4C4C-AD7C-604F89042F96}"/>
    <dgm:cxn modelId="{10A16DC0-F1A5-6442-BBDF-2818571607E4}" type="presOf" srcId="{ABE5B8BE-334D-417B-8CF7-48D844EE224C}" destId="{36DBF96D-E2B9-ED49-BD3C-DCE45832AB84}" srcOrd="0" destOrd="0" presId="urn:microsoft.com/office/officeart/2008/layout/LinedList"/>
    <dgm:cxn modelId="{DD9F3AD3-E481-4D19-AF78-B1BFA7110955}" srcId="{B1F14149-202F-46BE-9F5A-0D1BAA4214BE}" destId="{201641D2-AA38-4987-AC11-465294D1A1E7}" srcOrd="4" destOrd="0" parTransId="{B4A2318A-E718-4FF6-9A50-A0E59EDB4070}" sibTransId="{8C103DC3-FF2E-4596-B189-8D708B5659EC}"/>
    <dgm:cxn modelId="{67EDF0DC-8BE0-4536-837B-F4BDFC0A6E1C}" srcId="{B1F14149-202F-46BE-9F5A-0D1BAA4214BE}" destId="{ABE5B8BE-334D-417B-8CF7-48D844EE224C}" srcOrd="3" destOrd="0" parTransId="{0BD363B7-5E18-4B3D-8526-1799938A8E4C}" sibTransId="{EE97A16A-E178-4453-854E-484DC28A6DBA}"/>
    <dgm:cxn modelId="{239C986E-3C65-8143-862F-02AFCC802066}" type="presParOf" srcId="{4CA4579B-A2EB-5C48-BF7B-41EA4D2724CB}" destId="{BC063222-1F27-AF48-ACFC-FCC1B773F7EB}" srcOrd="0" destOrd="0" presId="urn:microsoft.com/office/officeart/2008/layout/LinedList"/>
    <dgm:cxn modelId="{53D3088D-6794-EB45-8121-D7EF0750F913}" type="presParOf" srcId="{4CA4579B-A2EB-5C48-BF7B-41EA4D2724CB}" destId="{329406BB-CDED-FD4E-8CF0-19D5110EF287}" srcOrd="1" destOrd="0" presId="urn:microsoft.com/office/officeart/2008/layout/LinedList"/>
    <dgm:cxn modelId="{89F264FC-8A7C-DE4B-85BE-871EBC460392}" type="presParOf" srcId="{329406BB-CDED-FD4E-8CF0-19D5110EF287}" destId="{29BEF035-E91A-DF40-BEF1-1DD4D45E4848}" srcOrd="0" destOrd="0" presId="urn:microsoft.com/office/officeart/2008/layout/LinedList"/>
    <dgm:cxn modelId="{BCB718C1-2F7D-F74D-A5C1-FFCF6785CBD8}" type="presParOf" srcId="{329406BB-CDED-FD4E-8CF0-19D5110EF287}" destId="{A27AB7EF-8ADA-5142-825E-CE1280D3D1AB}" srcOrd="1" destOrd="0" presId="urn:microsoft.com/office/officeart/2008/layout/LinedList"/>
    <dgm:cxn modelId="{7E172873-0A2A-1940-B9EC-0325648BEDAF}" type="presParOf" srcId="{4CA4579B-A2EB-5C48-BF7B-41EA4D2724CB}" destId="{AAF77381-B8D1-6441-BE4D-0E63465B52F1}" srcOrd="2" destOrd="0" presId="urn:microsoft.com/office/officeart/2008/layout/LinedList"/>
    <dgm:cxn modelId="{22A8C801-54E8-7840-A52A-03E5849C2E92}" type="presParOf" srcId="{4CA4579B-A2EB-5C48-BF7B-41EA4D2724CB}" destId="{AAA84EC6-2D64-BD45-9B72-CA4BB8AAC9BF}" srcOrd="3" destOrd="0" presId="urn:microsoft.com/office/officeart/2008/layout/LinedList"/>
    <dgm:cxn modelId="{7A3CCEDE-AD25-C34C-8141-51A0D7256CAA}" type="presParOf" srcId="{AAA84EC6-2D64-BD45-9B72-CA4BB8AAC9BF}" destId="{965376A3-1083-7345-AF0A-F055F73D1F3C}" srcOrd="0" destOrd="0" presId="urn:microsoft.com/office/officeart/2008/layout/LinedList"/>
    <dgm:cxn modelId="{F308FBB9-E16D-644A-BF71-08275D1C8CDC}" type="presParOf" srcId="{AAA84EC6-2D64-BD45-9B72-CA4BB8AAC9BF}" destId="{003ED168-2A0C-6A46-A620-17E1DFE6B29A}" srcOrd="1" destOrd="0" presId="urn:microsoft.com/office/officeart/2008/layout/LinedList"/>
    <dgm:cxn modelId="{13142E81-D565-7B4E-9C49-F19751B02F77}" type="presParOf" srcId="{4CA4579B-A2EB-5C48-BF7B-41EA4D2724CB}" destId="{C57BFACC-FE64-FE48-A309-82F77B12964D}" srcOrd="4" destOrd="0" presId="urn:microsoft.com/office/officeart/2008/layout/LinedList"/>
    <dgm:cxn modelId="{7A28020A-58D6-0740-A403-A68C5CBD6422}" type="presParOf" srcId="{4CA4579B-A2EB-5C48-BF7B-41EA4D2724CB}" destId="{87EBF551-4259-4E40-B12D-0BBF4C717F45}" srcOrd="5" destOrd="0" presId="urn:microsoft.com/office/officeart/2008/layout/LinedList"/>
    <dgm:cxn modelId="{EB19E65B-912B-1D4F-AC19-38D5102FA125}" type="presParOf" srcId="{87EBF551-4259-4E40-B12D-0BBF4C717F45}" destId="{18515176-1645-9745-9BFF-3CF2F737C3A0}" srcOrd="0" destOrd="0" presId="urn:microsoft.com/office/officeart/2008/layout/LinedList"/>
    <dgm:cxn modelId="{B8308450-64E8-EA4C-BF5E-688525A71DF0}" type="presParOf" srcId="{87EBF551-4259-4E40-B12D-0BBF4C717F45}" destId="{E33F6ACC-F417-1D4E-8DB0-9923811790D9}" srcOrd="1" destOrd="0" presId="urn:microsoft.com/office/officeart/2008/layout/LinedList"/>
    <dgm:cxn modelId="{A07C7695-0AE7-9647-B0C1-2663A8D4F4B9}" type="presParOf" srcId="{4CA4579B-A2EB-5C48-BF7B-41EA4D2724CB}" destId="{3BCF6CA7-5D69-F140-98F1-1B50562834FF}" srcOrd="6" destOrd="0" presId="urn:microsoft.com/office/officeart/2008/layout/LinedList"/>
    <dgm:cxn modelId="{7F630015-A355-D843-84EB-0B7B470BD640}" type="presParOf" srcId="{4CA4579B-A2EB-5C48-BF7B-41EA4D2724CB}" destId="{FBAB2F1E-7031-7044-95F0-E7CD8F42BEE7}" srcOrd="7" destOrd="0" presId="urn:microsoft.com/office/officeart/2008/layout/LinedList"/>
    <dgm:cxn modelId="{DCEDB308-A332-6540-BE61-1D74D7CD1AEE}" type="presParOf" srcId="{FBAB2F1E-7031-7044-95F0-E7CD8F42BEE7}" destId="{36DBF96D-E2B9-ED49-BD3C-DCE45832AB84}" srcOrd="0" destOrd="0" presId="urn:microsoft.com/office/officeart/2008/layout/LinedList"/>
    <dgm:cxn modelId="{558B8935-7A01-3541-A74A-7C348123ACB2}" type="presParOf" srcId="{FBAB2F1E-7031-7044-95F0-E7CD8F42BEE7}" destId="{F2CF3749-B7E7-2940-98BC-E34845ACCEAC}" srcOrd="1" destOrd="0" presId="urn:microsoft.com/office/officeart/2008/layout/LinedList"/>
    <dgm:cxn modelId="{843A9896-EC55-C84D-874F-704E4E7A7C28}" type="presParOf" srcId="{4CA4579B-A2EB-5C48-BF7B-41EA4D2724CB}" destId="{99448384-7797-394F-A812-EAB763C06E58}" srcOrd="8" destOrd="0" presId="urn:microsoft.com/office/officeart/2008/layout/LinedList"/>
    <dgm:cxn modelId="{A170BD1D-EAAD-C44C-9C03-86035BFF181A}" type="presParOf" srcId="{4CA4579B-A2EB-5C48-BF7B-41EA4D2724CB}" destId="{196646F8-9B3B-8448-A688-A5EA7FF33E36}" srcOrd="9" destOrd="0" presId="urn:microsoft.com/office/officeart/2008/layout/LinedList"/>
    <dgm:cxn modelId="{0C0D357C-F4AE-B44A-BB86-B84217CA7D9D}" type="presParOf" srcId="{196646F8-9B3B-8448-A688-A5EA7FF33E36}" destId="{4C6DF38A-BE58-EC40-AB45-53CD798CBCC8}" srcOrd="0" destOrd="0" presId="urn:microsoft.com/office/officeart/2008/layout/LinedList"/>
    <dgm:cxn modelId="{BB5AC327-8E5B-0142-A32C-3AA5323DF10A}" type="presParOf" srcId="{196646F8-9B3B-8448-A688-A5EA7FF33E36}" destId="{9A8275C7-5950-7F44-A542-487383F369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316A4D-478E-48B8-8093-253F064F6CC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D8EEFDA-CEA7-4199-8415-72D4BA17583F}">
      <dgm:prSet/>
      <dgm:spPr/>
      <dgm:t>
        <a:bodyPr/>
        <a:lstStyle/>
        <a:p>
          <a:r>
            <a:rPr lang="en-US"/>
            <a:t>Complete hemogram</a:t>
          </a:r>
        </a:p>
      </dgm:t>
    </dgm:pt>
    <dgm:pt modelId="{868FDD6B-4E8F-4643-A597-1D09C2B8E280}" type="parTrans" cxnId="{C7F46560-1BEE-400C-9777-0B0DFA1FEE2B}">
      <dgm:prSet/>
      <dgm:spPr/>
      <dgm:t>
        <a:bodyPr/>
        <a:lstStyle/>
        <a:p>
          <a:endParaRPr lang="en-US"/>
        </a:p>
      </dgm:t>
    </dgm:pt>
    <dgm:pt modelId="{933CD29D-AF81-4449-B3EA-2803CBAD8161}" type="sibTrans" cxnId="{C7F46560-1BEE-400C-9777-0B0DFA1FEE2B}">
      <dgm:prSet/>
      <dgm:spPr/>
      <dgm:t>
        <a:bodyPr/>
        <a:lstStyle/>
        <a:p>
          <a:endParaRPr lang="en-US"/>
        </a:p>
      </dgm:t>
    </dgm:pt>
    <dgm:pt modelId="{53BC0804-7B7E-45C6-8037-9D8E6FE7C23F}">
      <dgm:prSet custT="1"/>
      <dgm:spPr/>
      <dgm:t>
        <a:bodyPr/>
        <a:lstStyle/>
        <a:p>
          <a:r>
            <a:rPr lang="en-US" sz="4400" dirty="0"/>
            <a:t>Hemoglobin</a:t>
          </a:r>
        </a:p>
      </dgm:t>
    </dgm:pt>
    <dgm:pt modelId="{172C3153-2370-441B-8FA0-4ADDED41B4F7}" type="parTrans" cxnId="{B803FF9C-707B-456F-B6D5-3833158DADE3}">
      <dgm:prSet/>
      <dgm:spPr/>
      <dgm:t>
        <a:bodyPr/>
        <a:lstStyle/>
        <a:p>
          <a:endParaRPr lang="en-US"/>
        </a:p>
      </dgm:t>
    </dgm:pt>
    <dgm:pt modelId="{1531ADB2-1794-4788-A154-76EE534FE2EA}" type="sibTrans" cxnId="{B803FF9C-707B-456F-B6D5-3833158DADE3}">
      <dgm:prSet/>
      <dgm:spPr/>
      <dgm:t>
        <a:bodyPr/>
        <a:lstStyle/>
        <a:p>
          <a:endParaRPr lang="en-US"/>
        </a:p>
      </dgm:t>
    </dgm:pt>
    <dgm:pt modelId="{C385E8E2-DD9B-4866-A1D8-0C045F194718}">
      <dgm:prSet custT="1"/>
      <dgm:spPr/>
      <dgm:t>
        <a:bodyPr/>
        <a:lstStyle/>
        <a:p>
          <a:r>
            <a:rPr lang="en-US" sz="4400" dirty="0"/>
            <a:t>total RBC</a:t>
          </a:r>
        </a:p>
      </dgm:t>
    </dgm:pt>
    <dgm:pt modelId="{8D084E24-6E17-4A17-9DCB-D9AC83BEB811}" type="parTrans" cxnId="{C293E5AE-D759-4FEF-BBA3-12E3091B9DC3}">
      <dgm:prSet/>
      <dgm:spPr/>
      <dgm:t>
        <a:bodyPr/>
        <a:lstStyle/>
        <a:p>
          <a:endParaRPr lang="en-US"/>
        </a:p>
      </dgm:t>
    </dgm:pt>
    <dgm:pt modelId="{E5BE1703-66A3-4D18-872F-F457CAECA0E5}" type="sibTrans" cxnId="{C293E5AE-D759-4FEF-BBA3-12E3091B9DC3}">
      <dgm:prSet/>
      <dgm:spPr/>
      <dgm:t>
        <a:bodyPr/>
        <a:lstStyle/>
        <a:p>
          <a:endParaRPr lang="en-US"/>
        </a:p>
      </dgm:t>
    </dgm:pt>
    <dgm:pt modelId="{3049A146-CBD9-40DA-9755-43AC83B0D670}">
      <dgm:prSet custT="1"/>
      <dgm:spPr/>
      <dgm:t>
        <a:bodyPr/>
        <a:lstStyle/>
        <a:p>
          <a:r>
            <a:rPr lang="en-US" sz="4400" dirty="0"/>
            <a:t>RBC indices</a:t>
          </a:r>
        </a:p>
      </dgm:t>
    </dgm:pt>
    <dgm:pt modelId="{09F9767C-9C75-47A4-8FFB-087055719B88}" type="parTrans" cxnId="{4B038BF5-F3C4-4AFB-BE56-9782430D879C}">
      <dgm:prSet/>
      <dgm:spPr/>
      <dgm:t>
        <a:bodyPr/>
        <a:lstStyle/>
        <a:p>
          <a:endParaRPr lang="en-US"/>
        </a:p>
      </dgm:t>
    </dgm:pt>
    <dgm:pt modelId="{6777F139-B9A1-4DDF-96B4-07E2EFFB4FC7}" type="sibTrans" cxnId="{4B038BF5-F3C4-4AFB-BE56-9782430D879C}">
      <dgm:prSet/>
      <dgm:spPr/>
      <dgm:t>
        <a:bodyPr/>
        <a:lstStyle/>
        <a:p>
          <a:endParaRPr lang="en-US"/>
        </a:p>
      </dgm:t>
    </dgm:pt>
    <dgm:pt modelId="{287D774C-51C9-4AE6-B0AB-9CE832D271BE}">
      <dgm:prSet custT="1"/>
      <dgm:spPr/>
      <dgm:t>
        <a:bodyPr/>
        <a:lstStyle/>
        <a:p>
          <a:r>
            <a:rPr lang="en-US" sz="1600" dirty="0"/>
            <a:t>MCH (Mean corpuscular hemoglobin)</a:t>
          </a:r>
        </a:p>
      </dgm:t>
    </dgm:pt>
    <dgm:pt modelId="{8C444841-98DB-4F8D-9A9A-881EF23388DA}" type="parTrans" cxnId="{CAC81310-B612-46CC-915B-1941281662A8}">
      <dgm:prSet/>
      <dgm:spPr/>
      <dgm:t>
        <a:bodyPr/>
        <a:lstStyle/>
        <a:p>
          <a:endParaRPr lang="en-US"/>
        </a:p>
      </dgm:t>
    </dgm:pt>
    <dgm:pt modelId="{94082CF2-CA4D-43D2-8C90-78E0C03B26E1}" type="sibTrans" cxnId="{CAC81310-B612-46CC-915B-1941281662A8}">
      <dgm:prSet/>
      <dgm:spPr/>
      <dgm:t>
        <a:bodyPr/>
        <a:lstStyle/>
        <a:p>
          <a:endParaRPr lang="en-US"/>
        </a:p>
      </dgm:t>
    </dgm:pt>
    <dgm:pt modelId="{770C763B-DB0E-491B-9A47-103A65A74F0E}">
      <dgm:prSet custT="1"/>
      <dgm:spPr/>
      <dgm:t>
        <a:bodyPr/>
        <a:lstStyle/>
        <a:p>
          <a:r>
            <a:rPr lang="en-US" sz="1600" dirty="0"/>
            <a:t>MCV (Mean corpuscular volume</a:t>
          </a:r>
        </a:p>
      </dgm:t>
    </dgm:pt>
    <dgm:pt modelId="{B4773E3A-3989-43B9-933E-35D014A325A8}" type="parTrans" cxnId="{098A5844-0BF5-414B-B198-8E9F00928D16}">
      <dgm:prSet/>
      <dgm:spPr/>
      <dgm:t>
        <a:bodyPr/>
        <a:lstStyle/>
        <a:p>
          <a:endParaRPr lang="en-US"/>
        </a:p>
      </dgm:t>
    </dgm:pt>
    <dgm:pt modelId="{927F1598-AD03-4962-87E7-F67ADE099B5A}" type="sibTrans" cxnId="{098A5844-0BF5-414B-B198-8E9F00928D16}">
      <dgm:prSet/>
      <dgm:spPr/>
      <dgm:t>
        <a:bodyPr/>
        <a:lstStyle/>
        <a:p>
          <a:endParaRPr lang="en-US"/>
        </a:p>
      </dgm:t>
    </dgm:pt>
    <dgm:pt modelId="{AB40492A-DAC0-4727-8011-D82D22029F74}">
      <dgm:prSet custT="1"/>
      <dgm:spPr/>
      <dgm:t>
        <a:bodyPr/>
        <a:lstStyle/>
        <a:p>
          <a:r>
            <a:rPr lang="en-US" sz="1600" dirty="0"/>
            <a:t>PCV (Packed cell volume)</a:t>
          </a:r>
        </a:p>
      </dgm:t>
    </dgm:pt>
    <dgm:pt modelId="{9ECBAD3F-9E3D-47CA-AAEC-281BD4320329}" type="parTrans" cxnId="{D78D58B9-1792-4868-AF97-322EA53329AC}">
      <dgm:prSet/>
      <dgm:spPr/>
      <dgm:t>
        <a:bodyPr/>
        <a:lstStyle/>
        <a:p>
          <a:endParaRPr lang="en-US"/>
        </a:p>
      </dgm:t>
    </dgm:pt>
    <dgm:pt modelId="{CE52C561-A1DE-4DA2-B0D3-A12E97234FBB}" type="sibTrans" cxnId="{D78D58B9-1792-4868-AF97-322EA53329AC}">
      <dgm:prSet/>
      <dgm:spPr/>
      <dgm:t>
        <a:bodyPr/>
        <a:lstStyle/>
        <a:p>
          <a:endParaRPr lang="en-US"/>
        </a:p>
      </dgm:t>
    </dgm:pt>
    <dgm:pt modelId="{1EA5C5AB-9EE6-4CBE-BD0A-490770A3F7A3}">
      <dgm:prSet custT="1"/>
      <dgm:spPr/>
      <dgm:t>
        <a:bodyPr/>
        <a:lstStyle/>
        <a:p>
          <a:r>
            <a:rPr lang="en-US" sz="1600" dirty="0"/>
            <a:t>MCHC (Mean corpuscular Hemoglobin concentration)</a:t>
          </a:r>
        </a:p>
      </dgm:t>
    </dgm:pt>
    <dgm:pt modelId="{1AB91940-6929-4D3C-B4B6-C9B1FA2BA733}" type="parTrans" cxnId="{A8E64FCB-92A3-4AF2-AF41-8917B505546F}">
      <dgm:prSet/>
      <dgm:spPr/>
      <dgm:t>
        <a:bodyPr/>
        <a:lstStyle/>
        <a:p>
          <a:endParaRPr lang="en-US"/>
        </a:p>
      </dgm:t>
    </dgm:pt>
    <dgm:pt modelId="{2C2A06B7-4DB2-4A82-B027-1B7A0E894C3B}" type="sibTrans" cxnId="{A8E64FCB-92A3-4AF2-AF41-8917B505546F}">
      <dgm:prSet/>
      <dgm:spPr/>
      <dgm:t>
        <a:bodyPr/>
        <a:lstStyle/>
        <a:p>
          <a:endParaRPr lang="en-US"/>
        </a:p>
      </dgm:t>
    </dgm:pt>
    <dgm:pt modelId="{87ED2EA8-43EE-4679-8E47-F6BAF641E8E2}">
      <dgm:prSet custT="1"/>
      <dgm:spPr/>
      <dgm:t>
        <a:bodyPr/>
        <a:lstStyle/>
        <a:p>
          <a:r>
            <a:rPr lang="en-US" sz="4400" dirty="0"/>
            <a:t>ESR</a:t>
          </a:r>
        </a:p>
      </dgm:t>
    </dgm:pt>
    <dgm:pt modelId="{A9B487E6-0EAB-421D-BB7D-2E6A48D7CD39}" type="parTrans" cxnId="{BEE8074D-CC1B-4FA7-82BF-52C9FA2C58D7}">
      <dgm:prSet/>
      <dgm:spPr/>
      <dgm:t>
        <a:bodyPr/>
        <a:lstStyle/>
        <a:p>
          <a:endParaRPr lang="en-US"/>
        </a:p>
      </dgm:t>
    </dgm:pt>
    <dgm:pt modelId="{12937A70-B180-4F7A-873A-D84C19A79448}" type="sibTrans" cxnId="{BEE8074D-CC1B-4FA7-82BF-52C9FA2C58D7}">
      <dgm:prSet/>
      <dgm:spPr/>
      <dgm:t>
        <a:bodyPr/>
        <a:lstStyle/>
        <a:p>
          <a:endParaRPr lang="en-US"/>
        </a:p>
      </dgm:t>
    </dgm:pt>
    <dgm:pt modelId="{11C2A9A3-76D4-3A4D-962D-3FAAAEBCACD3}" type="pres">
      <dgm:prSet presAssocID="{91316A4D-478E-48B8-8093-253F064F6CCA}" presName="vert0" presStyleCnt="0">
        <dgm:presLayoutVars>
          <dgm:dir/>
          <dgm:animOne val="branch"/>
          <dgm:animLvl val="lvl"/>
        </dgm:presLayoutVars>
      </dgm:prSet>
      <dgm:spPr/>
    </dgm:pt>
    <dgm:pt modelId="{F6BE65DD-39DC-6549-AED5-05B1562EE4E5}" type="pres">
      <dgm:prSet presAssocID="{9D8EEFDA-CEA7-4199-8415-72D4BA17583F}" presName="thickLine" presStyleLbl="alignNode1" presStyleIdx="0" presStyleCnt="1"/>
      <dgm:spPr/>
    </dgm:pt>
    <dgm:pt modelId="{5F45E7CD-1AF0-B149-97E5-5737B5B15A44}" type="pres">
      <dgm:prSet presAssocID="{9D8EEFDA-CEA7-4199-8415-72D4BA17583F}" presName="horz1" presStyleCnt="0"/>
      <dgm:spPr/>
    </dgm:pt>
    <dgm:pt modelId="{BEF268A8-915D-8549-ABBD-8C0A408219ED}" type="pres">
      <dgm:prSet presAssocID="{9D8EEFDA-CEA7-4199-8415-72D4BA17583F}" presName="tx1" presStyleLbl="revTx" presStyleIdx="0" presStyleCnt="9"/>
      <dgm:spPr/>
    </dgm:pt>
    <dgm:pt modelId="{14DD9400-BC84-4647-BA69-643B139416E4}" type="pres">
      <dgm:prSet presAssocID="{9D8EEFDA-CEA7-4199-8415-72D4BA17583F}" presName="vert1" presStyleCnt="0"/>
      <dgm:spPr/>
    </dgm:pt>
    <dgm:pt modelId="{5B7A3075-2F6B-214C-8D3A-F99BA363ADA6}" type="pres">
      <dgm:prSet presAssocID="{53BC0804-7B7E-45C6-8037-9D8E6FE7C23F}" presName="vertSpace2a" presStyleCnt="0"/>
      <dgm:spPr/>
    </dgm:pt>
    <dgm:pt modelId="{2AA82EE4-6E3C-9B40-B339-A2CFBA954DE1}" type="pres">
      <dgm:prSet presAssocID="{53BC0804-7B7E-45C6-8037-9D8E6FE7C23F}" presName="horz2" presStyleCnt="0"/>
      <dgm:spPr/>
    </dgm:pt>
    <dgm:pt modelId="{9B1AC504-B832-5F40-9B96-F28BB7B8C76B}" type="pres">
      <dgm:prSet presAssocID="{53BC0804-7B7E-45C6-8037-9D8E6FE7C23F}" presName="horzSpace2" presStyleCnt="0"/>
      <dgm:spPr/>
    </dgm:pt>
    <dgm:pt modelId="{98D87FF2-47F2-2C4D-95EE-D0C33E91D0D6}" type="pres">
      <dgm:prSet presAssocID="{53BC0804-7B7E-45C6-8037-9D8E6FE7C23F}" presName="tx2" presStyleLbl="revTx" presStyleIdx="1" presStyleCnt="9"/>
      <dgm:spPr/>
    </dgm:pt>
    <dgm:pt modelId="{151E312A-41BF-FF40-9D0E-AACC04DA6A32}" type="pres">
      <dgm:prSet presAssocID="{53BC0804-7B7E-45C6-8037-9D8E6FE7C23F}" presName="vert2" presStyleCnt="0"/>
      <dgm:spPr/>
    </dgm:pt>
    <dgm:pt modelId="{2DDC2D65-9DF2-FC49-8DE0-40B844952F65}" type="pres">
      <dgm:prSet presAssocID="{53BC0804-7B7E-45C6-8037-9D8E6FE7C23F}" presName="thinLine2b" presStyleLbl="callout" presStyleIdx="0" presStyleCnt="7"/>
      <dgm:spPr/>
    </dgm:pt>
    <dgm:pt modelId="{FE0B2490-A4BE-2A45-9E5A-41C3718D8E6F}" type="pres">
      <dgm:prSet presAssocID="{53BC0804-7B7E-45C6-8037-9D8E6FE7C23F}" presName="vertSpace2b" presStyleCnt="0"/>
      <dgm:spPr/>
    </dgm:pt>
    <dgm:pt modelId="{80E508C7-B116-8F4B-B7A5-EF953345DBCC}" type="pres">
      <dgm:prSet presAssocID="{C385E8E2-DD9B-4866-A1D8-0C045F194718}" presName="horz2" presStyleCnt="0"/>
      <dgm:spPr/>
    </dgm:pt>
    <dgm:pt modelId="{D1534BD5-F05F-D447-957A-81F2C074FDD9}" type="pres">
      <dgm:prSet presAssocID="{C385E8E2-DD9B-4866-A1D8-0C045F194718}" presName="horzSpace2" presStyleCnt="0"/>
      <dgm:spPr/>
    </dgm:pt>
    <dgm:pt modelId="{C2EAE93D-F999-7545-B547-112F59AE26DA}" type="pres">
      <dgm:prSet presAssocID="{C385E8E2-DD9B-4866-A1D8-0C045F194718}" presName="tx2" presStyleLbl="revTx" presStyleIdx="2" presStyleCnt="9"/>
      <dgm:spPr/>
    </dgm:pt>
    <dgm:pt modelId="{142E5551-C978-9645-A54F-5725D50C88B0}" type="pres">
      <dgm:prSet presAssocID="{C385E8E2-DD9B-4866-A1D8-0C045F194718}" presName="vert2" presStyleCnt="0"/>
      <dgm:spPr/>
    </dgm:pt>
    <dgm:pt modelId="{57B52BD1-5091-0F42-90D2-5C7DC725E0B1}" type="pres">
      <dgm:prSet presAssocID="{C385E8E2-DD9B-4866-A1D8-0C045F194718}" presName="thinLine2b" presStyleLbl="callout" presStyleIdx="1" presStyleCnt="7"/>
      <dgm:spPr/>
    </dgm:pt>
    <dgm:pt modelId="{5D630DC1-411A-CA4A-B8F0-8B450159FD64}" type="pres">
      <dgm:prSet presAssocID="{C385E8E2-DD9B-4866-A1D8-0C045F194718}" presName="vertSpace2b" presStyleCnt="0"/>
      <dgm:spPr/>
    </dgm:pt>
    <dgm:pt modelId="{ED680179-48BC-1740-856D-F3BD5E3D543F}" type="pres">
      <dgm:prSet presAssocID="{3049A146-CBD9-40DA-9755-43AC83B0D670}" presName="horz2" presStyleCnt="0"/>
      <dgm:spPr/>
    </dgm:pt>
    <dgm:pt modelId="{2BCC3DC4-9C45-0942-B5F8-183EEC291A33}" type="pres">
      <dgm:prSet presAssocID="{3049A146-CBD9-40DA-9755-43AC83B0D670}" presName="horzSpace2" presStyleCnt="0"/>
      <dgm:spPr/>
    </dgm:pt>
    <dgm:pt modelId="{2A97440F-581A-9448-865B-1DC813DE856F}" type="pres">
      <dgm:prSet presAssocID="{3049A146-CBD9-40DA-9755-43AC83B0D670}" presName="tx2" presStyleLbl="revTx" presStyleIdx="3" presStyleCnt="9"/>
      <dgm:spPr/>
    </dgm:pt>
    <dgm:pt modelId="{0A5D24EC-94CB-7949-882C-DFCAB7F37008}" type="pres">
      <dgm:prSet presAssocID="{3049A146-CBD9-40DA-9755-43AC83B0D670}" presName="vert2" presStyleCnt="0"/>
      <dgm:spPr/>
    </dgm:pt>
    <dgm:pt modelId="{67C89624-4A81-B447-AF17-64F42F03B527}" type="pres">
      <dgm:prSet presAssocID="{287D774C-51C9-4AE6-B0AB-9CE832D271BE}" presName="horz3" presStyleCnt="0"/>
      <dgm:spPr/>
    </dgm:pt>
    <dgm:pt modelId="{C4E55BC7-C493-3A48-9D4D-18A1C19916A2}" type="pres">
      <dgm:prSet presAssocID="{287D774C-51C9-4AE6-B0AB-9CE832D271BE}" presName="horzSpace3" presStyleCnt="0"/>
      <dgm:spPr/>
    </dgm:pt>
    <dgm:pt modelId="{D8A6E74C-CD7F-8F45-ACCF-D4CBFC774C25}" type="pres">
      <dgm:prSet presAssocID="{287D774C-51C9-4AE6-B0AB-9CE832D271BE}" presName="tx3" presStyleLbl="revTx" presStyleIdx="4" presStyleCnt="9"/>
      <dgm:spPr/>
    </dgm:pt>
    <dgm:pt modelId="{2C5C1280-4F7C-864F-A77F-3A80FD8FF9B7}" type="pres">
      <dgm:prSet presAssocID="{287D774C-51C9-4AE6-B0AB-9CE832D271BE}" presName="vert3" presStyleCnt="0"/>
      <dgm:spPr/>
    </dgm:pt>
    <dgm:pt modelId="{4A3AA019-F5F0-414A-97DF-BCDAFF2AA75D}" type="pres">
      <dgm:prSet presAssocID="{94082CF2-CA4D-43D2-8C90-78E0C03B26E1}" presName="thinLine3" presStyleLbl="callout" presStyleIdx="2" presStyleCnt="7"/>
      <dgm:spPr/>
    </dgm:pt>
    <dgm:pt modelId="{CE33238E-5F35-D54C-B798-CE33EA759C17}" type="pres">
      <dgm:prSet presAssocID="{770C763B-DB0E-491B-9A47-103A65A74F0E}" presName="horz3" presStyleCnt="0"/>
      <dgm:spPr/>
    </dgm:pt>
    <dgm:pt modelId="{472D1DA0-C086-6746-83F3-CBA9DC4CE06C}" type="pres">
      <dgm:prSet presAssocID="{770C763B-DB0E-491B-9A47-103A65A74F0E}" presName="horzSpace3" presStyleCnt="0"/>
      <dgm:spPr/>
    </dgm:pt>
    <dgm:pt modelId="{81B8B7F2-0111-F947-B333-93760D26BD82}" type="pres">
      <dgm:prSet presAssocID="{770C763B-DB0E-491B-9A47-103A65A74F0E}" presName="tx3" presStyleLbl="revTx" presStyleIdx="5" presStyleCnt="9"/>
      <dgm:spPr/>
    </dgm:pt>
    <dgm:pt modelId="{A4233AE4-5351-514A-B20B-704C2E97412C}" type="pres">
      <dgm:prSet presAssocID="{770C763B-DB0E-491B-9A47-103A65A74F0E}" presName="vert3" presStyleCnt="0"/>
      <dgm:spPr/>
    </dgm:pt>
    <dgm:pt modelId="{78AE82DC-7E3B-044A-8265-9DBB78E4FCE8}" type="pres">
      <dgm:prSet presAssocID="{927F1598-AD03-4962-87E7-F67ADE099B5A}" presName="thinLine3" presStyleLbl="callout" presStyleIdx="3" presStyleCnt="7"/>
      <dgm:spPr/>
    </dgm:pt>
    <dgm:pt modelId="{F5ED10C6-B80C-A94F-8D6C-F4AAF6A6C8F4}" type="pres">
      <dgm:prSet presAssocID="{AB40492A-DAC0-4727-8011-D82D22029F74}" presName="horz3" presStyleCnt="0"/>
      <dgm:spPr/>
    </dgm:pt>
    <dgm:pt modelId="{E5658675-141E-0F49-BB59-B57D480D0B74}" type="pres">
      <dgm:prSet presAssocID="{AB40492A-DAC0-4727-8011-D82D22029F74}" presName="horzSpace3" presStyleCnt="0"/>
      <dgm:spPr/>
    </dgm:pt>
    <dgm:pt modelId="{4EE87AEC-0850-1249-B2DF-C99F35C7CBB7}" type="pres">
      <dgm:prSet presAssocID="{AB40492A-DAC0-4727-8011-D82D22029F74}" presName="tx3" presStyleLbl="revTx" presStyleIdx="6" presStyleCnt="9"/>
      <dgm:spPr/>
    </dgm:pt>
    <dgm:pt modelId="{44204D09-A40B-6443-9E95-9643DA3F81D7}" type="pres">
      <dgm:prSet presAssocID="{AB40492A-DAC0-4727-8011-D82D22029F74}" presName="vert3" presStyleCnt="0"/>
      <dgm:spPr/>
    </dgm:pt>
    <dgm:pt modelId="{BBEA7DFF-BB13-AE49-B2B7-BBFFA18F3E49}" type="pres">
      <dgm:prSet presAssocID="{CE52C561-A1DE-4DA2-B0D3-A12E97234FBB}" presName="thinLine3" presStyleLbl="callout" presStyleIdx="4" presStyleCnt="7"/>
      <dgm:spPr/>
    </dgm:pt>
    <dgm:pt modelId="{BA6B585A-84F8-2249-9C4F-49F09B88FD4C}" type="pres">
      <dgm:prSet presAssocID="{1EA5C5AB-9EE6-4CBE-BD0A-490770A3F7A3}" presName="horz3" presStyleCnt="0"/>
      <dgm:spPr/>
    </dgm:pt>
    <dgm:pt modelId="{AEA1AD0C-DF55-1045-8D05-815A60D91C69}" type="pres">
      <dgm:prSet presAssocID="{1EA5C5AB-9EE6-4CBE-BD0A-490770A3F7A3}" presName="horzSpace3" presStyleCnt="0"/>
      <dgm:spPr/>
    </dgm:pt>
    <dgm:pt modelId="{8FB44D03-1324-F94E-989B-18260F906A7A}" type="pres">
      <dgm:prSet presAssocID="{1EA5C5AB-9EE6-4CBE-BD0A-490770A3F7A3}" presName="tx3" presStyleLbl="revTx" presStyleIdx="7" presStyleCnt="9"/>
      <dgm:spPr/>
    </dgm:pt>
    <dgm:pt modelId="{05C2EBE3-1FE4-4B4D-B17F-4BC3562F5AD1}" type="pres">
      <dgm:prSet presAssocID="{1EA5C5AB-9EE6-4CBE-BD0A-490770A3F7A3}" presName="vert3" presStyleCnt="0"/>
      <dgm:spPr/>
    </dgm:pt>
    <dgm:pt modelId="{88D37949-C841-8049-B193-D1295C117307}" type="pres">
      <dgm:prSet presAssocID="{3049A146-CBD9-40DA-9755-43AC83B0D670}" presName="thinLine2b" presStyleLbl="callout" presStyleIdx="5" presStyleCnt="7"/>
      <dgm:spPr/>
    </dgm:pt>
    <dgm:pt modelId="{AC77F0C3-CDDD-B649-8234-78ADC0D3D616}" type="pres">
      <dgm:prSet presAssocID="{3049A146-CBD9-40DA-9755-43AC83B0D670}" presName="vertSpace2b" presStyleCnt="0"/>
      <dgm:spPr/>
    </dgm:pt>
    <dgm:pt modelId="{FD6CB11C-9C53-1243-A3F4-1163FC9D8EF1}" type="pres">
      <dgm:prSet presAssocID="{87ED2EA8-43EE-4679-8E47-F6BAF641E8E2}" presName="horz2" presStyleCnt="0"/>
      <dgm:spPr/>
    </dgm:pt>
    <dgm:pt modelId="{9C5C2869-7C83-5A49-BEF4-245675C0B633}" type="pres">
      <dgm:prSet presAssocID="{87ED2EA8-43EE-4679-8E47-F6BAF641E8E2}" presName="horzSpace2" presStyleCnt="0"/>
      <dgm:spPr/>
    </dgm:pt>
    <dgm:pt modelId="{8D545380-880E-4440-8CD9-A3F2ED93E75A}" type="pres">
      <dgm:prSet presAssocID="{87ED2EA8-43EE-4679-8E47-F6BAF641E8E2}" presName="tx2" presStyleLbl="revTx" presStyleIdx="8" presStyleCnt="9"/>
      <dgm:spPr/>
    </dgm:pt>
    <dgm:pt modelId="{7C77E0B1-46E9-824F-BB5E-63AFA1B5FFDB}" type="pres">
      <dgm:prSet presAssocID="{87ED2EA8-43EE-4679-8E47-F6BAF641E8E2}" presName="vert2" presStyleCnt="0"/>
      <dgm:spPr/>
    </dgm:pt>
    <dgm:pt modelId="{1617FA95-C665-4345-9019-5CD4F10DAF87}" type="pres">
      <dgm:prSet presAssocID="{87ED2EA8-43EE-4679-8E47-F6BAF641E8E2}" presName="thinLine2b" presStyleLbl="callout" presStyleIdx="6" presStyleCnt="7"/>
      <dgm:spPr/>
    </dgm:pt>
    <dgm:pt modelId="{04E24A7B-9402-3744-BA34-DFC6D7B15EF7}" type="pres">
      <dgm:prSet presAssocID="{87ED2EA8-43EE-4679-8E47-F6BAF641E8E2}" presName="vertSpace2b" presStyleCnt="0"/>
      <dgm:spPr/>
    </dgm:pt>
  </dgm:ptLst>
  <dgm:cxnLst>
    <dgm:cxn modelId="{CAC81310-B612-46CC-915B-1941281662A8}" srcId="{3049A146-CBD9-40DA-9755-43AC83B0D670}" destId="{287D774C-51C9-4AE6-B0AB-9CE832D271BE}" srcOrd="0" destOrd="0" parTransId="{8C444841-98DB-4F8D-9A9A-881EF23388DA}" sibTransId="{94082CF2-CA4D-43D2-8C90-78E0C03B26E1}"/>
    <dgm:cxn modelId="{50128015-A3F1-7A42-8609-C1DE120EF896}" type="presOf" srcId="{1EA5C5AB-9EE6-4CBE-BD0A-490770A3F7A3}" destId="{8FB44D03-1324-F94E-989B-18260F906A7A}" srcOrd="0" destOrd="0" presId="urn:microsoft.com/office/officeart/2008/layout/LinedList"/>
    <dgm:cxn modelId="{5EB8EE2F-D350-674F-9472-01B67274D521}" type="presOf" srcId="{3049A146-CBD9-40DA-9755-43AC83B0D670}" destId="{2A97440F-581A-9448-865B-1DC813DE856F}" srcOrd="0" destOrd="0" presId="urn:microsoft.com/office/officeart/2008/layout/LinedList"/>
    <dgm:cxn modelId="{098A5844-0BF5-414B-B198-8E9F00928D16}" srcId="{3049A146-CBD9-40DA-9755-43AC83B0D670}" destId="{770C763B-DB0E-491B-9A47-103A65A74F0E}" srcOrd="1" destOrd="0" parTransId="{B4773E3A-3989-43B9-933E-35D014A325A8}" sibTransId="{927F1598-AD03-4962-87E7-F67ADE099B5A}"/>
    <dgm:cxn modelId="{BEE8074D-CC1B-4FA7-82BF-52C9FA2C58D7}" srcId="{9D8EEFDA-CEA7-4199-8415-72D4BA17583F}" destId="{87ED2EA8-43EE-4679-8E47-F6BAF641E8E2}" srcOrd="3" destOrd="0" parTransId="{A9B487E6-0EAB-421D-BB7D-2E6A48D7CD39}" sibTransId="{12937A70-B180-4F7A-873A-D84C19A79448}"/>
    <dgm:cxn modelId="{C7F46560-1BEE-400C-9777-0B0DFA1FEE2B}" srcId="{91316A4D-478E-48B8-8093-253F064F6CCA}" destId="{9D8EEFDA-CEA7-4199-8415-72D4BA17583F}" srcOrd="0" destOrd="0" parTransId="{868FDD6B-4E8F-4643-A597-1D09C2B8E280}" sibTransId="{933CD29D-AF81-4449-B3EA-2803CBAD8161}"/>
    <dgm:cxn modelId="{803E8B7D-4A71-BC4B-8331-8D8DE8C6948D}" type="presOf" srcId="{9D8EEFDA-CEA7-4199-8415-72D4BA17583F}" destId="{BEF268A8-915D-8549-ABBD-8C0A408219ED}" srcOrd="0" destOrd="0" presId="urn:microsoft.com/office/officeart/2008/layout/LinedList"/>
    <dgm:cxn modelId="{13080F7F-B325-4E4C-B692-17F50DCB26FB}" type="presOf" srcId="{AB40492A-DAC0-4727-8011-D82D22029F74}" destId="{4EE87AEC-0850-1249-B2DF-C99F35C7CBB7}" srcOrd="0" destOrd="0" presId="urn:microsoft.com/office/officeart/2008/layout/LinedList"/>
    <dgm:cxn modelId="{E8829380-BF0E-AC4C-9DF1-A1597FC39649}" type="presOf" srcId="{87ED2EA8-43EE-4679-8E47-F6BAF641E8E2}" destId="{8D545380-880E-4440-8CD9-A3F2ED93E75A}" srcOrd="0" destOrd="0" presId="urn:microsoft.com/office/officeart/2008/layout/LinedList"/>
    <dgm:cxn modelId="{B803FF9C-707B-456F-B6D5-3833158DADE3}" srcId="{9D8EEFDA-CEA7-4199-8415-72D4BA17583F}" destId="{53BC0804-7B7E-45C6-8037-9D8E6FE7C23F}" srcOrd="0" destOrd="0" parTransId="{172C3153-2370-441B-8FA0-4ADDED41B4F7}" sibTransId="{1531ADB2-1794-4788-A154-76EE534FE2EA}"/>
    <dgm:cxn modelId="{EC71119F-4A63-8A4B-8AAB-64EEF10D9DE9}" type="presOf" srcId="{770C763B-DB0E-491B-9A47-103A65A74F0E}" destId="{81B8B7F2-0111-F947-B333-93760D26BD82}" srcOrd="0" destOrd="0" presId="urn:microsoft.com/office/officeart/2008/layout/LinedList"/>
    <dgm:cxn modelId="{C293E5AE-D759-4FEF-BBA3-12E3091B9DC3}" srcId="{9D8EEFDA-CEA7-4199-8415-72D4BA17583F}" destId="{C385E8E2-DD9B-4866-A1D8-0C045F194718}" srcOrd="1" destOrd="0" parTransId="{8D084E24-6E17-4A17-9DCB-D9AC83BEB811}" sibTransId="{E5BE1703-66A3-4D18-872F-F457CAECA0E5}"/>
    <dgm:cxn modelId="{C4E008B6-2746-734A-BBC3-590DE869DB7A}" type="presOf" srcId="{53BC0804-7B7E-45C6-8037-9D8E6FE7C23F}" destId="{98D87FF2-47F2-2C4D-95EE-D0C33E91D0D6}" srcOrd="0" destOrd="0" presId="urn:microsoft.com/office/officeart/2008/layout/LinedList"/>
    <dgm:cxn modelId="{EEA425B9-6D43-9640-99E6-755B492E524F}" type="presOf" srcId="{C385E8E2-DD9B-4866-A1D8-0C045F194718}" destId="{C2EAE93D-F999-7545-B547-112F59AE26DA}" srcOrd="0" destOrd="0" presId="urn:microsoft.com/office/officeart/2008/layout/LinedList"/>
    <dgm:cxn modelId="{D78D58B9-1792-4868-AF97-322EA53329AC}" srcId="{3049A146-CBD9-40DA-9755-43AC83B0D670}" destId="{AB40492A-DAC0-4727-8011-D82D22029F74}" srcOrd="2" destOrd="0" parTransId="{9ECBAD3F-9E3D-47CA-AAEC-281BD4320329}" sibTransId="{CE52C561-A1DE-4DA2-B0D3-A12E97234FBB}"/>
    <dgm:cxn modelId="{A8E64FCB-92A3-4AF2-AF41-8917B505546F}" srcId="{3049A146-CBD9-40DA-9755-43AC83B0D670}" destId="{1EA5C5AB-9EE6-4CBE-BD0A-490770A3F7A3}" srcOrd="3" destOrd="0" parTransId="{1AB91940-6929-4D3C-B4B6-C9B1FA2BA733}" sibTransId="{2C2A06B7-4DB2-4A82-B027-1B7A0E894C3B}"/>
    <dgm:cxn modelId="{997825CF-3CC2-844C-81B4-D050862467CB}" type="presOf" srcId="{91316A4D-478E-48B8-8093-253F064F6CCA}" destId="{11C2A9A3-76D4-3A4D-962D-3FAAAEBCACD3}" srcOrd="0" destOrd="0" presId="urn:microsoft.com/office/officeart/2008/layout/LinedList"/>
    <dgm:cxn modelId="{4B038BF5-F3C4-4AFB-BE56-9782430D879C}" srcId="{9D8EEFDA-CEA7-4199-8415-72D4BA17583F}" destId="{3049A146-CBD9-40DA-9755-43AC83B0D670}" srcOrd="2" destOrd="0" parTransId="{09F9767C-9C75-47A4-8FFB-087055719B88}" sibTransId="{6777F139-B9A1-4DDF-96B4-07E2EFFB4FC7}"/>
    <dgm:cxn modelId="{B4F70AFE-5740-3841-908D-DA6349EA307A}" type="presOf" srcId="{287D774C-51C9-4AE6-B0AB-9CE832D271BE}" destId="{D8A6E74C-CD7F-8F45-ACCF-D4CBFC774C25}" srcOrd="0" destOrd="0" presId="urn:microsoft.com/office/officeart/2008/layout/LinedList"/>
    <dgm:cxn modelId="{33FA3158-1378-3345-BFAF-4E253769C332}" type="presParOf" srcId="{11C2A9A3-76D4-3A4D-962D-3FAAAEBCACD3}" destId="{F6BE65DD-39DC-6549-AED5-05B1562EE4E5}" srcOrd="0" destOrd="0" presId="urn:microsoft.com/office/officeart/2008/layout/LinedList"/>
    <dgm:cxn modelId="{E8D55A61-25D1-964A-902C-28580DD76CC5}" type="presParOf" srcId="{11C2A9A3-76D4-3A4D-962D-3FAAAEBCACD3}" destId="{5F45E7CD-1AF0-B149-97E5-5737B5B15A44}" srcOrd="1" destOrd="0" presId="urn:microsoft.com/office/officeart/2008/layout/LinedList"/>
    <dgm:cxn modelId="{AD0D441B-23BF-BA43-96AA-671DDAAF2153}" type="presParOf" srcId="{5F45E7CD-1AF0-B149-97E5-5737B5B15A44}" destId="{BEF268A8-915D-8549-ABBD-8C0A408219ED}" srcOrd="0" destOrd="0" presId="urn:microsoft.com/office/officeart/2008/layout/LinedList"/>
    <dgm:cxn modelId="{C3D1BC0D-95CF-F243-A429-58C2AB66D863}" type="presParOf" srcId="{5F45E7CD-1AF0-B149-97E5-5737B5B15A44}" destId="{14DD9400-BC84-4647-BA69-643B139416E4}" srcOrd="1" destOrd="0" presId="urn:microsoft.com/office/officeart/2008/layout/LinedList"/>
    <dgm:cxn modelId="{91E89CE9-D4BE-2247-B664-0C5642537B81}" type="presParOf" srcId="{14DD9400-BC84-4647-BA69-643B139416E4}" destId="{5B7A3075-2F6B-214C-8D3A-F99BA363ADA6}" srcOrd="0" destOrd="0" presId="urn:microsoft.com/office/officeart/2008/layout/LinedList"/>
    <dgm:cxn modelId="{75CF38D3-E6D1-4C49-A2B5-C7E7D067AA38}" type="presParOf" srcId="{14DD9400-BC84-4647-BA69-643B139416E4}" destId="{2AA82EE4-6E3C-9B40-B339-A2CFBA954DE1}" srcOrd="1" destOrd="0" presId="urn:microsoft.com/office/officeart/2008/layout/LinedList"/>
    <dgm:cxn modelId="{AE82FF5C-B9DD-F146-8848-89452DB97E20}" type="presParOf" srcId="{2AA82EE4-6E3C-9B40-B339-A2CFBA954DE1}" destId="{9B1AC504-B832-5F40-9B96-F28BB7B8C76B}" srcOrd="0" destOrd="0" presId="urn:microsoft.com/office/officeart/2008/layout/LinedList"/>
    <dgm:cxn modelId="{3425E039-2215-1F47-8ADA-6E3EA416245B}" type="presParOf" srcId="{2AA82EE4-6E3C-9B40-B339-A2CFBA954DE1}" destId="{98D87FF2-47F2-2C4D-95EE-D0C33E91D0D6}" srcOrd="1" destOrd="0" presId="urn:microsoft.com/office/officeart/2008/layout/LinedList"/>
    <dgm:cxn modelId="{C7596173-EB0E-3F46-B020-2AF020D6360A}" type="presParOf" srcId="{2AA82EE4-6E3C-9B40-B339-A2CFBA954DE1}" destId="{151E312A-41BF-FF40-9D0E-AACC04DA6A32}" srcOrd="2" destOrd="0" presId="urn:microsoft.com/office/officeart/2008/layout/LinedList"/>
    <dgm:cxn modelId="{C8582688-9966-4543-A814-63E13226DB20}" type="presParOf" srcId="{14DD9400-BC84-4647-BA69-643B139416E4}" destId="{2DDC2D65-9DF2-FC49-8DE0-40B844952F65}" srcOrd="2" destOrd="0" presId="urn:microsoft.com/office/officeart/2008/layout/LinedList"/>
    <dgm:cxn modelId="{18A8BE84-B76B-A74B-B049-989EB02535D8}" type="presParOf" srcId="{14DD9400-BC84-4647-BA69-643B139416E4}" destId="{FE0B2490-A4BE-2A45-9E5A-41C3718D8E6F}" srcOrd="3" destOrd="0" presId="urn:microsoft.com/office/officeart/2008/layout/LinedList"/>
    <dgm:cxn modelId="{F7D5CE5A-CCA4-9249-9F88-5E1ECD31FAF0}" type="presParOf" srcId="{14DD9400-BC84-4647-BA69-643B139416E4}" destId="{80E508C7-B116-8F4B-B7A5-EF953345DBCC}" srcOrd="4" destOrd="0" presId="urn:microsoft.com/office/officeart/2008/layout/LinedList"/>
    <dgm:cxn modelId="{BF25DCCE-25BC-194C-A972-10749C16EFAD}" type="presParOf" srcId="{80E508C7-B116-8F4B-B7A5-EF953345DBCC}" destId="{D1534BD5-F05F-D447-957A-81F2C074FDD9}" srcOrd="0" destOrd="0" presId="urn:microsoft.com/office/officeart/2008/layout/LinedList"/>
    <dgm:cxn modelId="{74A1C00F-DAA1-484D-9C12-2237E87E5AC5}" type="presParOf" srcId="{80E508C7-B116-8F4B-B7A5-EF953345DBCC}" destId="{C2EAE93D-F999-7545-B547-112F59AE26DA}" srcOrd="1" destOrd="0" presId="urn:microsoft.com/office/officeart/2008/layout/LinedList"/>
    <dgm:cxn modelId="{620C6F95-7F84-004F-9851-DE88A901B555}" type="presParOf" srcId="{80E508C7-B116-8F4B-B7A5-EF953345DBCC}" destId="{142E5551-C978-9645-A54F-5725D50C88B0}" srcOrd="2" destOrd="0" presId="urn:microsoft.com/office/officeart/2008/layout/LinedList"/>
    <dgm:cxn modelId="{1B02373F-33B9-D54E-86FF-8CA80BD36FE7}" type="presParOf" srcId="{14DD9400-BC84-4647-BA69-643B139416E4}" destId="{57B52BD1-5091-0F42-90D2-5C7DC725E0B1}" srcOrd="5" destOrd="0" presId="urn:microsoft.com/office/officeart/2008/layout/LinedList"/>
    <dgm:cxn modelId="{02ADA29D-5CE4-EE42-BC15-91CD534D2D62}" type="presParOf" srcId="{14DD9400-BC84-4647-BA69-643B139416E4}" destId="{5D630DC1-411A-CA4A-B8F0-8B450159FD64}" srcOrd="6" destOrd="0" presId="urn:microsoft.com/office/officeart/2008/layout/LinedList"/>
    <dgm:cxn modelId="{8E8F0832-E303-6E42-950D-A39AC7CA45AC}" type="presParOf" srcId="{14DD9400-BC84-4647-BA69-643B139416E4}" destId="{ED680179-48BC-1740-856D-F3BD5E3D543F}" srcOrd="7" destOrd="0" presId="urn:microsoft.com/office/officeart/2008/layout/LinedList"/>
    <dgm:cxn modelId="{98598AF2-20EE-DE45-A7DF-2A1288FFADE5}" type="presParOf" srcId="{ED680179-48BC-1740-856D-F3BD5E3D543F}" destId="{2BCC3DC4-9C45-0942-B5F8-183EEC291A33}" srcOrd="0" destOrd="0" presId="urn:microsoft.com/office/officeart/2008/layout/LinedList"/>
    <dgm:cxn modelId="{575B3756-8C4F-D347-B65D-ECCDF69DC3D6}" type="presParOf" srcId="{ED680179-48BC-1740-856D-F3BD5E3D543F}" destId="{2A97440F-581A-9448-865B-1DC813DE856F}" srcOrd="1" destOrd="0" presId="urn:microsoft.com/office/officeart/2008/layout/LinedList"/>
    <dgm:cxn modelId="{2B7FC6DA-4543-8646-9843-251953C0E268}" type="presParOf" srcId="{ED680179-48BC-1740-856D-F3BD5E3D543F}" destId="{0A5D24EC-94CB-7949-882C-DFCAB7F37008}" srcOrd="2" destOrd="0" presId="urn:microsoft.com/office/officeart/2008/layout/LinedList"/>
    <dgm:cxn modelId="{BA2469B7-105B-194E-85FC-E817E902027F}" type="presParOf" srcId="{0A5D24EC-94CB-7949-882C-DFCAB7F37008}" destId="{67C89624-4A81-B447-AF17-64F42F03B527}" srcOrd="0" destOrd="0" presId="urn:microsoft.com/office/officeart/2008/layout/LinedList"/>
    <dgm:cxn modelId="{4448FD79-31C0-6D46-86C5-78EDF861A0C1}" type="presParOf" srcId="{67C89624-4A81-B447-AF17-64F42F03B527}" destId="{C4E55BC7-C493-3A48-9D4D-18A1C19916A2}" srcOrd="0" destOrd="0" presId="urn:microsoft.com/office/officeart/2008/layout/LinedList"/>
    <dgm:cxn modelId="{F5C07C53-4AC2-5040-83FC-16633CA89DAB}" type="presParOf" srcId="{67C89624-4A81-B447-AF17-64F42F03B527}" destId="{D8A6E74C-CD7F-8F45-ACCF-D4CBFC774C25}" srcOrd="1" destOrd="0" presId="urn:microsoft.com/office/officeart/2008/layout/LinedList"/>
    <dgm:cxn modelId="{29A9A94E-4669-4349-A86D-79011F1BE35C}" type="presParOf" srcId="{67C89624-4A81-B447-AF17-64F42F03B527}" destId="{2C5C1280-4F7C-864F-A77F-3A80FD8FF9B7}" srcOrd="2" destOrd="0" presId="urn:microsoft.com/office/officeart/2008/layout/LinedList"/>
    <dgm:cxn modelId="{BE35CD38-2218-3B4E-A3CC-16050D4936F5}" type="presParOf" srcId="{0A5D24EC-94CB-7949-882C-DFCAB7F37008}" destId="{4A3AA019-F5F0-414A-97DF-BCDAFF2AA75D}" srcOrd="1" destOrd="0" presId="urn:microsoft.com/office/officeart/2008/layout/LinedList"/>
    <dgm:cxn modelId="{69EDB9FD-707D-6B49-A14D-17ED462A9AE6}" type="presParOf" srcId="{0A5D24EC-94CB-7949-882C-DFCAB7F37008}" destId="{CE33238E-5F35-D54C-B798-CE33EA759C17}" srcOrd="2" destOrd="0" presId="urn:microsoft.com/office/officeart/2008/layout/LinedList"/>
    <dgm:cxn modelId="{6AEEC32B-B983-454E-B843-A62158D724D6}" type="presParOf" srcId="{CE33238E-5F35-D54C-B798-CE33EA759C17}" destId="{472D1DA0-C086-6746-83F3-CBA9DC4CE06C}" srcOrd="0" destOrd="0" presId="urn:microsoft.com/office/officeart/2008/layout/LinedList"/>
    <dgm:cxn modelId="{8EECB914-AC9F-2F4E-99C5-BBF45A9E1DF7}" type="presParOf" srcId="{CE33238E-5F35-D54C-B798-CE33EA759C17}" destId="{81B8B7F2-0111-F947-B333-93760D26BD82}" srcOrd="1" destOrd="0" presId="urn:microsoft.com/office/officeart/2008/layout/LinedList"/>
    <dgm:cxn modelId="{67FD886A-C29D-EF45-BD3B-D0EA12CF6FD6}" type="presParOf" srcId="{CE33238E-5F35-D54C-B798-CE33EA759C17}" destId="{A4233AE4-5351-514A-B20B-704C2E97412C}" srcOrd="2" destOrd="0" presId="urn:microsoft.com/office/officeart/2008/layout/LinedList"/>
    <dgm:cxn modelId="{8EFB5EFA-7F6B-EF40-950B-4577240059FC}" type="presParOf" srcId="{0A5D24EC-94CB-7949-882C-DFCAB7F37008}" destId="{78AE82DC-7E3B-044A-8265-9DBB78E4FCE8}" srcOrd="3" destOrd="0" presId="urn:microsoft.com/office/officeart/2008/layout/LinedList"/>
    <dgm:cxn modelId="{FAAF6D26-AF31-2B47-A000-C46C08CE9F8D}" type="presParOf" srcId="{0A5D24EC-94CB-7949-882C-DFCAB7F37008}" destId="{F5ED10C6-B80C-A94F-8D6C-F4AAF6A6C8F4}" srcOrd="4" destOrd="0" presId="urn:microsoft.com/office/officeart/2008/layout/LinedList"/>
    <dgm:cxn modelId="{54FE5BDE-374F-CB47-8CFF-1DB97E3D66C1}" type="presParOf" srcId="{F5ED10C6-B80C-A94F-8D6C-F4AAF6A6C8F4}" destId="{E5658675-141E-0F49-BB59-B57D480D0B74}" srcOrd="0" destOrd="0" presId="urn:microsoft.com/office/officeart/2008/layout/LinedList"/>
    <dgm:cxn modelId="{37E8736D-A2AF-1248-AF28-7058223BC97C}" type="presParOf" srcId="{F5ED10C6-B80C-A94F-8D6C-F4AAF6A6C8F4}" destId="{4EE87AEC-0850-1249-B2DF-C99F35C7CBB7}" srcOrd="1" destOrd="0" presId="urn:microsoft.com/office/officeart/2008/layout/LinedList"/>
    <dgm:cxn modelId="{51436FD0-B1DD-224E-9216-0182587F0C55}" type="presParOf" srcId="{F5ED10C6-B80C-A94F-8D6C-F4AAF6A6C8F4}" destId="{44204D09-A40B-6443-9E95-9643DA3F81D7}" srcOrd="2" destOrd="0" presId="urn:microsoft.com/office/officeart/2008/layout/LinedList"/>
    <dgm:cxn modelId="{A4241847-4512-7842-AFEE-B7B06560FF6C}" type="presParOf" srcId="{0A5D24EC-94CB-7949-882C-DFCAB7F37008}" destId="{BBEA7DFF-BB13-AE49-B2B7-BBFFA18F3E49}" srcOrd="5" destOrd="0" presId="urn:microsoft.com/office/officeart/2008/layout/LinedList"/>
    <dgm:cxn modelId="{76D062C3-3353-6E44-A2CB-0BCE0ABF3F19}" type="presParOf" srcId="{0A5D24EC-94CB-7949-882C-DFCAB7F37008}" destId="{BA6B585A-84F8-2249-9C4F-49F09B88FD4C}" srcOrd="6" destOrd="0" presId="urn:microsoft.com/office/officeart/2008/layout/LinedList"/>
    <dgm:cxn modelId="{21C71F95-E03D-7148-B1F0-08A32484D03E}" type="presParOf" srcId="{BA6B585A-84F8-2249-9C4F-49F09B88FD4C}" destId="{AEA1AD0C-DF55-1045-8D05-815A60D91C69}" srcOrd="0" destOrd="0" presId="urn:microsoft.com/office/officeart/2008/layout/LinedList"/>
    <dgm:cxn modelId="{7CE4165C-2A6C-4A41-895B-A1E4387C7D43}" type="presParOf" srcId="{BA6B585A-84F8-2249-9C4F-49F09B88FD4C}" destId="{8FB44D03-1324-F94E-989B-18260F906A7A}" srcOrd="1" destOrd="0" presId="urn:microsoft.com/office/officeart/2008/layout/LinedList"/>
    <dgm:cxn modelId="{1A4B7776-58AD-BA46-98C8-633A8307E6C4}" type="presParOf" srcId="{BA6B585A-84F8-2249-9C4F-49F09B88FD4C}" destId="{05C2EBE3-1FE4-4B4D-B17F-4BC3562F5AD1}" srcOrd="2" destOrd="0" presId="urn:microsoft.com/office/officeart/2008/layout/LinedList"/>
    <dgm:cxn modelId="{031702D4-49CB-E34A-B696-E1A1C597F618}" type="presParOf" srcId="{14DD9400-BC84-4647-BA69-643B139416E4}" destId="{88D37949-C841-8049-B193-D1295C117307}" srcOrd="8" destOrd="0" presId="urn:microsoft.com/office/officeart/2008/layout/LinedList"/>
    <dgm:cxn modelId="{54330D68-2E2B-BE47-918D-5184F0CF9716}" type="presParOf" srcId="{14DD9400-BC84-4647-BA69-643B139416E4}" destId="{AC77F0C3-CDDD-B649-8234-78ADC0D3D616}" srcOrd="9" destOrd="0" presId="urn:microsoft.com/office/officeart/2008/layout/LinedList"/>
    <dgm:cxn modelId="{104A2968-A510-BF40-8BA3-A3525EEB5BF5}" type="presParOf" srcId="{14DD9400-BC84-4647-BA69-643B139416E4}" destId="{FD6CB11C-9C53-1243-A3F4-1163FC9D8EF1}" srcOrd="10" destOrd="0" presId="urn:microsoft.com/office/officeart/2008/layout/LinedList"/>
    <dgm:cxn modelId="{5067B14B-E80E-1244-8F37-0D7148FB481C}" type="presParOf" srcId="{FD6CB11C-9C53-1243-A3F4-1163FC9D8EF1}" destId="{9C5C2869-7C83-5A49-BEF4-245675C0B633}" srcOrd="0" destOrd="0" presId="urn:microsoft.com/office/officeart/2008/layout/LinedList"/>
    <dgm:cxn modelId="{07137571-7462-7848-A3AD-06DBB95A1F82}" type="presParOf" srcId="{FD6CB11C-9C53-1243-A3F4-1163FC9D8EF1}" destId="{8D545380-880E-4440-8CD9-A3F2ED93E75A}" srcOrd="1" destOrd="0" presId="urn:microsoft.com/office/officeart/2008/layout/LinedList"/>
    <dgm:cxn modelId="{603367D9-831E-8A4F-9C40-3483295BD55E}" type="presParOf" srcId="{FD6CB11C-9C53-1243-A3F4-1163FC9D8EF1}" destId="{7C77E0B1-46E9-824F-BB5E-63AFA1B5FFDB}" srcOrd="2" destOrd="0" presId="urn:microsoft.com/office/officeart/2008/layout/LinedList"/>
    <dgm:cxn modelId="{9AE16CD0-99A4-7A4E-BC0E-A4093C6FAC13}" type="presParOf" srcId="{14DD9400-BC84-4647-BA69-643B139416E4}" destId="{1617FA95-C665-4345-9019-5CD4F10DAF87}" srcOrd="11" destOrd="0" presId="urn:microsoft.com/office/officeart/2008/layout/LinedList"/>
    <dgm:cxn modelId="{B61EE753-886D-1B43-B2E7-2B471D786A2A}" type="presParOf" srcId="{14DD9400-BC84-4647-BA69-643B139416E4}" destId="{04E24A7B-9402-3744-BA34-DFC6D7B15EF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889BA8-7EE0-408B-BF5B-F721F63CACA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48FCA2F-D2C6-40C4-86CD-8ABC02F29826}">
      <dgm:prSet/>
      <dgm:spPr/>
      <dgm:t>
        <a:bodyPr/>
        <a:lstStyle/>
        <a:p>
          <a:r>
            <a:rPr lang="en-US"/>
            <a:t>to measure substance in blood that are  normally excreted by kidney.</a:t>
          </a:r>
        </a:p>
      </dgm:t>
    </dgm:pt>
    <dgm:pt modelId="{D4C02A0B-7764-4381-9223-C85F5614EC47}" type="parTrans" cxnId="{112715FA-6BB0-443E-8C54-B2934F255776}">
      <dgm:prSet/>
      <dgm:spPr/>
      <dgm:t>
        <a:bodyPr/>
        <a:lstStyle/>
        <a:p>
          <a:endParaRPr lang="en-US"/>
        </a:p>
      </dgm:t>
    </dgm:pt>
    <dgm:pt modelId="{96C6BD7A-11E4-4076-9D6F-47A7C40F11B7}" type="sibTrans" cxnId="{112715FA-6BB0-443E-8C54-B2934F255776}">
      <dgm:prSet/>
      <dgm:spPr/>
      <dgm:t>
        <a:bodyPr/>
        <a:lstStyle/>
        <a:p>
          <a:endParaRPr lang="en-US"/>
        </a:p>
      </dgm:t>
    </dgm:pt>
    <dgm:pt modelId="{E0A1D04E-69D1-4423-8E82-B8332B9C561D}">
      <dgm:prSet/>
      <dgm:spPr/>
      <dgm:t>
        <a:bodyPr/>
        <a:lstStyle/>
        <a:p>
          <a:r>
            <a:rPr lang="en-US"/>
            <a:t>their level in blood increases in kidney  dysfunction.</a:t>
          </a:r>
        </a:p>
      </dgm:t>
    </dgm:pt>
    <dgm:pt modelId="{7D3258E3-8B40-427B-AD86-BC0E8676597E}" type="parTrans" cxnId="{3150F6FB-941C-46C6-99D6-AF0AC004EB90}">
      <dgm:prSet/>
      <dgm:spPr/>
      <dgm:t>
        <a:bodyPr/>
        <a:lstStyle/>
        <a:p>
          <a:endParaRPr lang="en-US"/>
        </a:p>
      </dgm:t>
    </dgm:pt>
    <dgm:pt modelId="{4B2B1EB3-037A-49C4-A4CA-BDCB341F3837}" type="sibTrans" cxnId="{3150F6FB-941C-46C6-99D6-AF0AC004EB90}">
      <dgm:prSet/>
      <dgm:spPr/>
      <dgm:t>
        <a:bodyPr/>
        <a:lstStyle/>
        <a:p>
          <a:endParaRPr lang="en-US"/>
        </a:p>
      </dgm:t>
    </dgm:pt>
    <dgm:pt modelId="{8FA703B8-9FE4-41C6-904C-BA74E19C1EA6}">
      <dgm:prSet/>
      <dgm:spPr/>
      <dgm:t>
        <a:bodyPr/>
        <a:lstStyle/>
        <a:p>
          <a:r>
            <a:rPr lang="en-US"/>
            <a:t>markers of renal function creatinine, urea, uric  acid and electrolytes are done for routine  analysis</a:t>
          </a:r>
        </a:p>
      </dgm:t>
    </dgm:pt>
    <dgm:pt modelId="{E3806782-9181-4541-BB12-3CEB41D3EF2C}" type="parTrans" cxnId="{ADC0F8B8-BE11-409A-BCB1-B7F9B5A66733}">
      <dgm:prSet/>
      <dgm:spPr/>
      <dgm:t>
        <a:bodyPr/>
        <a:lstStyle/>
        <a:p>
          <a:endParaRPr lang="en-US"/>
        </a:p>
      </dgm:t>
    </dgm:pt>
    <dgm:pt modelId="{259C9CBC-58AD-4097-AA0A-B82B907C6C34}" type="sibTrans" cxnId="{ADC0F8B8-BE11-409A-BCB1-B7F9B5A66733}">
      <dgm:prSet/>
      <dgm:spPr/>
      <dgm:t>
        <a:bodyPr/>
        <a:lstStyle/>
        <a:p>
          <a:endParaRPr lang="en-US"/>
        </a:p>
      </dgm:t>
    </dgm:pt>
    <dgm:pt modelId="{4B3AD712-C643-3A4C-B4DF-F852594381CE}" type="pres">
      <dgm:prSet presAssocID="{82889BA8-7EE0-408B-BF5B-F721F63CACA7}" presName="vert0" presStyleCnt="0">
        <dgm:presLayoutVars>
          <dgm:dir/>
          <dgm:animOne val="branch"/>
          <dgm:animLvl val="lvl"/>
        </dgm:presLayoutVars>
      </dgm:prSet>
      <dgm:spPr/>
    </dgm:pt>
    <dgm:pt modelId="{AE949AFA-0B91-9D4B-A4BD-F1567A0011D8}" type="pres">
      <dgm:prSet presAssocID="{E48FCA2F-D2C6-40C4-86CD-8ABC02F29826}" presName="thickLine" presStyleLbl="alignNode1" presStyleIdx="0" presStyleCnt="3"/>
      <dgm:spPr/>
    </dgm:pt>
    <dgm:pt modelId="{940F8091-6D32-5B41-AF6F-A29A79E2C695}" type="pres">
      <dgm:prSet presAssocID="{E48FCA2F-D2C6-40C4-86CD-8ABC02F29826}" presName="horz1" presStyleCnt="0"/>
      <dgm:spPr/>
    </dgm:pt>
    <dgm:pt modelId="{0BCED349-8ECC-D048-8487-7CDB5E1210D2}" type="pres">
      <dgm:prSet presAssocID="{E48FCA2F-D2C6-40C4-86CD-8ABC02F29826}" presName="tx1" presStyleLbl="revTx" presStyleIdx="0" presStyleCnt="3"/>
      <dgm:spPr/>
    </dgm:pt>
    <dgm:pt modelId="{E54FF9D7-40F9-9645-A0CA-EC63D9D53949}" type="pres">
      <dgm:prSet presAssocID="{E48FCA2F-D2C6-40C4-86CD-8ABC02F29826}" presName="vert1" presStyleCnt="0"/>
      <dgm:spPr/>
    </dgm:pt>
    <dgm:pt modelId="{B9ECEC7F-F917-2949-95BA-E8B1937E1DE4}" type="pres">
      <dgm:prSet presAssocID="{E0A1D04E-69D1-4423-8E82-B8332B9C561D}" presName="thickLine" presStyleLbl="alignNode1" presStyleIdx="1" presStyleCnt="3"/>
      <dgm:spPr/>
    </dgm:pt>
    <dgm:pt modelId="{95D139AD-6124-5049-BF79-8E16B1963735}" type="pres">
      <dgm:prSet presAssocID="{E0A1D04E-69D1-4423-8E82-B8332B9C561D}" presName="horz1" presStyleCnt="0"/>
      <dgm:spPr/>
    </dgm:pt>
    <dgm:pt modelId="{98CA2A50-D429-BD4A-ABD0-A544B2FB740D}" type="pres">
      <dgm:prSet presAssocID="{E0A1D04E-69D1-4423-8E82-B8332B9C561D}" presName="tx1" presStyleLbl="revTx" presStyleIdx="1" presStyleCnt="3"/>
      <dgm:spPr/>
    </dgm:pt>
    <dgm:pt modelId="{59FDC688-707C-4340-94B7-5A457951346B}" type="pres">
      <dgm:prSet presAssocID="{E0A1D04E-69D1-4423-8E82-B8332B9C561D}" presName="vert1" presStyleCnt="0"/>
      <dgm:spPr/>
    </dgm:pt>
    <dgm:pt modelId="{1E553B47-D3B2-C946-8667-DB100564286B}" type="pres">
      <dgm:prSet presAssocID="{8FA703B8-9FE4-41C6-904C-BA74E19C1EA6}" presName="thickLine" presStyleLbl="alignNode1" presStyleIdx="2" presStyleCnt="3"/>
      <dgm:spPr/>
    </dgm:pt>
    <dgm:pt modelId="{143C556D-9696-704C-80D8-F96D6B61BEEF}" type="pres">
      <dgm:prSet presAssocID="{8FA703B8-9FE4-41C6-904C-BA74E19C1EA6}" presName="horz1" presStyleCnt="0"/>
      <dgm:spPr/>
    </dgm:pt>
    <dgm:pt modelId="{6374885E-8F37-4648-A7C7-2499B42E0F75}" type="pres">
      <dgm:prSet presAssocID="{8FA703B8-9FE4-41C6-904C-BA74E19C1EA6}" presName="tx1" presStyleLbl="revTx" presStyleIdx="2" presStyleCnt="3"/>
      <dgm:spPr/>
    </dgm:pt>
    <dgm:pt modelId="{35A5F77B-BBD7-9E4C-9CE0-3FC37502ED8E}" type="pres">
      <dgm:prSet presAssocID="{8FA703B8-9FE4-41C6-904C-BA74E19C1EA6}" presName="vert1" presStyleCnt="0"/>
      <dgm:spPr/>
    </dgm:pt>
  </dgm:ptLst>
  <dgm:cxnLst>
    <dgm:cxn modelId="{89C1013B-6BE8-564F-828D-04DF69F41FEC}" type="presOf" srcId="{8FA703B8-9FE4-41C6-904C-BA74E19C1EA6}" destId="{6374885E-8F37-4648-A7C7-2499B42E0F75}" srcOrd="0" destOrd="0" presId="urn:microsoft.com/office/officeart/2008/layout/LinedList"/>
    <dgm:cxn modelId="{ADC0F8B8-BE11-409A-BCB1-B7F9B5A66733}" srcId="{82889BA8-7EE0-408B-BF5B-F721F63CACA7}" destId="{8FA703B8-9FE4-41C6-904C-BA74E19C1EA6}" srcOrd="2" destOrd="0" parTransId="{E3806782-9181-4541-BB12-3CEB41D3EF2C}" sibTransId="{259C9CBC-58AD-4097-AA0A-B82B907C6C34}"/>
    <dgm:cxn modelId="{7A4D5FB9-3A7D-2143-96B3-803688ED64DD}" type="presOf" srcId="{E0A1D04E-69D1-4423-8E82-B8332B9C561D}" destId="{98CA2A50-D429-BD4A-ABD0-A544B2FB740D}" srcOrd="0" destOrd="0" presId="urn:microsoft.com/office/officeart/2008/layout/LinedList"/>
    <dgm:cxn modelId="{A68CC8D8-2018-004C-998C-AF040945BDFE}" type="presOf" srcId="{E48FCA2F-D2C6-40C4-86CD-8ABC02F29826}" destId="{0BCED349-8ECC-D048-8487-7CDB5E1210D2}" srcOrd="0" destOrd="0" presId="urn:microsoft.com/office/officeart/2008/layout/LinedList"/>
    <dgm:cxn modelId="{5177B6F5-D079-BE47-8E8B-7990E2D5541A}" type="presOf" srcId="{82889BA8-7EE0-408B-BF5B-F721F63CACA7}" destId="{4B3AD712-C643-3A4C-B4DF-F852594381CE}" srcOrd="0" destOrd="0" presId="urn:microsoft.com/office/officeart/2008/layout/LinedList"/>
    <dgm:cxn modelId="{112715FA-6BB0-443E-8C54-B2934F255776}" srcId="{82889BA8-7EE0-408B-BF5B-F721F63CACA7}" destId="{E48FCA2F-D2C6-40C4-86CD-8ABC02F29826}" srcOrd="0" destOrd="0" parTransId="{D4C02A0B-7764-4381-9223-C85F5614EC47}" sibTransId="{96C6BD7A-11E4-4076-9D6F-47A7C40F11B7}"/>
    <dgm:cxn modelId="{3150F6FB-941C-46C6-99D6-AF0AC004EB90}" srcId="{82889BA8-7EE0-408B-BF5B-F721F63CACA7}" destId="{E0A1D04E-69D1-4423-8E82-B8332B9C561D}" srcOrd="1" destOrd="0" parTransId="{7D3258E3-8B40-427B-AD86-BC0E8676597E}" sibTransId="{4B2B1EB3-037A-49C4-A4CA-BDCB341F3837}"/>
    <dgm:cxn modelId="{FCF98A54-8ED8-7F4D-A23D-C6C24E699DFF}" type="presParOf" srcId="{4B3AD712-C643-3A4C-B4DF-F852594381CE}" destId="{AE949AFA-0B91-9D4B-A4BD-F1567A0011D8}" srcOrd="0" destOrd="0" presId="urn:microsoft.com/office/officeart/2008/layout/LinedList"/>
    <dgm:cxn modelId="{3E20A51D-F67A-4440-A659-4EB261A90921}" type="presParOf" srcId="{4B3AD712-C643-3A4C-B4DF-F852594381CE}" destId="{940F8091-6D32-5B41-AF6F-A29A79E2C695}" srcOrd="1" destOrd="0" presId="urn:microsoft.com/office/officeart/2008/layout/LinedList"/>
    <dgm:cxn modelId="{0CCA4A37-846A-F44B-B622-F737DC24FC5C}" type="presParOf" srcId="{940F8091-6D32-5B41-AF6F-A29A79E2C695}" destId="{0BCED349-8ECC-D048-8487-7CDB5E1210D2}" srcOrd="0" destOrd="0" presId="urn:microsoft.com/office/officeart/2008/layout/LinedList"/>
    <dgm:cxn modelId="{ECA39743-F0E0-F84F-8180-CB0FFEF81F07}" type="presParOf" srcId="{940F8091-6D32-5B41-AF6F-A29A79E2C695}" destId="{E54FF9D7-40F9-9645-A0CA-EC63D9D53949}" srcOrd="1" destOrd="0" presId="urn:microsoft.com/office/officeart/2008/layout/LinedList"/>
    <dgm:cxn modelId="{5B2EE1E3-1C93-1842-B95E-FF448DB45E99}" type="presParOf" srcId="{4B3AD712-C643-3A4C-B4DF-F852594381CE}" destId="{B9ECEC7F-F917-2949-95BA-E8B1937E1DE4}" srcOrd="2" destOrd="0" presId="urn:microsoft.com/office/officeart/2008/layout/LinedList"/>
    <dgm:cxn modelId="{F604F179-1770-8E47-AE55-B832CAC0974B}" type="presParOf" srcId="{4B3AD712-C643-3A4C-B4DF-F852594381CE}" destId="{95D139AD-6124-5049-BF79-8E16B1963735}" srcOrd="3" destOrd="0" presId="urn:microsoft.com/office/officeart/2008/layout/LinedList"/>
    <dgm:cxn modelId="{C4AB078D-1473-774A-8161-44200ACE0AE7}" type="presParOf" srcId="{95D139AD-6124-5049-BF79-8E16B1963735}" destId="{98CA2A50-D429-BD4A-ABD0-A544B2FB740D}" srcOrd="0" destOrd="0" presId="urn:microsoft.com/office/officeart/2008/layout/LinedList"/>
    <dgm:cxn modelId="{2ED71EBD-8F35-9046-BB88-C3914AD4E14B}" type="presParOf" srcId="{95D139AD-6124-5049-BF79-8E16B1963735}" destId="{59FDC688-707C-4340-94B7-5A457951346B}" srcOrd="1" destOrd="0" presId="urn:microsoft.com/office/officeart/2008/layout/LinedList"/>
    <dgm:cxn modelId="{88386AF8-40BA-3649-8325-F94EF3BFBC38}" type="presParOf" srcId="{4B3AD712-C643-3A4C-B4DF-F852594381CE}" destId="{1E553B47-D3B2-C946-8667-DB100564286B}" srcOrd="4" destOrd="0" presId="urn:microsoft.com/office/officeart/2008/layout/LinedList"/>
    <dgm:cxn modelId="{0E816357-89FC-B94D-B0CB-6007DAB320EC}" type="presParOf" srcId="{4B3AD712-C643-3A4C-B4DF-F852594381CE}" destId="{143C556D-9696-704C-80D8-F96D6B61BEEF}" srcOrd="5" destOrd="0" presId="urn:microsoft.com/office/officeart/2008/layout/LinedList"/>
    <dgm:cxn modelId="{91F484E7-BA18-1144-84B4-DB24DBDCE288}" type="presParOf" srcId="{143C556D-9696-704C-80D8-F96D6B61BEEF}" destId="{6374885E-8F37-4648-A7C7-2499B42E0F75}" srcOrd="0" destOrd="0" presId="urn:microsoft.com/office/officeart/2008/layout/LinedList"/>
    <dgm:cxn modelId="{8B423689-804E-1642-87EC-52BC802B7A2C}" type="presParOf" srcId="{143C556D-9696-704C-80D8-F96D6B61BEEF}" destId="{35A5F77B-BBD7-9E4C-9CE0-3FC37502ED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342B41-1619-4744-ACA0-22D3213D459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FBCCB25-DE00-4359-824A-3AA699A4893A}">
      <dgm:prSet/>
      <dgm:spPr/>
      <dgm:t>
        <a:bodyPr/>
        <a:lstStyle/>
        <a:p>
          <a:r>
            <a:rPr lang="en-US"/>
            <a:t>one of the latest small molecular weight proteins to be considered and used as KFT</a:t>
          </a:r>
        </a:p>
      </dgm:t>
    </dgm:pt>
    <dgm:pt modelId="{DA95D720-E9DD-46ED-A7F1-29FEBBDE2F59}" type="parTrans" cxnId="{81F24E86-A7EC-45DB-86B2-A9B1B9A8509D}">
      <dgm:prSet/>
      <dgm:spPr/>
      <dgm:t>
        <a:bodyPr/>
        <a:lstStyle/>
        <a:p>
          <a:endParaRPr lang="en-US"/>
        </a:p>
      </dgm:t>
    </dgm:pt>
    <dgm:pt modelId="{BD08AB6D-B77C-4F59-AD8E-37F1B3296608}" type="sibTrans" cxnId="{81F24E86-A7EC-45DB-86B2-A9B1B9A8509D}">
      <dgm:prSet/>
      <dgm:spPr/>
      <dgm:t>
        <a:bodyPr/>
        <a:lstStyle/>
        <a:p>
          <a:endParaRPr lang="en-US"/>
        </a:p>
      </dgm:t>
    </dgm:pt>
    <dgm:pt modelId="{4900B894-0EB6-4043-A039-332A979EBEC3}">
      <dgm:prSet/>
      <dgm:spPr/>
      <dgm:t>
        <a:bodyPr/>
        <a:lstStyle/>
        <a:p>
          <a:r>
            <a:rPr lang="en-US"/>
            <a:t>also seems to be subject to the tubular mechanisms for handling low molecular mass proteins, the rate of hepatic protein synthesis, and thyroid dysfunction</a:t>
          </a:r>
        </a:p>
      </dgm:t>
    </dgm:pt>
    <dgm:pt modelId="{1CD01DD6-EA09-4F9D-AF11-4F0E990ED3F0}" type="parTrans" cxnId="{5448F03B-EF47-416C-827E-758E3DC18A82}">
      <dgm:prSet/>
      <dgm:spPr/>
      <dgm:t>
        <a:bodyPr/>
        <a:lstStyle/>
        <a:p>
          <a:endParaRPr lang="en-US"/>
        </a:p>
      </dgm:t>
    </dgm:pt>
    <dgm:pt modelId="{B410371F-737B-469D-ADC6-E2280F943EE6}" type="sibTrans" cxnId="{5448F03B-EF47-416C-827E-758E3DC18A82}">
      <dgm:prSet/>
      <dgm:spPr/>
      <dgm:t>
        <a:bodyPr/>
        <a:lstStyle/>
        <a:p>
          <a:endParaRPr lang="en-US"/>
        </a:p>
      </dgm:t>
    </dgm:pt>
    <dgm:pt modelId="{1BBA8B5D-22E7-CB4D-AFF9-62A7BACA71A1}" type="pres">
      <dgm:prSet presAssocID="{52342B41-1619-4744-ACA0-22D3213D4590}" presName="vert0" presStyleCnt="0">
        <dgm:presLayoutVars>
          <dgm:dir/>
          <dgm:animOne val="branch"/>
          <dgm:animLvl val="lvl"/>
        </dgm:presLayoutVars>
      </dgm:prSet>
      <dgm:spPr/>
    </dgm:pt>
    <dgm:pt modelId="{589AB382-E3EF-3A40-A6D4-1972E1743C3A}" type="pres">
      <dgm:prSet presAssocID="{1FBCCB25-DE00-4359-824A-3AA699A4893A}" presName="thickLine" presStyleLbl="alignNode1" presStyleIdx="0" presStyleCnt="2"/>
      <dgm:spPr/>
    </dgm:pt>
    <dgm:pt modelId="{F4CEE1EB-5BBE-0247-84A5-C630902B20AB}" type="pres">
      <dgm:prSet presAssocID="{1FBCCB25-DE00-4359-824A-3AA699A4893A}" presName="horz1" presStyleCnt="0"/>
      <dgm:spPr/>
    </dgm:pt>
    <dgm:pt modelId="{F2F55780-3118-544A-AF10-BA0D3A3EDCB0}" type="pres">
      <dgm:prSet presAssocID="{1FBCCB25-DE00-4359-824A-3AA699A4893A}" presName="tx1" presStyleLbl="revTx" presStyleIdx="0" presStyleCnt="2"/>
      <dgm:spPr/>
    </dgm:pt>
    <dgm:pt modelId="{D6AF3564-758C-AD44-A97C-B5A28DAB6FA7}" type="pres">
      <dgm:prSet presAssocID="{1FBCCB25-DE00-4359-824A-3AA699A4893A}" presName="vert1" presStyleCnt="0"/>
      <dgm:spPr/>
    </dgm:pt>
    <dgm:pt modelId="{BE0BF62E-D910-A547-9CDC-067354940EE6}" type="pres">
      <dgm:prSet presAssocID="{4900B894-0EB6-4043-A039-332A979EBEC3}" presName="thickLine" presStyleLbl="alignNode1" presStyleIdx="1" presStyleCnt="2"/>
      <dgm:spPr/>
    </dgm:pt>
    <dgm:pt modelId="{455C4CDF-60F9-534A-9E8A-9FF49EB6D5AF}" type="pres">
      <dgm:prSet presAssocID="{4900B894-0EB6-4043-A039-332A979EBEC3}" presName="horz1" presStyleCnt="0"/>
      <dgm:spPr/>
    </dgm:pt>
    <dgm:pt modelId="{E34CCF11-AB2B-B04A-B66B-1B723934492B}" type="pres">
      <dgm:prSet presAssocID="{4900B894-0EB6-4043-A039-332A979EBEC3}" presName="tx1" presStyleLbl="revTx" presStyleIdx="1" presStyleCnt="2"/>
      <dgm:spPr/>
    </dgm:pt>
    <dgm:pt modelId="{19638760-668D-A441-99F3-BC075E26E423}" type="pres">
      <dgm:prSet presAssocID="{4900B894-0EB6-4043-A039-332A979EBEC3}" presName="vert1" presStyleCnt="0"/>
      <dgm:spPr/>
    </dgm:pt>
  </dgm:ptLst>
  <dgm:cxnLst>
    <dgm:cxn modelId="{5448F03B-EF47-416C-827E-758E3DC18A82}" srcId="{52342B41-1619-4744-ACA0-22D3213D4590}" destId="{4900B894-0EB6-4043-A039-332A979EBEC3}" srcOrd="1" destOrd="0" parTransId="{1CD01DD6-EA09-4F9D-AF11-4F0E990ED3F0}" sibTransId="{B410371F-737B-469D-ADC6-E2280F943EE6}"/>
    <dgm:cxn modelId="{81F24E86-A7EC-45DB-86B2-A9B1B9A8509D}" srcId="{52342B41-1619-4744-ACA0-22D3213D4590}" destId="{1FBCCB25-DE00-4359-824A-3AA699A4893A}" srcOrd="0" destOrd="0" parTransId="{DA95D720-E9DD-46ED-A7F1-29FEBBDE2F59}" sibTransId="{BD08AB6D-B77C-4F59-AD8E-37F1B3296608}"/>
    <dgm:cxn modelId="{CD2009A7-4F50-FF43-A35D-5B0832CC88CC}" type="presOf" srcId="{52342B41-1619-4744-ACA0-22D3213D4590}" destId="{1BBA8B5D-22E7-CB4D-AFF9-62A7BACA71A1}" srcOrd="0" destOrd="0" presId="urn:microsoft.com/office/officeart/2008/layout/LinedList"/>
    <dgm:cxn modelId="{1ED4FCAF-A8A9-AA4F-AFD1-F01C4EB4799A}" type="presOf" srcId="{4900B894-0EB6-4043-A039-332A979EBEC3}" destId="{E34CCF11-AB2B-B04A-B66B-1B723934492B}" srcOrd="0" destOrd="0" presId="urn:microsoft.com/office/officeart/2008/layout/LinedList"/>
    <dgm:cxn modelId="{84F32CD7-90B8-6945-8A57-1795F0737432}" type="presOf" srcId="{1FBCCB25-DE00-4359-824A-3AA699A4893A}" destId="{F2F55780-3118-544A-AF10-BA0D3A3EDCB0}" srcOrd="0" destOrd="0" presId="urn:microsoft.com/office/officeart/2008/layout/LinedList"/>
    <dgm:cxn modelId="{E497296E-8595-4D41-B942-7972B9F09FE7}" type="presParOf" srcId="{1BBA8B5D-22E7-CB4D-AFF9-62A7BACA71A1}" destId="{589AB382-E3EF-3A40-A6D4-1972E1743C3A}" srcOrd="0" destOrd="0" presId="urn:microsoft.com/office/officeart/2008/layout/LinedList"/>
    <dgm:cxn modelId="{22F2D513-4953-CF4C-8409-5CA833789468}" type="presParOf" srcId="{1BBA8B5D-22E7-CB4D-AFF9-62A7BACA71A1}" destId="{F4CEE1EB-5BBE-0247-84A5-C630902B20AB}" srcOrd="1" destOrd="0" presId="urn:microsoft.com/office/officeart/2008/layout/LinedList"/>
    <dgm:cxn modelId="{DA392878-B6D4-E545-B8FA-C47B91EFC6D6}" type="presParOf" srcId="{F4CEE1EB-5BBE-0247-84A5-C630902B20AB}" destId="{F2F55780-3118-544A-AF10-BA0D3A3EDCB0}" srcOrd="0" destOrd="0" presId="urn:microsoft.com/office/officeart/2008/layout/LinedList"/>
    <dgm:cxn modelId="{82B6070C-0A77-334C-887D-DCE42BCEEDEA}" type="presParOf" srcId="{F4CEE1EB-5BBE-0247-84A5-C630902B20AB}" destId="{D6AF3564-758C-AD44-A97C-B5A28DAB6FA7}" srcOrd="1" destOrd="0" presId="urn:microsoft.com/office/officeart/2008/layout/LinedList"/>
    <dgm:cxn modelId="{1AA89B4E-6062-0C48-BCBC-1C259480C9A0}" type="presParOf" srcId="{1BBA8B5D-22E7-CB4D-AFF9-62A7BACA71A1}" destId="{BE0BF62E-D910-A547-9CDC-067354940EE6}" srcOrd="2" destOrd="0" presId="urn:microsoft.com/office/officeart/2008/layout/LinedList"/>
    <dgm:cxn modelId="{D95DE139-4663-5546-BA74-CB3335D5C2B4}" type="presParOf" srcId="{1BBA8B5D-22E7-CB4D-AFF9-62A7BACA71A1}" destId="{455C4CDF-60F9-534A-9E8A-9FF49EB6D5AF}" srcOrd="3" destOrd="0" presId="urn:microsoft.com/office/officeart/2008/layout/LinedList"/>
    <dgm:cxn modelId="{732B9213-F6BD-6944-85D3-E70986891EFC}" type="presParOf" srcId="{455C4CDF-60F9-534A-9E8A-9FF49EB6D5AF}" destId="{E34CCF11-AB2B-B04A-B66B-1B723934492B}" srcOrd="0" destOrd="0" presId="urn:microsoft.com/office/officeart/2008/layout/LinedList"/>
    <dgm:cxn modelId="{3D036DDF-C4F9-194C-97F0-7707C1379E38}" type="presParOf" srcId="{455C4CDF-60F9-534A-9E8A-9FF49EB6D5AF}" destId="{19638760-668D-A441-99F3-BC075E26E4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4AA191-8772-4274-A930-5D9C808C3D6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A5E8012-0DDC-460D-B32F-2E214DCE55AA}">
      <dgm:prSet/>
      <dgm:spPr/>
      <dgm:t>
        <a:bodyPr/>
        <a:lstStyle/>
        <a:p>
          <a:r>
            <a:rPr lang="en-US"/>
            <a:t>uric acid is the major product of the  catabolism of the purine nucleosides, adenosine and  guanosine</a:t>
          </a:r>
        </a:p>
      </dgm:t>
    </dgm:pt>
    <dgm:pt modelId="{16C7664D-4997-45DD-8A16-4A1ECFE05B39}" type="parTrans" cxnId="{32831F13-E816-45A5-ABC7-561C507316BD}">
      <dgm:prSet/>
      <dgm:spPr/>
      <dgm:t>
        <a:bodyPr/>
        <a:lstStyle/>
        <a:p>
          <a:endParaRPr lang="en-US"/>
        </a:p>
      </dgm:t>
    </dgm:pt>
    <dgm:pt modelId="{909AB0A8-3196-445A-80EE-B8E5BB5B44EB}" type="sibTrans" cxnId="{32831F13-E816-45A5-ABC7-561C507316BD}">
      <dgm:prSet/>
      <dgm:spPr/>
      <dgm:t>
        <a:bodyPr/>
        <a:lstStyle/>
        <a:p>
          <a:endParaRPr lang="en-US"/>
        </a:p>
      </dgm:t>
    </dgm:pt>
    <dgm:pt modelId="{EA431101-1A3A-40D3-A523-700A65F45714}">
      <dgm:prSet/>
      <dgm:spPr/>
      <dgm:t>
        <a:bodyPr/>
        <a:lstStyle/>
        <a:p>
          <a:r>
            <a:rPr lang="en-US"/>
            <a:t>Overproduction of uric acid may result from increased  synthesis of purine precursors</a:t>
          </a:r>
        </a:p>
      </dgm:t>
    </dgm:pt>
    <dgm:pt modelId="{B6A6344A-35E5-4899-AE40-A20FF57E5895}" type="parTrans" cxnId="{906E3979-FAB3-4119-84A7-4FB8AC006E3D}">
      <dgm:prSet/>
      <dgm:spPr/>
      <dgm:t>
        <a:bodyPr/>
        <a:lstStyle/>
        <a:p>
          <a:endParaRPr lang="en-US"/>
        </a:p>
      </dgm:t>
    </dgm:pt>
    <dgm:pt modelId="{EF53EBBA-6AAD-45E9-9209-22349E3C7D60}" type="sibTrans" cxnId="{906E3979-FAB3-4119-84A7-4FB8AC006E3D}">
      <dgm:prSet/>
      <dgm:spPr/>
      <dgm:t>
        <a:bodyPr/>
        <a:lstStyle/>
        <a:p>
          <a:endParaRPr lang="en-US"/>
        </a:p>
      </dgm:t>
    </dgm:pt>
    <dgm:pt modelId="{ED6447F1-7143-444F-8892-9CEE0247D248}">
      <dgm:prSet/>
      <dgm:spPr/>
      <dgm:t>
        <a:bodyPr/>
        <a:lstStyle/>
        <a:p>
          <a:r>
            <a:rPr lang="en-US"/>
            <a:t>may increase in chronic kidney disease but not sufficient to cause gout</a:t>
          </a:r>
        </a:p>
      </dgm:t>
    </dgm:pt>
    <dgm:pt modelId="{62065F1C-D631-4187-BF30-01517587A9A6}" type="parTrans" cxnId="{604C3C26-F9C3-41F5-80C6-92040C7C8055}">
      <dgm:prSet/>
      <dgm:spPr/>
      <dgm:t>
        <a:bodyPr/>
        <a:lstStyle/>
        <a:p>
          <a:endParaRPr lang="en-US"/>
        </a:p>
      </dgm:t>
    </dgm:pt>
    <dgm:pt modelId="{51BAB7D6-D70A-4BAB-B5EB-3575940C4A8B}" type="sibTrans" cxnId="{604C3C26-F9C3-41F5-80C6-92040C7C8055}">
      <dgm:prSet/>
      <dgm:spPr/>
      <dgm:t>
        <a:bodyPr/>
        <a:lstStyle/>
        <a:p>
          <a:endParaRPr lang="en-US"/>
        </a:p>
      </dgm:t>
    </dgm:pt>
    <dgm:pt modelId="{74171E1F-09B4-4EE8-B2AD-7CFF532C55D4}">
      <dgm:prSet/>
      <dgm:spPr/>
      <dgm:t>
        <a:bodyPr/>
        <a:lstStyle/>
        <a:p>
          <a:r>
            <a:rPr lang="en-US"/>
            <a:t>raised uric acid is a bad prognostic indicator for chronic renal  disease</a:t>
          </a:r>
        </a:p>
      </dgm:t>
    </dgm:pt>
    <dgm:pt modelId="{44EBE9D0-0C6C-4E71-9A4F-F323695FD1D9}" type="parTrans" cxnId="{EE71A462-CC67-40B6-81DA-41BE2522313D}">
      <dgm:prSet/>
      <dgm:spPr/>
      <dgm:t>
        <a:bodyPr/>
        <a:lstStyle/>
        <a:p>
          <a:endParaRPr lang="en-US"/>
        </a:p>
      </dgm:t>
    </dgm:pt>
    <dgm:pt modelId="{51975DA6-1F8A-493F-A0B8-8ADD97EDDD92}" type="sibTrans" cxnId="{EE71A462-CC67-40B6-81DA-41BE2522313D}">
      <dgm:prSet/>
      <dgm:spPr/>
      <dgm:t>
        <a:bodyPr/>
        <a:lstStyle/>
        <a:p>
          <a:endParaRPr lang="en-US"/>
        </a:p>
      </dgm:t>
    </dgm:pt>
    <dgm:pt modelId="{9C813914-E910-4F43-80A4-914E60942D83}" type="pres">
      <dgm:prSet presAssocID="{BF4AA191-8772-4274-A930-5D9C808C3D65}" presName="vert0" presStyleCnt="0">
        <dgm:presLayoutVars>
          <dgm:dir/>
          <dgm:animOne val="branch"/>
          <dgm:animLvl val="lvl"/>
        </dgm:presLayoutVars>
      </dgm:prSet>
      <dgm:spPr/>
    </dgm:pt>
    <dgm:pt modelId="{BFC34E08-CF98-A54F-82E3-210CB1FB6E5E}" type="pres">
      <dgm:prSet presAssocID="{6A5E8012-0DDC-460D-B32F-2E214DCE55AA}" presName="thickLine" presStyleLbl="alignNode1" presStyleIdx="0" presStyleCnt="4"/>
      <dgm:spPr/>
    </dgm:pt>
    <dgm:pt modelId="{65BD6396-2E70-3740-88FE-5619F7FBEA37}" type="pres">
      <dgm:prSet presAssocID="{6A5E8012-0DDC-460D-B32F-2E214DCE55AA}" presName="horz1" presStyleCnt="0"/>
      <dgm:spPr/>
    </dgm:pt>
    <dgm:pt modelId="{471DC47A-4460-5746-9356-8AE04701AFD0}" type="pres">
      <dgm:prSet presAssocID="{6A5E8012-0DDC-460D-B32F-2E214DCE55AA}" presName="tx1" presStyleLbl="revTx" presStyleIdx="0" presStyleCnt="4"/>
      <dgm:spPr/>
    </dgm:pt>
    <dgm:pt modelId="{5DCCECAD-F93E-3C4A-B2D6-89E475D1A19A}" type="pres">
      <dgm:prSet presAssocID="{6A5E8012-0DDC-460D-B32F-2E214DCE55AA}" presName="vert1" presStyleCnt="0"/>
      <dgm:spPr/>
    </dgm:pt>
    <dgm:pt modelId="{AE32B688-FDF3-DD40-B971-DB1F0F3AE515}" type="pres">
      <dgm:prSet presAssocID="{EA431101-1A3A-40D3-A523-700A65F45714}" presName="thickLine" presStyleLbl="alignNode1" presStyleIdx="1" presStyleCnt="4"/>
      <dgm:spPr/>
    </dgm:pt>
    <dgm:pt modelId="{5080082F-D4F2-6E40-AFAB-EF4FFE8CD997}" type="pres">
      <dgm:prSet presAssocID="{EA431101-1A3A-40D3-A523-700A65F45714}" presName="horz1" presStyleCnt="0"/>
      <dgm:spPr/>
    </dgm:pt>
    <dgm:pt modelId="{A875BA52-5A5B-8441-9AEC-FBE12AE24DBA}" type="pres">
      <dgm:prSet presAssocID="{EA431101-1A3A-40D3-A523-700A65F45714}" presName="tx1" presStyleLbl="revTx" presStyleIdx="1" presStyleCnt="4"/>
      <dgm:spPr/>
    </dgm:pt>
    <dgm:pt modelId="{D38D70E6-1417-3A4F-990B-8C6AA1F9CE23}" type="pres">
      <dgm:prSet presAssocID="{EA431101-1A3A-40D3-A523-700A65F45714}" presName="vert1" presStyleCnt="0"/>
      <dgm:spPr/>
    </dgm:pt>
    <dgm:pt modelId="{EFCE04DE-BD6E-5A42-AF88-03EAF8784850}" type="pres">
      <dgm:prSet presAssocID="{ED6447F1-7143-444F-8892-9CEE0247D248}" presName="thickLine" presStyleLbl="alignNode1" presStyleIdx="2" presStyleCnt="4"/>
      <dgm:spPr/>
    </dgm:pt>
    <dgm:pt modelId="{24837171-A6C1-FE45-B854-B477B5C7A541}" type="pres">
      <dgm:prSet presAssocID="{ED6447F1-7143-444F-8892-9CEE0247D248}" presName="horz1" presStyleCnt="0"/>
      <dgm:spPr/>
    </dgm:pt>
    <dgm:pt modelId="{60F8DF08-CF24-AC4E-9634-9C2BAC73EF45}" type="pres">
      <dgm:prSet presAssocID="{ED6447F1-7143-444F-8892-9CEE0247D248}" presName="tx1" presStyleLbl="revTx" presStyleIdx="2" presStyleCnt="4"/>
      <dgm:spPr/>
    </dgm:pt>
    <dgm:pt modelId="{D441E120-C534-7743-AC39-2E702A593C76}" type="pres">
      <dgm:prSet presAssocID="{ED6447F1-7143-444F-8892-9CEE0247D248}" presName="vert1" presStyleCnt="0"/>
      <dgm:spPr/>
    </dgm:pt>
    <dgm:pt modelId="{E82E7396-AF2E-534C-8699-F2805E10FB9C}" type="pres">
      <dgm:prSet presAssocID="{74171E1F-09B4-4EE8-B2AD-7CFF532C55D4}" presName="thickLine" presStyleLbl="alignNode1" presStyleIdx="3" presStyleCnt="4"/>
      <dgm:spPr/>
    </dgm:pt>
    <dgm:pt modelId="{F9661DD8-8364-2C46-B102-7C2105E23CA8}" type="pres">
      <dgm:prSet presAssocID="{74171E1F-09B4-4EE8-B2AD-7CFF532C55D4}" presName="horz1" presStyleCnt="0"/>
      <dgm:spPr/>
    </dgm:pt>
    <dgm:pt modelId="{6B49C216-CDD4-A045-A344-2900688318DF}" type="pres">
      <dgm:prSet presAssocID="{74171E1F-09B4-4EE8-B2AD-7CFF532C55D4}" presName="tx1" presStyleLbl="revTx" presStyleIdx="3" presStyleCnt="4"/>
      <dgm:spPr/>
    </dgm:pt>
    <dgm:pt modelId="{F1255A92-7744-0E4E-97DA-CB320310835F}" type="pres">
      <dgm:prSet presAssocID="{74171E1F-09B4-4EE8-B2AD-7CFF532C55D4}" presName="vert1" presStyleCnt="0"/>
      <dgm:spPr/>
    </dgm:pt>
  </dgm:ptLst>
  <dgm:cxnLst>
    <dgm:cxn modelId="{8F5C4506-B0BA-A04E-A5D8-6C6BBC2E19FE}" type="presOf" srcId="{EA431101-1A3A-40D3-A523-700A65F45714}" destId="{A875BA52-5A5B-8441-9AEC-FBE12AE24DBA}" srcOrd="0" destOrd="0" presId="urn:microsoft.com/office/officeart/2008/layout/LinedList"/>
    <dgm:cxn modelId="{49460F08-7D4F-CE4B-B1EF-AB6E43DDD503}" type="presOf" srcId="{6A5E8012-0DDC-460D-B32F-2E214DCE55AA}" destId="{471DC47A-4460-5746-9356-8AE04701AFD0}" srcOrd="0" destOrd="0" presId="urn:microsoft.com/office/officeart/2008/layout/LinedList"/>
    <dgm:cxn modelId="{32831F13-E816-45A5-ABC7-561C507316BD}" srcId="{BF4AA191-8772-4274-A930-5D9C808C3D65}" destId="{6A5E8012-0DDC-460D-B32F-2E214DCE55AA}" srcOrd="0" destOrd="0" parTransId="{16C7664D-4997-45DD-8A16-4A1ECFE05B39}" sibTransId="{909AB0A8-3196-445A-80EE-B8E5BB5B44EB}"/>
    <dgm:cxn modelId="{604C3C26-F9C3-41F5-80C6-92040C7C8055}" srcId="{BF4AA191-8772-4274-A930-5D9C808C3D65}" destId="{ED6447F1-7143-444F-8892-9CEE0247D248}" srcOrd="2" destOrd="0" parTransId="{62065F1C-D631-4187-BF30-01517587A9A6}" sibTransId="{51BAB7D6-D70A-4BAB-B5EB-3575940C4A8B}"/>
    <dgm:cxn modelId="{78DD452F-31B5-1344-A6B0-A7D1D80A3945}" type="presOf" srcId="{74171E1F-09B4-4EE8-B2AD-7CFF532C55D4}" destId="{6B49C216-CDD4-A045-A344-2900688318DF}" srcOrd="0" destOrd="0" presId="urn:microsoft.com/office/officeart/2008/layout/LinedList"/>
    <dgm:cxn modelId="{0B5FE042-1E16-AD40-8392-DA05F28EAB9B}" type="presOf" srcId="{BF4AA191-8772-4274-A930-5D9C808C3D65}" destId="{9C813914-E910-4F43-80A4-914E60942D83}" srcOrd="0" destOrd="0" presId="urn:microsoft.com/office/officeart/2008/layout/LinedList"/>
    <dgm:cxn modelId="{EE71A462-CC67-40B6-81DA-41BE2522313D}" srcId="{BF4AA191-8772-4274-A930-5D9C808C3D65}" destId="{74171E1F-09B4-4EE8-B2AD-7CFF532C55D4}" srcOrd="3" destOrd="0" parTransId="{44EBE9D0-0C6C-4E71-9A4F-F323695FD1D9}" sibTransId="{51975DA6-1F8A-493F-A0B8-8ADD97EDDD92}"/>
    <dgm:cxn modelId="{906E3979-FAB3-4119-84A7-4FB8AC006E3D}" srcId="{BF4AA191-8772-4274-A930-5D9C808C3D65}" destId="{EA431101-1A3A-40D3-A523-700A65F45714}" srcOrd="1" destOrd="0" parTransId="{B6A6344A-35E5-4899-AE40-A20FF57E5895}" sibTransId="{EF53EBBA-6AAD-45E9-9209-22349E3C7D60}"/>
    <dgm:cxn modelId="{CE0926A2-5DEB-E544-B098-DF4E3746E7F7}" type="presOf" srcId="{ED6447F1-7143-444F-8892-9CEE0247D248}" destId="{60F8DF08-CF24-AC4E-9634-9C2BAC73EF45}" srcOrd="0" destOrd="0" presId="urn:microsoft.com/office/officeart/2008/layout/LinedList"/>
    <dgm:cxn modelId="{609C33DD-7B4F-2247-9AD7-B968E4AE34FE}" type="presParOf" srcId="{9C813914-E910-4F43-80A4-914E60942D83}" destId="{BFC34E08-CF98-A54F-82E3-210CB1FB6E5E}" srcOrd="0" destOrd="0" presId="urn:microsoft.com/office/officeart/2008/layout/LinedList"/>
    <dgm:cxn modelId="{74D02648-C155-4E4E-AEF9-65E0C4D48A09}" type="presParOf" srcId="{9C813914-E910-4F43-80A4-914E60942D83}" destId="{65BD6396-2E70-3740-88FE-5619F7FBEA37}" srcOrd="1" destOrd="0" presId="urn:microsoft.com/office/officeart/2008/layout/LinedList"/>
    <dgm:cxn modelId="{B8AE45D0-6BCE-7144-B48B-4344D9000F79}" type="presParOf" srcId="{65BD6396-2E70-3740-88FE-5619F7FBEA37}" destId="{471DC47A-4460-5746-9356-8AE04701AFD0}" srcOrd="0" destOrd="0" presId="urn:microsoft.com/office/officeart/2008/layout/LinedList"/>
    <dgm:cxn modelId="{ABB2E354-0FCC-4849-9EFC-199BF8C951C8}" type="presParOf" srcId="{65BD6396-2E70-3740-88FE-5619F7FBEA37}" destId="{5DCCECAD-F93E-3C4A-B2D6-89E475D1A19A}" srcOrd="1" destOrd="0" presId="urn:microsoft.com/office/officeart/2008/layout/LinedList"/>
    <dgm:cxn modelId="{B32B879F-B17F-3F4B-B99D-FB2DF7E8AF85}" type="presParOf" srcId="{9C813914-E910-4F43-80A4-914E60942D83}" destId="{AE32B688-FDF3-DD40-B971-DB1F0F3AE515}" srcOrd="2" destOrd="0" presId="urn:microsoft.com/office/officeart/2008/layout/LinedList"/>
    <dgm:cxn modelId="{0E0EDE73-802D-FB4E-8DF9-97516FC2E397}" type="presParOf" srcId="{9C813914-E910-4F43-80A4-914E60942D83}" destId="{5080082F-D4F2-6E40-AFAB-EF4FFE8CD997}" srcOrd="3" destOrd="0" presId="urn:microsoft.com/office/officeart/2008/layout/LinedList"/>
    <dgm:cxn modelId="{BBAB5CDC-3613-0049-90E4-57624CB8ACFC}" type="presParOf" srcId="{5080082F-D4F2-6E40-AFAB-EF4FFE8CD997}" destId="{A875BA52-5A5B-8441-9AEC-FBE12AE24DBA}" srcOrd="0" destOrd="0" presId="urn:microsoft.com/office/officeart/2008/layout/LinedList"/>
    <dgm:cxn modelId="{E5DCAAC2-C4C7-6847-B5C2-15255B896204}" type="presParOf" srcId="{5080082F-D4F2-6E40-AFAB-EF4FFE8CD997}" destId="{D38D70E6-1417-3A4F-990B-8C6AA1F9CE23}" srcOrd="1" destOrd="0" presId="urn:microsoft.com/office/officeart/2008/layout/LinedList"/>
    <dgm:cxn modelId="{D83C86FC-C1DD-684A-82F0-762DC8C0AD8A}" type="presParOf" srcId="{9C813914-E910-4F43-80A4-914E60942D83}" destId="{EFCE04DE-BD6E-5A42-AF88-03EAF8784850}" srcOrd="4" destOrd="0" presId="urn:microsoft.com/office/officeart/2008/layout/LinedList"/>
    <dgm:cxn modelId="{D3C52820-3EB6-D940-A1C6-62A0F979FFEB}" type="presParOf" srcId="{9C813914-E910-4F43-80A4-914E60942D83}" destId="{24837171-A6C1-FE45-B854-B477B5C7A541}" srcOrd="5" destOrd="0" presId="urn:microsoft.com/office/officeart/2008/layout/LinedList"/>
    <dgm:cxn modelId="{FB3196EA-1678-4641-89C0-1A8D38B95E45}" type="presParOf" srcId="{24837171-A6C1-FE45-B854-B477B5C7A541}" destId="{60F8DF08-CF24-AC4E-9634-9C2BAC73EF45}" srcOrd="0" destOrd="0" presId="urn:microsoft.com/office/officeart/2008/layout/LinedList"/>
    <dgm:cxn modelId="{8CA60FCA-8ED5-8344-992B-9F99C5CE2FA7}" type="presParOf" srcId="{24837171-A6C1-FE45-B854-B477B5C7A541}" destId="{D441E120-C534-7743-AC39-2E702A593C76}" srcOrd="1" destOrd="0" presId="urn:microsoft.com/office/officeart/2008/layout/LinedList"/>
    <dgm:cxn modelId="{F9F3D80E-360E-CD48-B4E8-2E6AF40AB222}" type="presParOf" srcId="{9C813914-E910-4F43-80A4-914E60942D83}" destId="{E82E7396-AF2E-534C-8699-F2805E10FB9C}" srcOrd="6" destOrd="0" presId="urn:microsoft.com/office/officeart/2008/layout/LinedList"/>
    <dgm:cxn modelId="{8E4A9432-E13A-A941-A892-0C2DD9CEDC67}" type="presParOf" srcId="{9C813914-E910-4F43-80A4-914E60942D83}" destId="{F9661DD8-8364-2C46-B102-7C2105E23CA8}" srcOrd="7" destOrd="0" presId="urn:microsoft.com/office/officeart/2008/layout/LinedList"/>
    <dgm:cxn modelId="{DD7AB1F3-36C0-4540-A5AB-712F4C57005E}" type="presParOf" srcId="{F9661DD8-8364-2C46-B102-7C2105E23CA8}" destId="{6B49C216-CDD4-A045-A344-2900688318DF}" srcOrd="0" destOrd="0" presId="urn:microsoft.com/office/officeart/2008/layout/LinedList"/>
    <dgm:cxn modelId="{CAADD475-A356-3E4D-877E-CAADA3BB1FB6}" type="presParOf" srcId="{F9661DD8-8364-2C46-B102-7C2105E23CA8}" destId="{F1255A92-7744-0E4E-97DA-CB32031083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72BFF-F4E1-B149-99C5-432E5E2ABA4F}">
      <dsp:nvSpPr>
        <dsp:cNvPr id="0" name=""/>
        <dsp:cNvSpPr/>
      </dsp:nvSpPr>
      <dsp:spPr>
        <a:xfrm>
          <a:off x="0" y="76643"/>
          <a:ext cx="626364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Excretory</a:t>
          </a:r>
        </a:p>
      </dsp:txBody>
      <dsp:txXfrm>
        <a:off x="35125" y="111768"/>
        <a:ext cx="6193390" cy="649299"/>
      </dsp:txXfrm>
    </dsp:sp>
    <dsp:sp modelId="{F6B4F7A6-F2C9-D34A-89C6-42C66BF91074}">
      <dsp:nvSpPr>
        <dsp:cNvPr id="0" name=""/>
        <dsp:cNvSpPr/>
      </dsp:nvSpPr>
      <dsp:spPr>
        <a:xfrm>
          <a:off x="0" y="796193"/>
          <a:ext cx="626364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Formation and excretion of urine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Glomerular filtration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Tubular reabsorption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Tubular secretion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Excreting toxic substances in synergy with liver</a:t>
          </a:r>
        </a:p>
      </dsp:txBody>
      <dsp:txXfrm>
        <a:off x="0" y="796193"/>
        <a:ext cx="6263640" cy="1987200"/>
      </dsp:txXfrm>
    </dsp:sp>
    <dsp:sp modelId="{613BA044-55A0-E647-AF54-BA3D1730AF3D}">
      <dsp:nvSpPr>
        <dsp:cNvPr id="0" name=""/>
        <dsp:cNvSpPr/>
      </dsp:nvSpPr>
      <dsp:spPr>
        <a:xfrm>
          <a:off x="0" y="2783393"/>
          <a:ext cx="6263640" cy="7195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Homeostatic</a:t>
          </a:r>
        </a:p>
      </dsp:txBody>
      <dsp:txXfrm>
        <a:off x="35125" y="2818518"/>
        <a:ext cx="6193390" cy="649299"/>
      </dsp:txXfrm>
    </dsp:sp>
    <dsp:sp modelId="{D627B13A-D75E-5244-A412-8A39C5AB3ABC}">
      <dsp:nvSpPr>
        <dsp:cNvPr id="0" name=""/>
        <dsp:cNvSpPr/>
      </dsp:nvSpPr>
      <dsp:spPr>
        <a:xfrm>
          <a:off x="0" y="3502943"/>
          <a:ext cx="6263640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Regulation of blood volume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Regulation of blood pH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Regulation of serum electrolytes; Na, K, Cl and Ca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Reabsorption of essential nutrients</a:t>
          </a:r>
        </a:p>
      </dsp:txBody>
      <dsp:txXfrm>
        <a:off x="0" y="3502943"/>
        <a:ext cx="6263640" cy="19251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FAADC-B3B0-1344-9675-0BD9D6B9B02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318B9-AF1D-EE40-AD7C-F3226ADE06CC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Both serum total protein and albumin is decreased in chronic kidney disease  (CKD) due to increased proteinuria</a:t>
          </a:r>
        </a:p>
      </dsp:txBody>
      <dsp:txXfrm>
        <a:off x="0" y="0"/>
        <a:ext cx="6900512" cy="2768070"/>
      </dsp:txXfrm>
    </dsp:sp>
    <dsp:sp modelId="{86DEAE69-5597-4D49-9B6F-D78A3F2E35A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1454E-A2DB-7D4D-9A2F-6948E214C1F7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Even though proteinuria may also be seen in acute kidney disease but it usually does not alter the total protein and albumin</a:t>
          </a:r>
        </a:p>
      </dsp:txBody>
      <dsp:txXfrm>
        <a:off x="0" y="2768070"/>
        <a:ext cx="6900512" cy="2768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68582-A8FA-EC46-A786-61BF74606C70}">
      <dsp:nvSpPr>
        <dsp:cNvPr id="0" name=""/>
        <dsp:cNvSpPr/>
      </dsp:nvSpPr>
      <dsp:spPr>
        <a:xfrm>
          <a:off x="0" y="2209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525ED-74CA-4F46-8149-80C869153928}">
      <dsp:nvSpPr>
        <dsp:cNvPr id="0" name=""/>
        <dsp:cNvSpPr/>
      </dsp:nvSpPr>
      <dsp:spPr>
        <a:xfrm>
          <a:off x="0" y="2209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Sodium is decreased (hyponatremia) and potassium is increased  (hyperkalemia) in chronic kidney disease (CKD) as kidney reabsorb sodium in  exchange of potassium</a:t>
          </a:r>
        </a:p>
      </dsp:txBody>
      <dsp:txXfrm>
        <a:off x="0" y="2209"/>
        <a:ext cx="10972800" cy="1507181"/>
      </dsp:txXfrm>
    </dsp:sp>
    <dsp:sp modelId="{13E8F8F0-E7F9-F74F-9A36-10B7B6BFEE4A}">
      <dsp:nvSpPr>
        <dsp:cNvPr id="0" name=""/>
        <dsp:cNvSpPr/>
      </dsp:nvSpPr>
      <dsp:spPr>
        <a:xfrm>
          <a:off x="0" y="150939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6C05F-538E-6247-922D-D32BD1392A53}">
      <dsp:nvSpPr>
        <dsp:cNvPr id="0" name=""/>
        <dsp:cNvSpPr/>
      </dsp:nvSpPr>
      <dsp:spPr>
        <a:xfrm>
          <a:off x="0" y="1509390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Chloride and phosphate is increased in CKD</a:t>
          </a:r>
        </a:p>
      </dsp:txBody>
      <dsp:txXfrm>
        <a:off x="0" y="1509390"/>
        <a:ext cx="10972800" cy="1507181"/>
      </dsp:txXfrm>
    </dsp:sp>
    <dsp:sp modelId="{E5833ADB-74E3-DC43-9418-502F7B91CDDF}">
      <dsp:nvSpPr>
        <dsp:cNvPr id="0" name=""/>
        <dsp:cNvSpPr/>
      </dsp:nvSpPr>
      <dsp:spPr>
        <a:xfrm>
          <a:off x="0" y="301657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77FC4-CFE6-484B-AB36-AE38E8331F29}">
      <dsp:nvSpPr>
        <dsp:cNvPr id="0" name=""/>
        <dsp:cNvSpPr/>
      </dsp:nvSpPr>
      <dsp:spPr>
        <a:xfrm>
          <a:off x="0" y="3016572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Calcium is decreased as vitamin D is deficient</a:t>
          </a:r>
        </a:p>
      </dsp:txBody>
      <dsp:txXfrm>
        <a:off x="0" y="3016572"/>
        <a:ext cx="10972800" cy="15071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E318A-E121-F14C-BBAD-C5FE74974065}">
      <dsp:nvSpPr>
        <dsp:cNvPr id="0" name=""/>
        <dsp:cNvSpPr/>
      </dsp:nvSpPr>
      <dsp:spPr>
        <a:xfrm>
          <a:off x="0" y="14206"/>
          <a:ext cx="6263640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Urine Concentration Test</a:t>
          </a:r>
          <a:endParaRPr lang="en-US" sz="3500" kern="1200"/>
        </a:p>
      </dsp:txBody>
      <dsp:txXfrm>
        <a:off x="40980" y="55186"/>
        <a:ext cx="6181680" cy="757514"/>
      </dsp:txXfrm>
    </dsp:sp>
    <dsp:sp modelId="{083C399E-5611-A947-BA4A-81B0E4ABED32}">
      <dsp:nvSpPr>
        <dsp:cNvPr id="0" name=""/>
        <dsp:cNvSpPr/>
      </dsp:nvSpPr>
      <dsp:spPr>
        <a:xfrm>
          <a:off x="0" y="853681"/>
          <a:ext cx="6263640" cy="46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The ability of the kidney to concentrate urine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This test requires a water deprivation for 14 hrs in  healthy individuals.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 specific gravity of &gt; 1.02 indicates normal  concentrating power.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Specific gravity of 1.008 to 1.010 is isotonic with  plasma and indicates no work done by kidneys.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The test should not be performed on a dehydrated  patient</a:t>
          </a:r>
        </a:p>
      </dsp:txBody>
      <dsp:txXfrm>
        <a:off x="0" y="853681"/>
        <a:ext cx="6263640" cy="46368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2CD66-9980-7B42-9073-2A5D516D3DE1}">
      <dsp:nvSpPr>
        <dsp:cNvPr id="0" name=""/>
        <dsp:cNvSpPr/>
      </dsp:nvSpPr>
      <dsp:spPr>
        <a:xfrm>
          <a:off x="0" y="268569"/>
          <a:ext cx="7023839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Vasopressin Test</a:t>
          </a:r>
          <a:endParaRPr lang="en-US" sz="3500" kern="1200"/>
        </a:p>
      </dsp:txBody>
      <dsp:txXfrm>
        <a:off x="40980" y="309549"/>
        <a:ext cx="6941879" cy="757514"/>
      </dsp:txXfrm>
    </dsp:sp>
    <dsp:sp modelId="{3C2EEEA9-7807-254E-A495-599E27D90C9D}">
      <dsp:nvSpPr>
        <dsp:cNvPr id="0" name=""/>
        <dsp:cNvSpPr/>
      </dsp:nvSpPr>
      <dsp:spPr>
        <a:xfrm>
          <a:off x="0" y="1208843"/>
          <a:ext cx="7023839" cy="8394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Urine Dilution (Water Load) Test</a:t>
          </a:r>
          <a:endParaRPr lang="en-US" sz="3500" kern="1200"/>
        </a:p>
      </dsp:txBody>
      <dsp:txXfrm>
        <a:off x="40980" y="1249823"/>
        <a:ext cx="6941879" cy="757514"/>
      </dsp:txXfrm>
    </dsp:sp>
    <dsp:sp modelId="{00926995-5930-4146-9FBE-0AFF2E5E55B5}">
      <dsp:nvSpPr>
        <dsp:cNvPr id="0" name=""/>
        <dsp:cNvSpPr/>
      </dsp:nvSpPr>
      <dsp:spPr>
        <a:xfrm>
          <a:off x="0" y="2048318"/>
          <a:ext cx="7023839" cy="31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After overnight water deprivation patient is asked to take 1200ml of water in  half hour, urine specific gravity is measured in samples collected over next 4  hours. At least one sample should show </a:t>
          </a:r>
          <a:r>
            <a:rPr lang="en-US" sz="2700" kern="1200" dirty="0" err="1"/>
            <a:t>sp</a:t>
          </a:r>
          <a:r>
            <a:rPr lang="en-US" sz="2700" kern="1200" dirty="0"/>
            <a:t> gr of 1.003 or below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The test should not be done if there is oedema or renal  failure; water intoxication may result</a:t>
          </a:r>
        </a:p>
      </dsp:txBody>
      <dsp:txXfrm>
        <a:off x="0" y="2048318"/>
        <a:ext cx="7023839" cy="3187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13706-1351-D843-9D32-C6E778402341}">
      <dsp:nvSpPr>
        <dsp:cNvPr id="0" name=""/>
        <dsp:cNvSpPr/>
      </dsp:nvSpPr>
      <dsp:spPr>
        <a:xfrm>
          <a:off x="0" y="254843"/>
          <a:ext cx="6861048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Para Aminohippuric Acid Clearance</a:t>
          </a:r>
          <a:endParaRPr lang="en-US" sz="3700" kern="1200"/>
        </a:p>
      </dsp:txBody>
      <dsp:txXfrm>
        <a:off x="71850" y="326693"/>
        <a:ext cx="6717348" cy="1328160"/>
      </dsp:txXfrm>
    </dsp:sp>
    <dsp:sp modelId="{0EE48BAE-6136-2A42-935E-AF4E8EA16B54}">
      <dsp:nvSpPr>
        <dsp:cNvPr id="0" name=""/>
        <dsp:cNvSpPr/>
      </dsp:nvSpPr>
      <dsp:spPr>
        <a:xfrm>
          <a:off x="0" y="1726704"/>
          <a:ext cx="6861048" cy="352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38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PAH is unique in that it is completely excreted in one passage through kidney  as it is both filtered and secreted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Maximum secretory capacity of tubules for PAH is  nearly constant at about 80mg/min.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 decrease in the Tm</a:t>
          </a:r>
          <a:r>
            <a:rPr lang="en-US" sz="2900" kern="1200" baseline="-25000"/>
            <a:t>PAH</a:t>
          </a:r>
          <a:r>
            <a:rPr lang="en-US" sz="2900" kern="1200"/>
            <a:t> indicates tubular damage</a:t>
          </a:r>
        </a:p>
      </dsp:txBody>
      <dsp:txXfrm>
        <a:off x="0" y="1726704"/>
        <a:ext cx="6861048" cy="35231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C9EA-5B09-9A48-81C3-A3D8E30002F1}">
      <dsp:nvSpPr>
        <dsp:cNvPr id="0" name=""/>
        <dsp:cNvSpPr/>
      </dsp:nvSpPr>
      <dsp:spPr>
        <a:xfrm>
          <a:off x="0" y="1202093"/>
          <a:ext cx="626364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Acidification test</a:t>
          </a:r>
          <a:endParaRPr lang="en-US" sz="4000" kern="1200" dirty="0"/>
        </a:p>
      </dsp:txBody>
      <dsp:txXfrm>
        <a:off x="59399" y="1261492"/>
        <a:ext cx="6144842" cy="1098002"/>
      </dsp:txXfrm>
    </dsp:sp>
    <dsp:sp modelId="{0AF2E933-EA48-6643-9DCC-15AB57BAE3D3}">
      <dsp:nvSpPr>
        <dsp:cNvPr id="0" name=""/>
        <dsp:cNvSpPr/>
      </dsp:nvSpPr>
      <dsp:spPr>
        <a:xfrm>
          <a:off x="0" y="2418893"/>
          <a:ext cx="6263640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In this the ability to acidify urine is tested after administering 0.1g/kg ammonium chloride gelatin coated samples</a:t>
          </a:r>
        </a:p>
      </dsp:txBody>
      <dsp:txXfrm>
        <a:off x="0" y="2418893"/>
        <a:ext cx="6263640" cy="18837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DCEB-3FDB-2442-ADAF-ABE2336EB812}">
      <dsp:nvSpPr>
        <dsp:cNvPr id="0" name=""/>
        <dsp:cNvSpPr/>
      </dsp:nvSpPr>
      <dsp:spPr>
        <a:xfrm>
          <a:off x="0" y="26019"/>
          <a:ext cx="6263640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Micropuncturing</a:t>
          </a:r>
          <a:endParaRPr lang="en-US" sz="3500" kern="1200"/>
        </a:p>
      </dsp:txBody>
      <dsp:txXfrm>
        <a:off x="40980" y="66999"/>
        <a:ext cx="6181680" cy="757514"/>
      </dsp:txXfrm>
    </dsp:sp>
    <dsp:sp modelId="{A5BF40A4-E013-B442-A66F-11EE7EC4EE51}">
      <dsp:nvSpPr>
        <dsp:cNvPr id="0" name=""/>
        <dsp:cNvSpPr/>
      </dsp:nvSpPr>
      <dsp:spPr>
        <a:xfrm>
          <a:off x="0" y="865494"/>
          <a:ext cx="626364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Micropuncturing various part of tubule and analysis of  fluid for volume and composition.</a:t>
          </a:r>
        </a:p>
      </dsp:txBody>
      <dsp:txXfrm>
        <a:off x="0" y="865494"/>
        <a:ext cx="6263640" cy="1231650"/>
      </dsp:txXfrm>
    </dsp:sp>
    <dsp:sp modelId="{32F8A566-2B03-884A-8EAE-6F6115498074}">
      <dsp:nvSpPr>
        <dsp:cNvPr id="0" name=""/>
        <dsp:cNvSpPr/>
      </dsp:nvSpPr>
      <dsp:spPr>
        <a:xfrm>
          <a:off x="0" y="2097144"/>
          <a:ext cx="6263640" cy="83947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Microcryoscopic study</a:t>
          </a:r>
          <a:endParaRPr lang="en-US" sz="3500" kern="1200"/>
        </a:p>
      </dsp:txBody>
      <dsp:txXfrm>
        <a:off x="40980" y="2138124"/>
        <a:ext cx="6181680" cy="757514"/>
      </dsp:txXfrm>
    </dsp:sp>
    <dsp:sp modelId="{7A75080B-5469-8E4B-9762-E6E1AC4BCB69}">
      <dsp:nvSpPr>
        <dsp:cNvPr id="0" name=""/>
        <dsp:cNvSpPr/>
      </dsp:nvSpPr>
      <dsp:spPr>
        <a:xfrm>
          <a:off x="0" y="2936619"/>
          <a:ext cx="626364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Studying slices of renal tissue at different depths.</a:t>
          </a:r>
        </a:p>
      </dsp:txBody>
      <dsp:txXfrm>
        <a:off x="0" y="2936619"/>
        <a:ext cx="6263640" cy="851287"/>
      </dsp:txXfrm>
    </dsp:sp>
    <dsp:sp modelId="{658B8BC1-EAFB-3841-9C70-CBAABFDADD00}">
      <dsp:nvSpPr>
        <dsp:cNvPr id="0" name=""/>
        <dsp:cNvSpPr/>
      </dsp:nvSpPr>
      <dsp:spPr>
        <a:xfrm>
          <a:off x="0" y="3787906"/>
          <a:ext cx="6263640" cy="8394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Microelectrode study</a:t>
          </a:r>
          <a:endParaRPr lang="en-US" sz="3500" kern="1200"/>
        </a:p>
      </dsp:txBody>
      <dsp:txXfrm>
        <a:off x="40980" y="3828886"/>
        <a:ext cx="6181680" cy="757514"/>
      </dsp:txXfrm>
    </dsp:sp>
    <dsp:sp modelId="{1F623247-D2BA-8343-9683-76DC595507CA}">
      <dsp:nvSpPr>
        <dsp:cNvPr id="0" name=""/>
        <dsp:cNvSpPr/>
      </dsp:nvSpPr>
      <dsp:spPr>
        <a:xfrm>
          <a:off x="0" y="4627381"/>
          <a:ext cx="626364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Measuring membrane potential of the tubular cells</a:t>
          </a:r>
        </a:p>
      </dsp:txBody>
      <dsp:txXfrm>
        <a:off x="0" y="4627381"/>
        <a:ext cx="6263640" cy="851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3082-0D1D-2B43-98C5-54CA9A3FD110}">
      <dsp:nvSpPr>
        <dsp:cNvPr id="0" name=""/>
        <dsp:cNvSpPr/>
      </dsp:nvSpPr>
      <dsp:spPr>
        <a:xfrm>
          <a:off x="0" y="27908"/>
          <a:ext cx="8994648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Endocrine</a:t>
          </a:r>
        </a:p>
      </dsp:txBody>
      <dsp:txXfrm>
        <a:off x="49176" y="77084"/>
        <a:ext cx="8896296" cy="909018"/>
      </dsp:txXfrm>
    </dsp:sp>
    <dsp:sp modelId="{DAD98C4F-FFEC-9241-B556-A5A1A3F04CDE}">
      <dsp:nvSpPr>
        <dsp:cNvPr id="0" name=""/>
        <dsp:cNvSpPr/>
      </dsp:nvSpPr>
      <dsp:spPr>
        <a:xfrm>
          <a:off x="0" y="1035279"/>
          <a:ext cx="8994648" cy="273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5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Erythropoietin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Renin Angiotensin system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Vitamin D activation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Degradation of hormones like insulin and aldosterone</a:t>
          </a:r>
        </a:p>
      </dsp:txBody>
      <dsp:txXfrm>
        <a:off x="0" y="1035279"/>
        <a:ext cx="8994648" cy="2738610"/>
      </dsp:txXfrm>
    </dsp:sp>
    <dsp:sp modelId="{3A12C8A1-4FD0-8B43-AB77-18BB9FFEAE40}">
      <dsp:nvSpPr>
        <dsp:cNvPr id="0" name=""/>
        <dsp:cNvSpPr/>
      </dsp:nvSpPr>
      <dsp:spPr>
        <a:xfrm>
          <a:off x="0" y="3773889"/>
          <a:ext cx="8994648" cy="10073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Metabolic</a:t>
          </a:r>
        </a:p>
      </dsp:txBody>
      <dsp:txXfrm>
        <a:off x="49176" y="3823065"/>
        <a:ext cx="8896296" cy="909018"/>
      </dsp:txXfrm>
    </dsp:sp>
    <dsp:sp modelId="{9F472CD3-68D0-C74C-859F-678F81311CF1}">
      <dsp:nvSpPr>
        <dsp:cNvPr id="0" name=""/>
        <dsp:cNvSpPr/>
      </dsp:nvSpPr>
      <dsp:spPr>
        <a:xfrm>
          <a:off x="0" y="4781259"/>
          <a:ext cx="8994648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5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Along with liver site for gluconeogenesis</a:t>
          </a:r>
        </a:p>
      </dsp:txBody>
      <dsp:txXfrm>
        <a:off x="0" y="4781259"/>
        <a:ext cx="8994648" cy="695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BD6B5-4D39-A146-B845-9817B9865C23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assess functional capacity of kidneys</a:t>
          </a:r>
        </a:p>
      </dsp:txBody>
      <dsp:txXfrm>
        <a:off x="50420" y="70868"/>
        <a:ext cx="6162800" cy="932014"/>
      </dsp:txXfrm>
    </dsp:sp>
    <dsp:sp modelId="{28ED79A9-748F-9046-B429-38D49561C47C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diagnose renal impairment</a:t>
          </a:r>
        </a:p>
      </dsp:txBody>
      <dsp:txXfrm>
        <a:off x="50420" y="1178602"/>
        <a:ext cx="6162800" cy="932014"/>
      </dsp:txXfrm>
    </dsp:sp>
    <dsp:sp modelId="{15E9C2FF-F629-964E-9430-EC98EE0A353B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assess the severity and progression of renal impairment</a:t>
          </a:r>
        </a:p>
      </dsp:txBody>
      <dsp:txXfrm>
        <a:off x="50420" y="2286336"/>
        <a:ext cx="6162800" cy="932014"/>
      </dsp:txXfrm>
    </dsp:sp>
    <dsp:sp modelId="{C72283F0-CB7B-D548-BB32-17BFCF2CEBE4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assess the effectiveness of treatment</a:t>
          </a:r>
        </a:p>
      </dsp:txBody>
      <dsp:txXfrm>
        <a:off x="50420" y="3394071"/>
        <a:ext cx="6162800" cy="932014"/>
      </dsp:txXfrm>
    </dsp:sp>
    <dsp:sp modelId="{38813CD4-E19B-1E4A-97C5-3493CDACC58D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Monitor the safe and effective use of drugs  which are excreted in the urine</a:t>
          </a:r>
        </a:p>
      </dsp:txBody>
      <dsp:txXfrm>
        <a:off x="50420" y="4501805"/>
        <a:ext cx="6162800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8F2E8-71D2-6247-8D22-9D30EE79A33E}">
      <dsp:nvSpPr>
        <dsp:cNvPr id="0" name=""/>
        <dsp:cNvSpPr/>
      </dsp:nvSpPr>
      <dsp:spPr>
        <a:xfrm>
          <a:off x="0" y="246608"/>
          <a:ext cx="626364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Pre-renal</a:t>
          </a:r>
        </a:p>
      </dsp:txBody>
      <dsp:txXfrm>
        <a:off x="26930" y="273538"/>
        <a:ext cx="6209780" cy="497795"/>
      </dsp:txXfrm>
    </dsp:sp>
    <dsp:sp modelId="{7E3A8323-7B6C-0245-B9E4-83A593D7B14B}">
      <dsp:nvSpPr>
        <dsp:cNvPr id="0" name=""/>
        <dsp:cNvSpPr/>
      </dsp:nvSpPr>
      <dsp:spPr>
        <a:xfrm>
          <a:off x="0" y="798263"/>
          <a:ext cx="626364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Any condition that results in reduced blood flow to kidneys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Severe blood loss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Hemolysis</a:t>
          </a:r>
        </a:p>
      </dsp:txBody>
      <dsp:txXfrm>
        <a:off x="0" y="798263"/>
        <a:ext cx="6263640" cy="928395"/>
      </dsp:txXfrm>
    </dsp:sp>
    <dsp:sp modelId="{AD8A0D92-6E8D-BE44-906A-408AECF6605C}">
      <dsp:nvSpPr>
        <dsp:cNvPr id="0" name=""/>
        <dsp:cNvSpPr/>
      </dsp:nvSpPr>
      <dsp:spPr>
        <a:xfrm>
          <a:off x="0" y="1726658"/>
          <a:ext cx="6263640" cy="55165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Renal</a:t>
          </a:r>
        </a:p>
      </dsp:txBody>
      <dsp:txXfrm>
        <a:off x="26930" y="1753588"/>
        <a:ext cx="6209780" cy="497795"/>
      </dsp:txXfrm>
    </dsp:sp>
    <dsp:sp modelId="{BE41C94A-9CD7-0D49-AE85-16A98C4817A9}">
      <dsp:nvSpPr>
        <dsp:cNvPr id="0" name=""/>
        <dsp:cNvSpPr/>
      </dsp:nvSpPr>
      <dsp:spPr>
        <a:xfrm>
          <a:off x="0" y="2278313"/>
          <a:ext cx="6263640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Damage to renal tissue, glomerular basement membrane or tubules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Glomerulonephritis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Diabetic or hypertensive nephropathy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Tubular damage due to toxic substances</a:t>
          </a:r>
        </a:p>
      </dsp:txBody>
      <dsp:txXfrm>
        <a:off x="0" y="2278313"/>
        <a:ext cx="6263640" cy="1499715"/>
      </dsp:txXfrm>
    </dsp:sp>
    <dsp:sp modelId="{4E9F4FF1-CF0C-5541-8ADF-3AB804D101F7}">
      <dsp:nvSpPr>
        <dsp:cNvPr id="0" name=""/>
        <dsp:cNvSpPr/>
      </dsp:nvSpPr>
      <dsp:spPr>
        <a:xfrm>
          <a:off x="0" y="3778028"/>
          <a:ext cx="6263640" cy="55165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 Renal</a:t>
          </a:r>
        </a:p>
      </dsp:txBody>
      <dsp:txXfrm>
        <a:off x="26930" y="3804958"/>
        <a:ext cx="6209780" cy="497795"/>
      </dsp:txXfrm>
    </dsp:sp>
    <dsp:sp modelId="{C75F3837-724B-A346-B27F-F830470C8B98}">
      <dsp:nvSpPr>
        <dsp:cNvPr id="0" name=""/>
        <dsp:cNvSpPr/>
      </dsp:nvSpPr>
      <dsp:spPr>
        <a:xfrm>
          <a:off x="0" y="4329684"/>
          <a:ext cx="626364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Obstruction to urine outflow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Ureteric or urethral stone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Prostatic cancer</a:t>
          </a:r>
        </a:p>
      </dsp:txBody>
      <dsp:txXfrm>
        <a:off x="0" y="4329684"/>
        <a:ext cx="6263640" cy="928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63222-1F27-AF48-ACFC-FCC1B773F7E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EF035-E91A-DF40-BEF1-1DD4D45E484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Renal function tests are divided into the  following</a:t>
          </a:r>
        </a:p>
      </dsp:txBody>
      <dsp:txXfrm>
        <a:off x="0" y="675"/>
        <a:ext cx="6900512" cy="1106957"/>
      </dsp:txXfrm>
    </dsp:sp>
    <dsp:sp modelId="{AAF77381-B8D1-6441-BE4D-0E63465B52F1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376A3-1083-7345-AF0A-F055F73D1F3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Urine analysis</a:t>
          </a:r>
        </a:p>
      </dsp:txBody>
      <dsp:txXfrm>
        <a:off x="0" y="1107633"/>
        <a:ext cx="6900512" cy="1106957"/>
      </dsp:txXfrm>
    </dsp:sp>
    <dsp:sp modelId="{C57BFACC-FE64-FE48-A309-82F77B12964D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15176-1645-9745-9BFF-3CF2F737C3A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Blood examination</a:t>
          </a:r>
        </a:p>
      </dsp:txBody>
      <dsp:txXfrm>
        <a:off x="0" y="2214591"/>
        <a:ext cx="6900512" cy="1106957"/>
      </dsp:txXfrm>
    </dsp:sp>
    <dsp:sp modelId="{3BCF6CA7-5D69-F140-98F1-1B50562834FF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BF96D-E2B9-ED49-BD3C-DCE45832AB8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Glomerular Function Test</a:t>
          </a:r>
        </a:p>
      </dsp:txBody>
      <dsp:txXfrm>
        <a:off x="0" y="3321549"/>
        <a:ext cx="6900512" cy="1106957"/>
      </dsp:txXfrm>
    </dsp:sp>
    <dsp:sp modelId="{99448384-7797-394F-A812-EAB763C06E5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F38A-BE58-EC40-AB45-53CD798CBCC8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Tubular Function Test</a:t>
          </a:r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E65DD-39DC-6549-AED5-05B1562EE4E5}">
      <dsp:nvSpPr>
        <dsp:cNvPr id="0" name=""/>
        <dsp:cNvSpPr/>
      </dsp:nvSpPr>
      <dsp:spPr>
        <a:xfrm>
          <a:off x="0" y="2703"/>
          <a:ext cx="926253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268A8-915D-8549-ABBD-8C0A408219ED}">
      <dsp:nvSpPr>
        <dsp:cNvPr id="0" name=""/>
        <dsp:cNvSpPr/>
      </dsp:nvSpPr>
      <dsp:spPr>
        <a:xfrm>
          <a:off x="0" y="2703"/>
          <a:ext cx="1852506" cy="553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Complete hemogram</a:t>
          </a:r>
        </a:p>
      </dsp:txBody>
      <dsp:txXfrm>
        <a:off x="0" y="2703"/>
        <a:ext cx="1852506" cy="5530734"/>
      </dsp:txXfrm>
    </dsp:sp>
    <dsp:sp modelId="{98D87FF2-47F2-2C4D-95EE-D0C33E91D0D6}">
      <dsp:nvSpPr>
        <dsp:cNvPr id="0" name=""/>
        <dsp:cNvSpPr/>
      </dsp:nvSpPr>
      <dsp:spPr>
        <a:xfrm>
          <a:off x="1991444" y="67719"/>
          <a:ext cx="3566074" cy="130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Hemoglobin</a:t>
          </a:r>
        </a:p>
      </dsp:txBody>
      <dsp:txXfrm>
        <a:off x="1991444" y="67719"/>
        <a:ext cx="3566074" cy="1300316"/>
      </dsp:txXfrm>
    </dsp:sp>
    <dsp:sp modelId="{2DDC2D65-9DF2-FC49-8DE0-40B844952F65}">
      <dsp:nvSpPr>
        <dsp:cNvPr id="0" name=""/>
        <dsp:cNvSpPr/>
      </dsp:nvSpPr>
      <dsp:spPr>
        <a:xfrm>
          <a:off x="1852506" y="1368035"/>
          <a:ext cx="74100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AE93D-F999-7545-B547-112F59AE26DA}">
      <dsp:nvSpPr>
        <dsp:cNvPr id="0" name=""/>
        <dsp:cNvSpPr/>
      </dsp:nvSpPr>
      <dsp:spPr>
        <a:xfrm>
          <a:off x="1991444" y="1433051"/>
          <a:ext cx="3566074" cy="130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total RBC</a:t>
          </a:r>
        </a:p>
      </dsp:txBody>
      <dsp:txXfrm>
        <a:off x="1991444" y="1433051"/>
        <a:ext cx="3566074" cy="1300316"/>
      </dsp:txXfrm>
    </dsp:sp>
    <dsp:sp modelId="{57B52BD1-5091-0F42-90D2-5C7DC725E0B1}">
      <dsp:nvSpPr>
        <dsp:cNvPr id="0" name=""/>
        <dsp:cNvSpPr/>
      </dsp:nvSpPr>
      <dsp:spPr>
        <a:xfrm>
          <a:off x="1852506" y="2733368"/>
          <a:ext cx="74100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7440F-581A-9448-865B-1DC813DE856F}">
      <dsp:nvSpPr>
        <dsp:cNvPr id="0" name=""/>
        <dsp:cNvSpPr/>
      </dsp:nvSpPr>
      <dsp:spPr>
        <a:xfrm>
          <a:off x="1991444" y="2798384"/>
          <a:ext cx="3566074" cy="130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RBC indices</a:t>
          </a:r>
        </a:p>
      </dsp:txBody>
      <dsp:txXfrm>
        <a:off x="1991444" y="2798384"/>
        <a:ext cx="3566074" cy="1300316"/>
      </dsp:txXfrm>
    </dsp:sp>
    <dsp:sp modelId="{D8A6E74C-CD7F-8F45-ACCF-D4CBFC774C25}">
      <dsp:nvSpPr>
        <dsp:cNvPr id="0" name=""/>
        <dsp:cNvSpPr/>
      </dsp:nvSpPr>
      <dsp:spPr>
        <a:xfrm>
          <a:off x="5696456" y="2798384"/>
          <a:ext cx="3566074" cy="32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MCH (Mean corpuscular hemoglobin)</a:t>
          </a:r>
        </a:p>
      </dsp:txBody>
      <dsp:txXfrm>
        <a:off x="5696456" y="2798384"/>
        <a:ext cx="3566074" cy="325079"/>
      </dsp:txXfrm>
    </dsp:sp>
    <dsp:sp modelId="{4A3AA019-F5F0-414A-97DF-BCDAFF2AA75D}">
      <dsp:nvSpPr>
        <dsp:cNvPr id="0" name=""/>
        <dsp:cNvSpPr/>
      </dsp:nvSpPr>
      <dsp:spPr>
        <a:xfrm>
          <a:off x="5557518" y="3123463"/>
          <a:ext cx="35660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8B7F2-0111-F947-B333-93760D26BD82}">
      <dsp:nvSpPr>
        <dsp:cNvPr id="0" name=""/>
        <dsp:cNvSpPr/>
      </dsp:nvSpPr>
      <dsp:spPr>
        <a:xfrm>
          <a:off x="5696456" y="3123463"/>
          <a:ext cx="3566074" cy="32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MCV (Mean corpuscular volume</a:t>
          </a:r>
        </a:p>
      </dsp:txBody>
      <dsp:txXfrm>
        <a:off x="5696456" y="3123463"/>
        <a:ext cx="3566074" cy="325079"/>
      </dsp:txXfrm>
    </dsp:sp>
    <dsp:sp modelId="{78AE82DC-7E3B-044A-8265-9DBB78E4FCE8}">
      <dsp:nvSpPr>
        <dsp:cNvPr id="0" name=""/>
        <dsp:cNvSpPr/>
      </dsp:nvSpPr>
      <dsp:spPr>
        <a:xfrm>
          <a:off x="5557518" y="3448542"/>
          <a:ext cx="35660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87AEC-0850-1249-B2DF-C99F35C7CBB7}">
      <dsp:nvSpPr>
        <dsp:cNvPr id="0" name=""/>
        <dsp:cNvSpPr/>
      </dsp:nvSpPr>
      <dsp:spPr>
        <a:xfrm>
          <a:off x="5696456" y="3448542"/>
          <a:ext cx="3566074" cy="32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PCV (Packed cell volume)</a:t>
          </a:r>
        </a:p>
      </dsp:txBody>
      <dsp:txXfrm>
        <a:off x="5696456" y="3448542"/>
        <a:ext cx="3566074" cy="325079"/>
      </dsp:txXfrm>
    </dsp:sp>
    <dsp:sp modelId="{BBEA7DFF-BB13-AE49-B2B7-BBFFA18F3E49}">
      <dsp:nvSpPr>
        <dsp:cNvPr id="0" name=""/>
        <dsp:cNvSpPr/>
      </dsp:nvSpPr>
      <dsp:spPr>
        <a:xfrm>
          <a:off x="5557518" y="3773621"/>
          <a:ext cx="35660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44D03-1324-F94E-989B-18260F906A7A}">
      <dsp:nvSpPr>
        <dsp:cNvPr id="0" name=""/>
        <dsp:cNvSpPr/>
      </dsp:nvSpPr>
      <dsp:spPr>
        <a:xfrm>
          <a:off x="5696456" y="3773621"/>
          <a:ext cx="3566074" cy="32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MCHC (Mean corpuscular Hemoglobin concentration)</a:t>
          </a:r>
        </a:p>
      </dsp:txBody>
      <dsp:txXfrm>
        <a:off x="5696456" y="3773621"/>
        <a:ext cx="3566074" cy="325079"/>
      </dsp:txXfrm>
    </dsp:sp>
    <dsp:sp modelId="{88D37949-C841-8049-B193-D1295C117307}">
      <dsp:nvSpPr>
        <dsp:cNvPr id="0" name=""/>
        <dsp:cNvSpPr/>
      </dsp:nvSpPr>
      <dsp:spPr>
        <a:xfrm>
          <a:off x="1852506" y="4098700"/>
          <a:ext cx="74100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45380-880E-4440-8CD9-A3F2ED93E75A}">
      <dsp:nvSpPr>
        <dsp:cNvPr id="0" name=""/>
        <dsp:cNvSpPr/>
      </dsp:nvSpPr>
      <dsp:spPr>
        <a:xfrm>
          <a:off x="1991444" y="4163716"/>
          <a:ext cx="3566074" cy="130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ESR</a:t>
          </a:r>
        </a:p>
      </dsp:txBody>
      <dsp:txXfrm>
        <a:off x="1991444" y="4163716"/>
        <a:ext cx="3566074" cy="1300316"/>
      </dsp:txXfrm>
    </dsp:sp>
    <dsp:sp modelId="{1617FA95-C665-4345-9019-5CD4F10DAF87}">
      <dsp:nvSpPr>
        <dsp:cNvPr id="0" name=""/>
        <dsp:cNvSpPr/>
      </dsp:nvSpPr>
      <dsp:spPr>
        <a:xfrm>
          <a:off x="1852506" y="5464033"/>
          <a:ext cx="74100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9AFA-0B91-9D4B-A4BD-F1567A0011D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ED349-8ECC-D048-8487-7CDB5E1210D2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to measure substance in blood that are  normally excreted by kidney.</a:t>
          </a:r>
        </a:p>
      </dsp:txBody>
      <dsp:txXfrm>
        <a:off x="0" y="2703"/>
        <a:ext cx="6900512" cy="1843578"/>
      </dsp:txXfrm>
    </dsp:sp>
    <dsp:sp modelId="{B9ECEC7F-F917-2949-95BA-E8B1937E1DE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A2A50-D429-BD4A-ABD0-A544B2FB740D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their level in blood increases in kidney  dysfunction.</a:t>
          </a:r>
        </a:p>
      </dsp:txBody>
      <dsp:txXfrm>
        <a:off x="0" y="1846281"/>
        <a:ext cx="6900512" cy="1843578"/>
      </dsp:txXfrm>
    </dsp:sp>
    <dsp:sp modelId="{1E553B47-D3B2-C946-8667-DB100564286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4885E-8F37-4648-A7C7-2499B42E0F75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markers of renal function creatinine, urea, uric  acid and electrolytes are done for routine  analysis</a:t>
          </a:r>
        </a:p>
      </dsp:txBody>
      <dsp:txXfrm>
        <a:off x="0" y="3689859"/>
        <a:ext cx="6900512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AB382-E3EF-3A40-A6D4-1972E1743C3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55780-3118-544A-AF10-BA0D3A3EDCB0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one of the latest small molecular weight proteins to be considered and used as KFT</a:t>
          </a:r>
        </a:p>
      </dsp:txBody>
      <dsp:txXfrm>
        <a:off x="0" y="0"/>
        <a:ext cx="6900512" cy="2768070"/>
      </dsp:txXfrm>
    </dsp:sp>
    <dsp:sp modelId="{BE0BF62E-D910-A547-9CDC-067354940EE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CF11-AB2B-B04A-B66B-1B723934492B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also seems to be subject to the tubular mechanisms for handling low molecular mass proteins, the rate of hepatic protein synthesis, and thyroid dysfunction</a:t>
          </a:r>
        </a:p>
      </dsp:txBody>
      <dsp:txXfrm>
        <a:off x="0" y="2768070"/>
        <a:ext cx="6900512" cy="2768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34E08-CF98-A54F-82E3-210CB1FB6E5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DC47A-4460-5746-9356-8AE04701AFD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uric acid is the major product of the  catabolism of the purine nucleosides, adenosine and  guanosine</a:t>
          </a:r>
        </a:p>
      </dsp:txBody>
      <dsp:txXfrm>
        <a:off x="0" y="0"/>
        <a:ext cx="6900512" cy="1384035"/>
      </dsp:txXfrm>
    </dsp:sp>
    <dsp:sp modelId="{AE32B688-FDF3-DD40-B971-DB1F0F3AE51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5BA52-5A5B-8441-9AEC-FBE12AE24DB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Overproduction of uric acid may result from increased  synthesis of purine precursors</a:t>
          </a:r>
        </a:p>
      </dsp:txBody>
      <dsp:txXfrm>
        <a:off x="0" y="1384035"/>
        <a:ext cx="6900512" cy="1384035"/>
      </dsp:txXfrm>
    </dsp:sp>
    <dsp:sp modelId="{EFCE04DE-BD6E-5A42-AF88-03EAF878485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DF08-CF24-AC4E-9634-9C2BAC73EF4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may increase in chronic kidney disease but not sufficient to cause gout</a:t>
          </a:r>
        </a:p>
      </dsp:txBody>
      <dsp:txXfrm>
        <a:off x="0" y="2768070"/>
        <a:ext cx="6900512" cy="1384035"/>
      </dsp:txXfrm>
    </dsp:sp>
    <dsp:sp modelId="{E82E7396-AF2E-534C-8699-F2805E10FB9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C216-CDD4-A045-A344-2900688318D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raised uric acid is a bad prognostic indicator for chronic renal  disease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9DFA-0590-4F78-B8F9-3EBECB91324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6B7A-788E-4C58-8D83-4A84ED01E3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 b="0">
                <a:solidFill>
                  <a:srgbClr val="FFFFFF"/>
                </a:solidFill>
                <a:latin typeface="Arial"/>
                <a:cs typeface="Arial"/>
              </a:rPr>
              <a:t>Renal Function</a:t>
            </a:r>
            <a:r>
              <a:rPr lang="en-US" sz="66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600" spc="-135">
                <a:solidFill>
                  <a:srgbClr val="FFFFFF"/>
                </a:solidFill>
                <a:latin typeface="Arial"/>
                <a:cs typeface="Arial"/>
              </a:rPr>
              <a:t>Tests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endParaRPr lang="en-US" sz="2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Urine Analysis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includes physical or macroscopic  examination, chemical examination and  microscopic examination of the sediment</a:t>
            </a:r>
          </a:p>
        </p:txBody>
      </p:sp>
      <p:sp>
        <p:nvSpPr>
          <p:cNvPr id="5" name="object 2"/>
          <p:cNvSpPr/>
          <p:nvPr/>
        </p:nvSpPr>
        <p:spPr>
          <a:xfrm>
            <a:off x="2438400" y="3505200"/>
            <a:ext cx="7239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Colour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1838"/>
              </p:ext>
            </p:extLst>
          </p:nvPr>
        </p:nvGraphicFramePr>
        <p:xfrm>
          <a:off x="4654296" y="921146"/>
          <a:ext cx="7214618" cy="4988280"/>
        </p:xfrm>
        <a:graphic>
          <a:graphicData uri="http://schemas.openxmlformats.org/drawingml/2006/table">
            <a:tbl>
              <a:tblPr firstRow="1" bandRow="1">
                <a:noFill/>
                <a:tableStyleId>{2D5ABB26-0587-4C30-8999-92F81FD0307C}</a:tableStyleId>
              </a:tblPr>
              <a:tblGrid>
                <a:gridCol w="196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989">
                <a:tc>
                  <a:txBody>
                    <a:bodyPr/>
                    <a:lstStyle/>
                    <a:p>
                      <a:pPr marL="80645">
                        <a:lnSpc>
                          <a:spcPts val="2335"/>
                        </a:lnSpc>
                      </a:pPr>
                      <a:r>
                        <a:rPr sz="2300" b="0" u="heavy" cap="none" spc="6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Blue Green</a:t>
                      </a:r>
                      <a:endParaRPr sz="2300" b="0" cap="none" spc="6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7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00355">
                        <a:lnSpc>
                          <a:spcPts val="2340"/>
                        </a:lnSpc>
                        <a:spcBef>
                          <a:spcPts val="60"/>
                        </a:spcBef>
                      </a:pPr>
                      <a:r>
                        <a:rPr sz="2300" b="0" u="heavy" cap="none" spc="6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Pink-Orange- </a:t>
                      </a:r>
                      <a:r>
                        <a:rPr sz="2300" b="0" cap="none" spc="6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0" u="heavy" cap="none" spc="6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Red</a:t>
                      </a:r>
                      <a:endParaRPr sz="2300" b="0" cap="none" spc="6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7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335"/>
                        </a:lnSpc>
                      </a:pPr>
                      <a:r>
                        <a:rPr sz="2300" b="0" u="heavy" cap="none" spc="6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Red-brown-black</a:t>
                      </a:r>
                      <a:endParaRPr sz="2300" b="0" cap="none" spc="6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7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92">
                <a:tc>
                  <a:txBody>
                    <a:bodyPr/>
                    <a:lstStyle/>
                    <a:p>
                      <a:pPr marL="57150">
                        <a:lnSpc>
                          <a:spcPts val="2100"/>
                        </a:lnSpc>
                      </a:pPr>
                      <a:r>
                        <a:rPr sz="200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Methylene Blue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4AD0C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100"/>
                        </a:lnSpc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Haemoglobin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E47A9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100"/>
                        </a:lnSpc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Haemoglobin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AC3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1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Pseudomonas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AD0C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Myoglobin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47A9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Myoglobin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AC3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32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Riboflavin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4AD0C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Phenolpthalein</a:t>
                      </a: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Porphyrins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E47A9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Red blood cells</a:t>
                      </a: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Homogentisic Acid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AC3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cap="none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Rifampicin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47A9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 -DOPA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AC3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cap="none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cap="none" spc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Melanin</a:t>
                      </a: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cap="none" spc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Methyldopa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AC3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17">
                <a:tc gridSpan="3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422275" algn="l"/>
                        </a:tabLst>
                      </a:pPr>
                      <a:r>
                        <a:rPr sz="2000" cap="none" spc="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</a:t>
                      </a:r>
                      <a:r>
                        <a:rPr sz="2000" cap="none" spc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cap="none" spc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Colour</a:t>
                      </a:r>
                      <a:r>
                        <a:rPr sz="2000" cap="none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urine depending upon it’s constituents.</a:t>
                      </a:r>
                    </a:p>
                  </a:txBody>
                  <a:tcPr marL="0" marR="0" marT="12873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5400"/>
              <a:t>Specific Gravity</a:t>
            </a:r>
          </a:p>
        </p:txBody>
      </p:sp>
      <p:pic>
        <p:nvPicPr>
          <p:cNvPr id="1026" name="Picture 2" descr="Hand refractometer for urine and protein, ATC, built-in LED illuminator 110/240V">
            <a:extLst>
              <a:ext uri="{FF2B5EF4-FFF2-40B4-BE49-F238E27FC236}">
                <a16:creationId xmlns:a16="http://schemas.microsoft.com/office/drawing/2014/main" id="{50208CB7-E30D-E74E-87D3-FBEDA96F4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19930" r="10732" b="24182"/>
          <a:stretch/>
        </p:blipFill>
        <p:spPr bwMode="auto">
          <a:xfrm>
            <a:off x="6532916" y="512961"/>
            <a:ext cx="2540538" cy="18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6DB8E-56EC-744D-BF82-B3DEBF23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383" y="365125"/>
            <a:ext cx="2194560" cy="2194560"/>
          </a:xfrm>
          <a:prstGeom prst="rect">
            <a:avLst/>
          </a:prstGeom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200"/>
              <a:t>Measured by urinometer or refractometer.</a:t>
            </a:r>
          </a:p>
          <a:p>
            <a:r>
              <a:rPr lang="en-US" sz="2200"/>
              <a:t>It is measurement of urine density which reflects the  ability of the kidney to concentrate or dilute the urine  relative to the plasma from which it is filtered.</a:t>
            </a:r>
          </a:p>
          <a:p>
            <a:r>
              <a:rPr lang="en-US" sz="2200"/>
              <a:t>Normal :-	1.001- 1.040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7579"/>
              </p:ext>
            </p:extLst>
          </p:nvPr>
        </p:nvGraphicFramePr>
        <p:xfrm>
          <a:off x="6532916" y="3010487"/>
          <a:ext cx="5295017" cy="2922244"/>
        </p:xfrm>
        <a:graphic>
          <a:graphicData uri="http://schemas.openxmlformats.org/drawingml/2006/table">
            <a:tbl>
              <a:tblPr firstRow="1" bandRow="1">
                <a:noFill/>
                <a:tableStyleId>{2D5ABB26-0587-4C30-8999-92F81FD0307C}</a:tableStyleId>
              </a:tblPr>
              <a:tblGrid>
                <a:gridCol w="176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60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900" b="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 S.G</a:t>
                      </a:r>
                    </a:p>
                  </a:txBody>
                  <a:tcPr marL="53653" marR="53653" marT="29683" marB="1073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900" b="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Osmolality (mosm/kg)</a:t>
                      </a:r>
                    </a:p>
                  </a:txBody>
                  <a:tcPr marL="53653" marR="53653" marT="29683" marB="1073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 marR="56515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1.001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 marR="5645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1.010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 marR="5645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1.020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800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 marR="56515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1.025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1000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 marR="56515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1.030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1200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 marR="56515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1.040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IN" sz="1400" cap="none" spc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1400</a:t>
                      </a:r>
                    </a:p>
                  </a:txBody>
                  <a:tcPr marL="53653" marR="53653" marT="44524" marB="1073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Specific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/>
              <a:t>Increase in Specific Gravity seen in</a:t>
            </a:r>
          </a:p>
          <a:p>
            <a:r>
              <a:rPr lang="en-US" sz="2200"/>
              <a:t>Low water intake</a:t>
            </a:r>
          </a:p>
          <a:p>
            <a:r>
              <a:rPr lang="en-US" sz="2200"/>
              <a:t>Diabetes mellitus</a:t>
            </a:r>
          </a:p>
          <a:p>
            <a:r>
              <a:rPr lang="en-US" sz="2200"/>
              <a:t>Albuminuruia</a:t>
            </a:r>
          </a:p>
          <a:p>
            <a:r>
              <a:rPr lang="en-US" sz="2200"/>
              <a:t>Acute nephritis.</a:t>
            </a:r>
          </a:p>
          <a:p>
            <a:pPr>
              <a:buNone/>
            </a:pPr>
            <a:endParaRPr lang="en-US" sz="2200"/>
          </a:p>
          <a:p>
            <a:pPr>
              <a:buNone/>
            </a:pPr>
            <a:r>
              <a:rPr lang="en-US" sz="2200"/>
              <a:t>Decrease in Specific Gravity is seen in</a:t>
            </a:r>
          </a:p>
          <a:p>
            <a:r>
              <a:rPr lang="en-US" sz="2200"/>
              <a:t>Absence of ADH</a:t>
            </a:r>
          </a:p>
          <a:p>
            <a:r>
              <a:rPr lang="en-US" sz="2200"/>
              <a:t>Renal Tubular damage.</a:t>
            </a:r>
          </a:p>
          <a:p>
            <a:pPr>
              <a:buNone/>
            </a:pPr>
            <a:endParaRPr lang="en-US" sz="2200"/>
          </a:p>
          <a:p>
            <a:pPr>
              <a:buNone/>
            </a:pPr>
            <a:r>
              <a:rPr lang="en-US" sz="2200"/>
              <a:t>Isosthenuria-Persistent production of fixed  low Specific gravity urine isoosmolar with  plasma despite variation in water intake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33435-9C84-F546-80D5-35C894D3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/>
              <a:t>Urine Analysis</a:t>
            </a:r>
          </a:p>
        </p:txBody>
      </p:sp>
      <p:sp>
        <p:nvSpPr>
          <p:cNvPr id="19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6093A7BE-8BAC-4005-ABA9-8DEB3961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  <p:pic>
        <p:nvPicPr>
          <p:cNvPr id="2052" name="Picture 4" descr="Pus Cells In Urine Normal Range Hpf For Female">
            <a:extLst>
              <a:ext uri="{FF2B5EF4-FFF2-40B4-BE49-F238E27FC236}">
                <a16:creationId xmlns:a16="http://schemas.microsoft.com/office/drawing/2014/main" id="{84146787-F0D5-5C4B-8FBA-A561E299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r="3" b="12148"/>
          <a:stretch/>
        </p:blipFill>
        <p:spPr bwMode="auto">
          <a:xfrm>
            <a:off x="172397" y="2386584"/>
            <a:ext cx="5809750" cy="2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lucose urine test">
            <a:extLst>
              <a:ext uri="{FF2B5EF4-FFF2-40B4-BE49-F238E27FC236}">
                <a16:creationId xmlns:a16="http://schemas.microsoft.com/office/drawing/2014/main" id="{88E3B790-A107-724E-B570-541BA9BFF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r="9857" b="3"/>
          <a:stretch/>
        </p:blipFill>
        <p:spPr bwMode="auto">
          <a:xfrm>
            <a:off x="6254496" y="3082865"/>
            <a:ext cx="5468112" cy="26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2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Blood examination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A602E2-1A79-4A72-A9F1-D3CFA4F25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01139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Serum creatinine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Creatinine is filtered but not reabsorbed in kidney</a:t>
            </a:r>
          </a:p>
          <a:p>
            <a:r>
              <a:rPr lang="en-US" dirty="0"/>
              <a:t>Not increased above normal until GFR&lt;50 ml/min</a:t>
            </a:r>
          </a:p>
          <a:p>
            <a:r>
              <a:rPr lang="en-US" dirty="0"/>
              <a:t>The methods most widely used for serum creatinine  are based on the Jaffe reaction. This reaction occurs  between creatinine and the picrate ion formed in  alkaline medium (sodium picrate); a red-orange  solution develops which is read </a:t>
            </a:r>
            <a:r>
              <a:rPr lang="en-US" dirty="0" err="1"/>
              <a:t>colorimetrically</a:t>
            </a:r>
            <a:r>
              <a:rPr lang="en-US" dirty="0"/>
              <a:t> at 520  nm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Blood urea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800" dirty="0"/>
              <a:t>major nitrogenous end product of protein and  amino acid catabolism</a:t>
            </a:r>
          </a:p>
          <a:p>
            <a:r>
              <a:rPr lang="en-US" sz="2800" dirty="0"/>
              <a:t>filtered freely by the glomeruli</a:t>
            </a:r>
          </a:p>
          <a:p>
            <a:r>
              <a:rPr lang="en-US" sz="2800" dirty="0"/>
              <a:t>Many renal diseases with various glomerular, tubular,  interstitial or vascular damage can cause an increase in  plasma urea concentration</a:t>
            </a:r>
          </a:p>
          <a:p>
            <a:r>
              <a:rPr lang="en-US" sz="2800" dirty="0"/>
              <a:t>High protein diet causes significant  increases in plasma urea concentrations and urinary  excretion</a:t>
            </a:r>
          </a:p>
          <a:p>
            <a:r>
              <a:rPr lang="en-US" sz="2800" dirty="0"/>
              <a:t>Enzymatic Berthelot Method is used for blood urea  estimation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Plasma Cystatin C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0B8AFC-9135-4960-96EC-7EC24A27F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141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Serum Uric Acid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6E09AF-326E-4B92-A59B-77ABD3981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751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spc="-5">
                <a:solidFill>
                  <a:schemeClr val="accent5"/>
                </a:solidFill>
              </a:rPr>
              <a:t>Kidney</a:t>
            </a:r>
            <a:r>
              <a:rPr lang="en-US" sz="6000" spc="-75">
                <a:solidFill>
                  <a:schemeClr val="accent5"/>
                </a:solidFill>
              </a:rPr>
              <a:t> </a:t>
            </a:r>
            <a:r>
              <a:rPr lang="en-US" sz="6000" spc="-5">
                <a:solidFill>
                  <a:schemeClr val="accent5"/>
                </a:solidFill>
              </a:rPr>
              <a:t>Functions</a:t>
            </a:r>
            <a:endParaRPr lang="en-US" sz="60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FC04E-86AE-4375-9B0F-7B166F884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7007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spc="-55">
                <a:cs typeface="Calibri"/>
              </a:rPr>
              <a:t>Total </a:t>
            </a:r>
            <a:r>
              <a:rPr lang="en-US" sz="5400" spc="-10">
                <a:cs typeface="Calibri"/>
              </a:rPr>
              <a:t>protein </a:t>
            </a:r>
            <a:r>
              <a:rPr lang="en-US" sz="5400">
                <a:cs typeface="Calibri"/>
              </a:rPr>
              <a:t>and</a:t>
            </a:r>
            <a:r>
              <a:rPr lang="en-US" sz="5400" spc="-15">
                <a:cs typeface="Calibri"/>
              </a:rPr>
              <a:t> </a:t>
            </a:r>
            <a:r>
              <a:rPr lang="en-US" sz="5400" spc="-5">
                <a:cs typeface="Calibri"/>
              </a:rPr>
              <a:t>albumin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92BC79-9377-4B6D-A057-DEC9EA77C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4951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Serum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electrolytes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55476E-9E22-4840-B66E-E638EE6503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05840"/>
            <a:ext cx="9031769" cy="2936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034297"/>
            <a:ext cx="903176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in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 </a:t>
            </a:r>
            <a:r>
              <a:rPr lang="en-US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stages </a:t>
            </a:r>
            <a:r>
              <a:rPr lang="en-US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kidney 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</a:t>
            </a:r>
            <a:r>
              <a:rPr lang="en-US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</a:t>
            </a:r>
            <a:r>
              <a:rPr lang="en-US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deficiency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erythropoietin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Clearance test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r>
              <a:rPr lang="en-US" sz="2800" spc="-10" dirty="0">
                <a:cs typeface="Calibri"/>
              </a:rPr>
              <a:t>Clearance </a:t>
            </a:r>
            <a:r>
              <a:rPr lang="en-US" sz="2800" dirty="0">
                <a:cs typeface="Calibri"/>
              </a:rPr>
              <a:t>of </a:t>
            </a:r>
            <a:r>
              <a:rPr lang="en-US" sz="2800" spc="-15" dirty="0">
                <a:cs typeface="Calibri"/>
              </a:rPr>
              <a:t>substance </a:t>
            </a:r>
            <a:r>
              <a:rPr lang="en-US" sz="2800" dirty="0">
                <a:cs typeface="Calibri"/>
              </a:rPr>
              <a:t>is </a:t>
            </a:r>
            <a:r>
              <a:rPr lang="en-US" sz="2800" spc="-5" dirty="0">
                <a:cs typeface="Calibri"/>
              </a:rPr>
              <a:t>defined </a:t>
            </a:r>
            <a:r>
              <a:rPr lang="en-US" sz="2800" dirty="0">
                <a:cs typeface="Calibri"/>
              </a:rPr>
              <a:t>as </a:t>
            </a:r>
            <a:r>
              <a:rPr lang="en-US" sz="2800" spc="-10" dirty="0">
                <a:cs typeface="Calibri"/>
              </a:rPr>
              <a:t>the </a:t>
            </a:r>
            <a:r>
              <a:rPr lang="en-US" sz="2800" spc="-5" dirty="0">
                <a:cs typeface="Calibri"/>
              </a:rPr>
              <a:t>volume </a:t>
            </a:r>
            <a:r>
              <a:rPr lang="en-US" sz="2800" dirty="0">
                <a:cs typeface="Calibri"/>
              </a:rPr>
              <a:t>of plasma </a:t>
            </a:r>
            <a:r>
              <a:rPr lang="en-US" sz="2800" spc="-10" dirty="0">
                <a:cs typeface="Calibri"/>
              </a:rPr>
              <a:t>that </a:t>
            </a:r>
            <a:r>
              <a:rPr lang="en-US" sz="2800" spc="5" dirty="0">
                <a:cs typeface="Calibri"/>
              </a:rPr>
              <a:t>is  </a:t>
            </a:r>
            <a:r>
              <a:rPr lang="en-US" sz="2800" spc="-10" dirty="0">
                <a:cs typeface="Calibri"/>
              </a:rPr>
              <a:t>cleared </a:t>
            </a:r>
            <a:r>
              <a:rPr lang="en-US" sz="2800" dirty="0">
                <a:cs typeface="Calibri"/>
              </a:rPr>
              <a:t>of </a:t>
            </a:r>
            <a:r>
              <a:rPr lang="en-US" sz="2800" spc="-10" dirty="0">
                <a:cs typeface="Calibri"/>
              </a:rPr>
              <a:t>that substance </a:t>
            </a:r>
            <a:r>
              <a:rPr lang="en-US" sz="2800" dirty="0">
                <a:cs typeface="Calibri"/>
              </a:rPr>
              <a:t>in </a:t>
            </a:r>
            <a:r>
              <a:rPr lang="en-US" sz="2800" spc="-5" dirty="0">
                <a:cs typeface="Calibri"/>
              </a:rPr>
              <a:t>unit</a:t>
            </a:r>
            <a:r>
              <a:rPr lang="en-US" sz="2800" spc="-1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time</a:t>
            </a:r>
          </a:p>
          <a:p>
            <a:pPr marL="241300" marR="56515" indent="-228600">
              <a:spcBef>
                <a:spcPts val="1010"/>
              </a:spcBef>
            </a:pPr>
            <a:r>
              <a:rPr lang="en-US" sz="2800" spc="-5" dirty="0">
                <a:cs typeface="Calibri"/>
              </a:rPr>
              <a:t>Inulin </a:t>
            </a:r>
            <a:r>
              <a:rPr lang="en-US" sz="2800" spc="-10" dirty="0">
                <a:cs typeface="Calibri"/>
              </a:rPr>
              <a:t>clearance </a:t>
            </a:r>
            <a:r>
              <a:rPr lang="en-US" sz="2800" spc="-15" dirty="0">
                <a:cs typeface="Calibri"/>
              </a:rPr>
              <a:t>accurately </a:t>
            </a:r>
            <a:r>
              <a:rPr lang="en-US" sz="2800" spc="-5" dirty="0">
                <a:cs typeface="Calibri"/>
              </a:rPr>
              <a:t>measures </a:t>
            </a:r>
            <a:r>
              <a:rPr lang="en-US" sz="2800" spc="5" dirty="0">
                <a:cs typeface="Calibri"/>
              </a:rPr>
              <a:t>GFR </a:t>
            </a:r>
            <a:r>
              <a:rPr lang="en-US" sz="2800" dirty="0">
                <a:cs typeface="Calibri"/>
              </a:rPr>
              <a:t>as it is </a:t>
            </a:r>
            <a:r>
              <a:rPr lang="en-US" sz="2800" spc="-5" dirty="0">
                <a:cs typeface="Calibri"/>
              </a:rPr>
              <a:t>neither </a:t>
            </a:r>
            <a:r>
              <a:rPr lang="en-US" sz="2800" spc="-15" dirty="0">
                <a:cs typeface="Calibri"/>
              </a:rPr>
              <a:t>secreted </a:t>
            </a:r>
            <a:r>
              <a:rPr lang="en-US" sz="2800" spc="-5" dirty="0">
                <a:cs typeface="Calibri"/>
              </a:rPr>
              <a:t>or  absorbed </a:t>
            </a:r>
            <a:r>
              <a:rPr lang="en-US" sz="2800" spc="-15" dirty="0">
                <a:cs typeface="Calibri"/>
              </a:rPr>
              <a:t>by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spc="-10" dirty="0">
                <a:cs typeface="Calibri"/>
              </a:rPr>
              <a:t>renal</a:t>
            </a:r>
            <a:r>
              <a:rPr lang="en-US" sz="2800" spc="-5" dirty="0">
                <a:cs typeface="Calibri"/>
              </a:rPr>
              <a:t> tubules; </a:t>
            </a:r>
            <a:r>
              <a:rPr lang="en-US" sz="2800" spc="-5" baseline="30000" dirty="0">
                <a:cs typeface="Calibri"/>
              </a:rPr>
              <a:t>51</a:t>
            </a:r>
            <a:r>
              <a:rPr lang="en-US" sz="2800" spc="-5" dirty="0">
                <a:cs typeface="Calibri"/>
              </a:rPr>
              <a:t>Cr-EDTA</a:t>
            </a:r>
            <a:endParaRPr lang="en-US" sz="2800" dirty="0">
              <a:cs typeface="Calibri"/>
            </a:endParaRPr>
          </a:p>
          <a:p>
            <a:pPr marL="12700">
              <a:spcBef>
                <a:spcPts val="625"/>
              </a:spcBef>
            </a:pPr>
            <a:r>
              <a:rPr lang="en-US" sz="2800" spc="-10" dirty="0">
                <a:cs typeface="Calibri"/>
              </a:rPr>
              <a:t>However </a:t>
            </a:r>
            <a:r>
              <a:rPr lang="en-US" sz="2800" dirty="0">
                <a:cs typeface="Calibri"/>
              </a:rPr>
              <a:t>it is </a:t>
            </a:r>
            <a:r>
              <a:rPr lang="en-US" sz="2800" spc="-5" dirty="0">
                <a:cs typeface="Calibri"/>
              </a:rPr>
              <a:t>not </a:t>
            </a:r>
            <a:r>
              <a:rPr lang="en-US" sz="2800" spc="-10" dirty="0">
                <a:cs typeface="Calibri"/>
              </a:rPr>
              <a:t>routinely </a:t>
            </a:r>
            <a:r>
              <a:rPr lang="en-US" sz="2800" spc="-5" dirty="0">
                <a:cs typeface="Calibri"/>
              </a:rPr>
              <a:t>done </a:t>
            </a:r>
            <a:r>
              <a:rPr lang="en-US" sz="2800" dirty="0">
                <a:cs typeface="Calibri"/>
              </a:rPr>
              <a:t>in</a:t>
            </a:r>
            <a:r>
              <a:rPr lang="en-US" sz="2800" spc="-7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patients.</a:t>
            </a:r>
            <a:endParaRPr lang="en-US" sz="2800" dirty="0">
              <a:cs typeface="Calibri"/>
            </a:endParaRPr>
          </a:p>
          <a:p>
            <a:pPr marL="241300" marR="5080" indent="-228600">
              <a:spcBef>
                <a:spcPts val="1019"/>
              </a:spcBef>
            </a:pPr>
            <a:r>
              <a:rPr lang="en-US" sz="2800" spc="-5" dirty="0">
                <a:cs typeface="Calibri"/>
              </a:rPr>
              <a:t>In clinical </a:t>
            </a:r>
            <a:r>
              <a:rPr lang="en-US" sz="2800" spc="-15" dirty="0">
                <a:cs typeface="Calibri"/>
              </a:rPr>
              <a:t>setting </a:t>
            </a:r>
            <a:r>
              <a:rPr lang="en-US" sz="2800" spc="-10" dirty="0">
                <a:cs typeface="Calibri"/>
              </a:rPr>
              <a:t>estimated </a:t>
            </a:r>
            <a:r>
              <a:rPr lang="en-US" sz="2800" spc="5" dirty="0">
                <a:cs typeface="Calibri"/>
              </a:rPr>
              <a:t>GFR </a:t>
            </a:r>
            <a:r>
              <a:rPr lang="en-US" sz="2800" dirty="0">
                <a:cs typeface="Calibri"/>
              </a:rPr>
              <a:t>(eGFR) is </a:t>
            </a:r>
            <a:r>
              <a:rPr lang="en-US" sz="2800" spc="-15" dirty="0">
                <a:cs typeface="Calibri"/>
              </a:rPr>
              <a:t>more </a:t>
            </a:r>
            <a:r>
              <a:rPr lang="en-US" sz="2800" spc="-5" dirty="0">
                <a:cs typeface="Calibri"/>
              </a:rPr>
              <a:t>commonly used; </a:t>
            </a:r>
            <a:r>
              <a:rPr lang="en-US" sz="2800" dirty="0">
                <a:cs typeface="Calibri"/>
              </a:rPr>
              <a:t>it is  </a:t>
            </a:r>
            <a:r>
              <a:rPr lang="en-US" sz="2800" spc="-10" dirty="0">
                <a:cs typeface="Calibri"/>
              </a:rPr>
              <a:t>calculated from </a:t>
            </a:r>
            <a:r>
              <a:rPr lang="en-US" sz="2800" spc="-5" dirty="0">
                <a:cs typeface="Calibri"/>
              </a:rPr>
              <a:t>serum </a:t>
            </a:r>
            <a:r>
              <a:rPr lang="en-US" sz="2800" spc="-10" dirty="0">
                <a:cs typeface="Calibri"/>
              </a:rPr>
              <a:t>creatinine</a:t>
            </a:r>
            <a:r>
              <a:rPr lang="en-US" sz="2800" spc="-7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value</a:t>
            </a:r>
            <a:endParaRPr lang="en-US" sz="2800" dirty="0"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4AD101E-2E66-40BD-855E-05AB6F2D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en-US" sz="4600" dirty="0"/>
              <a:t>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DD3537-7141-4DCE-87A0-24A9FDECE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4CA9913A-B1D8-45B4-9957-42C103F2D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2CB1F3BD-F556-44C4-A1A7-2CB13B32D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76D79EE-734E-43CF-A5CB-369A381DC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45B23C19-C5F7-4D3E-9D63-C648D7458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CACAA539-E3A5-4EAB-B861-2671362B7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9D66262B-0C5D-407E-AD43-E35D3D7D4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73A9A192-0D92-42E1-8233-FFCBC0269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CF8C28B-11D4-43D3-B0FA-1A9D62D20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14DE6CB6-1BA3-4A45-8DF5-8728DB456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312655A1-4DA2-44E9-A217-B968FD5CD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211F6A0A-4682-40E9-AC75-233D3C0D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5EA6239D-D233-4711-A471-E07BD472A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F0776104-DC4B-4056-8197-6F6EF1234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37F985-0DDA-4764-9078-C71591476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4C09BF5A-C1E9-4446-BD6E-A185B97FE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B01D206-0B6E-445C-9DC1-DB9961CA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94A013BB-FBDD-4BEA-A7D7-836B72051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5196F63B-7395-42FD-B183-3149E3326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052E94C-3771-40D8-AACB-56694FE6E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EA6D390F-CDEC-4C7B-91D8-C4E8ADD1A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538" r="-2" b="-2"/>
          <a:stretch/>
        </p:blipFill>
        <p:spPr bwMode="auto">
          <a:xfrm>
            <a:off x="7543800" y="713902"/>
            <a:ext cx="3502374" cy="206276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4140130"/>
            <a:ext cx="10785191" cy="2062765"/>
          </a:xfrm>
        </p:spPr>
        <p:txBody>
          <a:bodyPr anchor="ctr">
            <a:normAutofit/>
          </a:bodyPr>
          <a:lstStyle/>
          <a:p>
            <a:pPr marL="12700">
              <a:spcBef>
                <a:spcPts val="1780"/>
              </a:spcBef>
              <a:tabLst>
                <a:tab pos="396875" algn="l"/>
              </a:tabLst>
            </a:pPr>
            <a:r>
              <a:rPr lang="en-US" sz="2000" b="1" spc="-5" dirty="0">
                <a:latin typeface="Aharoni"/>
                <a:cs typeface="Aharoni"/>
              </a:rPr>
              <a:t>U = Concentration of the </a:t>
            </a:r>
            <a:r>
              <a:rPr lang="en-US" sz="2000" b="1" spc="-10" dirty="0">
                <a:latin typeface="Aharoni"/>
                <a:cs typeface="Aharoni"/>
              </a:rPr>
              <a:t>substance </a:t>
            </a:r>
            <a:r>
              <a:rPr lang="en-US" sz="2000" b="1" spc="-5" dirty="0">
                <a:latin typeface="Aharoni"/>
                <a:cs typeface="Aharoni"/>
              </a:rPr>
              <a:t>in</a:t>
            </a:r>
            <a:r>
              <a:rPr lang="en-US" sz="2000" b="1" spc="140" dirty="0">
                <a:latin typeface="Aharoni"/>
                <a:cs typeface="Aharoni"/>
              </a:rPr>
              <a:t> </a:t>
            </a:r>
            <a:r>
              <a:rPr lang="en-US" sz="2000" b="1" spc="-5" dirty="0">
                <a:latin typeface="Aharoni"/>
                <a:cs typeface="Aharoni"/>
              </a:rPr>
              <a:t>urine.</a:t>
            </a:r>
            <a:endParaRPr lang="en-US" sz="2000" dirty="0">
              <a:latin typeface="Aharoni"/>
              <a:cs typeface="Aharoni"/>
            </a:endParaRPr>
          </a:p>
          <a:p>
            <a:pPr marL="12700">
              <a:spcBef>
                <a:spcPts val="1780"/>
              </a:spcBef>
              <a:tabLst>
                <a:tab pos="396875" algn="l"/>
              </a:tabLst>
            </a:pPr>
            <a:r>
              <a:rPr lang="en-US" sz="2000" b="1" spc="-5" dirty="0">
                <a:latin typeface="Aharoni"/>
                <a:cs typeface="Aharoni"/>
              </a:rPr>
              <a:t>V = </a:t>
            </a:r>
            <a:r>
              <a:rPr lang="en-US" sz="2000" b="1" spc="-10" dirty="0">
                <a:latin typeface="Aharoni"/>
                <a:cs typeface="Aharoni"/>
              </a:rPr>
              <a:t>Volume </a:t>
            </a:r>
            <a:r>
              <a:rPr lang="en-US" sz="2000" b="1" spc="-5" dirty="0">
                <a:latin typeface="Aharoni"/>
                <a:cs typeface="Aharoni"/>
              </a:rPr>
              <a:t>of urine in ml </a:t>
            </a:r>
            <a:r>
              <a:rPr lang="en-US" sz="2000" b="1" spc="-10" dirty="0">
                <a:latin typeface="Aharoni"/>
                <a:cs typeface="Aharoni"/>
              </a:rPr>
              <a:t>excreted per  </a:t>
            </a:r>
            <a:r>
              <a:rPr lang="en-US" sz="2000" b="1" spc="-5" dirty="0">
                <a:latin typeface="Aharoni"/>
                <a:cs typeface="Aharoni"/>
              </a:rPr>
              <a:t>minute.</a:t>
            </a:r>
            <a:endParaRPr lang="en-US" sz="2000" dirty="0">
              <a:latin typeface="Aharoni"/>
              <a:cs typeface="Aharoni"/>
            </a:endParaRPr>
          </a:p>
          <a:p>
            <a:pPr marL="12700">
              <a:spcBef>
                <a:spcPts val="1680"/>
              </a:spcBef>
              <a:tabLst>
                <a:tab pos="396875" algn="l"/>
              </a:tabLst>
            </a:pPr>
            <a:r>
              <a:rPr lang="en-US" sz="2000" b="1" spc="-5" dirty="0">
                <a:latin typeface="Aharoni"/>
                <a:cs typeface="Aharoni"/>
              </a:rPr>
              <a:t>P = Concentration of the </a:t>
            </a:r>
            <a:r>
              <a:rPr lang="en-US" sz="2000" b="1" spc="-10" dirty="0">
                <a:latin typeface="Aharoni"/>
                <a:cs typeface="Aharoni"/>
              </a:rPr>
              <a:t>substance </a:t>
            </a:r>
            <a:r>
              <a:rPr lang="en-US" sz="2000" b="1" spc="-5" dirty="0">
                <a:latin typeface="Aharoni"/>
                <a:cs typeface="Aharoni"/>
              </a:rPr>
              <a:t>in</a:t>
            </a:r>
            <a:r>
              <a:rPr lang="en-US" sz="2000" b="1" spc="114" dirty="0">
                <a:latin typeface="Aharoni"/>
                <a:cs typeface="Aharoni"/>
              </a:rPr>
              <a:t> </a:t>
            </a:r>
            <a:r>
              <a:rPr lang="en-US" sz="2000" b="1" spc="-10" dirty="0">
                <a:latin typeface="Aharoni"/>
                <a:cs typeface="Aharoni"/>
              </a:rPr>
              <a:t>plasma</a:t>
            </a:r>
            <a:endParaRPr lang="en-US" sz="2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Creatinine Clearance Test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Creatinine is an excretory product derived  from creatine phosphate.</a:t>
            </a:r>
          </a:p>
          <a:p>
            <a:r>
              <a:rPr lang="en-US" sz="2800" dirty="0"/>
              <a:t>The excretion of creatinine is rather  constant &amp; is not influenced by body  metabolism or dietary factors.</a:t>
            </a:r>
          </a:p>
          <a:p>
            <a:r>
              <a:rPr lang="en-US" sz="2800" dirty="0"/>
              <a:t>Creatinine is filtered by the glomeruli &amp; only  marginally secreted by the tubules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GFR Significance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27408"/>
              </p:ext>
            </p:extLst>
          </p:nvPr>
        </p:nvGraphicFramePr>
        <p:xfrm>
          <a:off x="603772" y="2633472"/>
          <a:ext cx="10981409" cy="3586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216">
                <a:tc>
                  <a:txBody>
                    <a:bodyPr/>
                    <a:lstStyle/>
                    <a:p>
                      <a:pPr marL="78740" algn="ctr">
                        <a:lnSpc>
                          <a:spcPts val="2375"/>
                        </a:lnSpc>
                      </a:pPr>
                      <a:r>
                        <a:rPr lang="en-IN" sz="2500" b="1" spc="-5">
                          <a:solidFill>
                            <a:schemeClr val="tx1"/>
                          </a:solidFill>
                          <a:latin typeface="Aharoni"/>
                          <a:cs typeface="Aharoni"/>
                        </a:rPr>
                        <a:t>State</a:t>
                      </a:r>
                      <a:endParaRPr lang="en-IN" sz="2500">
                        <a:solidFill>
                          <a:schemeClr val="tx1"/>
                        </a:solidFill>
                        <a:latin typeface="Aharoni"/>
                        <a:cs typeface="Aharon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ts val="2375"/>
                        </a:lnSpc>
                      </a:pPr>
                      <a:r>
                        <a:rPr lang="en-IN" sz="2500" b="1" spc="-5">
                          <a:solidFill>
                            <a:schemeClr val="tx1"/>
                          </a:solidFill>
                          <a:latin typeface="Aharoni"/>
                          <a:cs typeface="Aharoni"/>
                        </a:rPr>
                        <a:t>Grade</a:t>
                      </a:r>
                      <a:endParaRPr lang="en-IN" sz="2500">
                        <a:solidFill>
                          <a:schemeClr val="tx1"/>
                        </a:solidFill>
                        <a:latin typeface="Aharoni"/>
                        <a:cs typeface="Aharon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ts val="2375"/>
                        </a:lnSpc>
                      </a:pPr>
                      <a:r>
                        <a:rPr lang="en-IN" sz="2500" b="1">
                          <a:solidFill>
                            <a:schemeClr val="tx1"/>
                          </a:solidFill>
                          <a:latin typeface="Aharoni"/>
                          <a:cs typeface="Aharoni"/>
                        </a:rPr>
                        <a:t>GFR</a:t>
                      </a:r>
                      <a:r>
                        <a:rPr lang="en-IN" sz="2500" b="1" spc="-65">
                          <a:solidFill>
                            <a:schemeClr val="tx1"/>
                          </a:solidFill>
                          <a:latin typeface="Aharoni"/>
                          <a:cs typeface="Aharoni"/>
                        </a:rPr>
                        <a:t> </a:t>
                      </a:r>
                      <a:r>
                        <a:rPr lang="en-IN" sz="2500" b="1" spc="-5">
                          <a:solidFill>
                            <a:schemeClr val="tx1"/>
                          </a:solidFill>
                          <a:latin typeface="Aharoni"/>
                          <a:cs typeface="Aharoni"/>
                        </a:rPr>
                        <a:t>ml/mt/1.73m</a:t>
                      </a:r>
                      <a:r>
                        <a:rPr lang="en-IN" sz="2500" b="1" spc="-7" baseline="24305">
                          <a:solidFill>
                            <a:schemeClr val="tx1"/>
                          </a:solidFill>
                          <a:latin typeface="Aharoni"/>
                          <a:cs typeface="Aharoni"/>
                        </a:rPr>
                        <a:t>2</a:t>
                      </a:r>
                      <a:endParaRPr lang="en-IN" sz="2500" baseline="24305">
                        <a:solidFill>
                          <a:schemeClr val="tx1"/>
                        </a:solidFill>
                        <a:latin typeface="Aharoni"/>
                        <a:cs typeface="Aharon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IN" sz="2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Minima damage </a:t>
                      </a:r>
                      <a:r>
                        <a:rPr lang="en-IN" sz="2100" b="1" spc="-5">
                          <a:latin typeface="Aharoni"/>
                          <a:cs typeface="Aharoni"/>
                        </a:rPr>
                        <a:t>with normal</a:t>
                      </a:r>
                      <a:r>
                        <a:rPr lang="en-IN" sz="2100" b="1" spc="-105">
                          <a:latin typeface="Aharoni"/>
                          <a:cs typeface="Aharoni"/>
                        </a:rPr>
                        <a:t>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GFR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IN" sz="2400">
                        <a:latin typeface="Times New Roman"/>
                        <a:cs typeface="Times New Roman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1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IN" sz="2400">
                        <a:latin typeface="Times New Roman"/>
                        <a:cs typeface="Times New Roman"/>
                      </a:endParaRPr>
                    </a:p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lang="en-IN" sz="2100" b="1" spc="-5">
                          <a:latin typeface="Aharoni"/>
                          <a:cs typeface="Aharoni"/>
                        </a:rPr>
                        <a:t>&gt;90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IN"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Mild damage </a:t>
                      </a:r>
                      <a:r>
                        <a:rPr lang="en-IN" sz="2100" b="1" spc="-5">
                          <a:latin typeface="Aharoni"/>
                          <a:cs typeface="Aharoni"/>
                        </a:rPr>
                        <a:t>with slightly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low</a:t>
                      </a:r>
                      <a:r>
                        <a:rPr lang="en-IN" sz="2100" b="1" spc="-110">
                          <a:latin typeface="Aharoni"/>
                          <a:cs typeface="Aharoni"/>
                        </a:rPr>
                        <a:t>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GFR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6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IN" sz="2500">
                        <a:latin typeface="Times New Roman"/>
                        <a:cs typeface="Times New Roman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2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6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IN" sz="2500">
                        <a:latin typeface="Times New Roman"/>
                        <a:cs typeface="Times New Roman"/>
                      </a:endParaRPr>
                    </a:p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lang="en-IN" sz="2100" b="1" spc="-5">
                          <a:latin typeface="Aharoni"/>
                          <a:cs typeface="Aharoni"/>
                        </a:rPr>
                        <a:t>60-89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6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IN" sz="19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Moderately low</a:t>
                      </a:r>
                      <a:r>
                        <a:rPr lang="en-IN" sz="2100" b="1" spc="-55">
                          <a:latin typeface="Aharoni"/>
                          <a:cs typeface="Aharoni"/>
                        </a:rPr>
                        <a:t>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GFR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598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IN" sz="1900">
                        <a:latin typeface="Times New Roman"/>
                        <a:cs typeface="Times New Roman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3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598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IN" sz="1900">
                        <a:latin typeface="Times New Roman"/>
                        <a:cs typeface="Times New Roman"/>
                      </a:endParaRPr>
                    </a:p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lang="en-IN" sz="2100" b="1" spc="-5">
                          <a:latin typeface="Aharoni"/>
                          <a:cs typeface="Aharoni"/>
                        </a:rPr>
                        <a:t>30-59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598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9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IN" sz="2100" b="1" spc="-5">
                          <a:latin typeface="Aharoni"/>
                          <a:cs typeface="Aharoni"/>
                        </a:rPr>
                        <a:t>Severely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low</a:t>
                      </a:r>
                      <a:r>
                        <a:rPr lang="en-IN" sz="2100" b="1" spc="-50">
                          <a:latin typeface="Aharoni"/>
                          <a:cs typeface="Aharoni"/>
                        </a:rPr>
                        <a:t>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GFR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4715" marB="0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4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4715" marB="0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IN" sz="2100" b="1" spc="-5">
                          <a:latin typeface="Aharoni"/>
                          <a:cs typeface="Aharoni"/>
                        </a:rPr>
                        <a:t>15-29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47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Kidney</a:t>
                      </a:r>
                      <a:r>
                        <a:rPr lang="en-IN" sz="2100" b="1" spc="-40">
                          <a:latin typeface="Aharoni"/>
                          <a:cs typeface="Aharoni"/>
                        </a:rPr>
                        <a:t> </a:t>
                      </a:r>
                      <a:r>
                        <a:rPr lang="en-IN" sz="2100" b="1">
                          <a:latin typeface="Aharoni"/>
                          <a:cs typeface="Aharoni"/>
                        </a:rPr>
                        <a:t>failure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4715" marB="0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IN" sz="2100" b="1">
                          <a:latin typeface="Aharoni"/>
                          <a:cs typeface="Aharoni"/>
                        </a:rPr>
                        <a:t>5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4715" marB="0"/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en-IN" sz="2100" b="1" spc="-5">
                          <a:latin typeface="Aharoni"/>
                          <a:cs typeface="Aharoni"/>
                        </a:rPr>
                        <a:t>&lt;15</a:t>
                      </a:r>
                      <a:endParaRPr lang="en-IN" sz="2100">
                        <a:latin typeface="Aharoni"/>
                        <a:cs typeface="Aharoni"/>
                      </a:endParaRPr>
                    </a:p>
                  </a:txBody>
                  <a:tcPr marL="0" marR="0" marT="1947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08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1574165" algn="l"/>
              </a:tabLst>
            </a:pPr>
            <a:r>
              <a:rPr lang="en-US" sz="2800" spc="-10" dirty="0" err="1"/>
              <a:t>Cockroft</a:t>
            </a:r>
            <a:r>
              <a:rPr lang="en-US" sz="2800" spc="-10" dirty="0"/>
              <a:t> </a:t>
            </a:r>
            <a:r>
              <a:rPr lang="en-US" sz="2800" dirty="0"/>
              <a:t>Gault</a:t>
            </a:r>
            <a:r>
              <a:rPr lang="en-US" sz="2800" spc="-20" dirty="0"/>
              <a:t> </a:t>
            </a:r>
            <a:r>
              <a:rPr lang="en-US" sz="2800" spc="-10" dirty="0"/>
              <a:t>Formula</a:t>
            </a:r>
            <a:endParaRPr lang="en-US" sz="2800" dirty="0"/>
          </a:p>
          <a:p>
            <a:pPr marL="448309" indent="-228600">
              <a:lnSpc>
                <a:spcPct val="9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en-US" sz="2400" spc="-5" dirty="0"/>
              <a:t>Creatinine Clearance </a:t>
            </a:r>
            <a:r>
              <a:rPr lang="en-US" sz="2400" dirty="0"/>
              <a:t>=(140-age)* </a:t>
            </a:r>
            <a:r>
              <a:rPr lang="en-US" sz="2400" spc="-10" dirty="0"/>
              <a:t>weight </a:t>
            </a:r>
            <a:r>
              <a:rPr lang="en-US" sz="2400" dirty="0"/>
              <a:t>in kg /</a:t>
            </a:r>
            <a:r>
              <a:rPr lang="en-US" sz="2400" spc="-45" dirty="0"/>
              <a:t> </a:t>
            </a:r>
            <a:r>
              <a:rPr lang="en-US" sz="2400" spc="-5" dirty="0" err="1"/>
              <a:t>S.creat</a:t>
            </a:r>
            <a:r>
              <a:rPr lang="en-US" sz="2400" spc="-5" dirty="0"/>
              <a:t>.*72</a:t>
            </a:r>
            <a:endParaRPr lang="en-US" sz="2400" dirty="0"/>
          </a:p>
          <a:p>
            <a:pPr marL="296291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spc="-5" dirty="0"/>
              <a:t>(multiplied by </a:t>
            </a:r>
            <a:r>
              <a:rPr lang="en-US" sz="2200" dirty="0"/>
              <a:t>0.85 </a:t>
            </a:r>
            <a:r>
              <a:rPr lang="en-US" sz="2200" spc="-15" dirty="0"/>
              <a:t>for</a:t>
            </a:r>
            <a:r>
              <a:rPr lang="en-US" sz="2200" spc="-30" dirty="0"/>
              <a:t> </a:t>
            </a:r>
            <a:r>
              <a:rPr lang="en-US" sz="2200" spc="-10" dirty="0"/>
              <a:t>females)</a:t>
            </a:r>
            <a:endParaRPr lang="en-US" sz="2200" dirty="0"/>
          </a:p>
          <a:p>
            <a:pPr marL="50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3065" algn="l"/>
              </a:tabLst>
            </a:pPr>
            <a:endParaRPr lang="en-US" sz="2800" dirty="0"/>
          </a:p>
          <a:p>
            <a:pPr marL="50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3065" algn="l"/>
              </a:tabLst>
            </a:pPr>
            <a:r>
              <a:rPr lang="en-US" sz="2800" dirty="0"/>
              <a:t>MDRD</a:t>
            </a:r>
            <a:r>
              <a:rPr lang="en-US" sz="2800" spc="-30" dirty="0"/>
              <a:t> </a:t>
            </a:r>
            <a:r>
              <a:rPr lang="en-US" sz="2800" spc="-10" dirty="0"/>
              <a:t>Nomogram</a:t>
            </a:r>
            <a:endParaRPr lang="en-US" sz="2800" dirty="0"/>
          </a:p>
          <a:p>
            <a:pPr marL="459105" indent="-228600">
              <a:lnSpc>
                <a:spcPct val="90000"/>
              </a:lnSpc>
              <a:spcBef>
                <a:spcPts val="98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GFR(ml/min)=170*S.creat.</a:t>
            </a:r>
            <a:r>
              <a:rPr lang="en-US" sz="2400" baseline="25641" dirty="0"/>
              <a:t>-0.999 </a:t>
            </a:r>
            <a:r>
              <a:rPr lang="en-US" sz="2400" dirty="0"/>
              <a:t>*age</a:t>
            </a:r>
            <a:r>
              <a:rPr lang="en-US" sz="2400" baseline="25641" dirty="0"/>
              <a:t>-0.176 </a:t>
            </a:r>
            <a:r>
              <a:rPr lang="en-US" sz="2400" dirty="0"/>
              <a:t>* </a:t>
            </a:r>
            <a:r>
              <a:rPr lang="en-US" sz="2400" spc="5" dirty="0"/>
              <a:t>BUN</a:t>
            </a:r>
            <a:r>
              <a:rPr lang="en-US" sz="2400" spc="7" baseline="25641" dirty="0"/>
              <a:t>-0.170</a:t>
            </a:r>
            <a:r>
              <a:rPr lang="en-US" sz="2400" spc="-135" baseline="25641" dirty="0"/>
              <a:t> </a:t>
            </a:r>
            <a:r>
              <a:rPr lang="en-US" sz="2400" dirty="0"/>
              <a:t>*albumin</a:t>
            </a:r>
            <a:r>
              <a:rPr lang="en-US" sz="2400" baseline="25641" dirty="0"/>
              <a:t>0.318</a:t>
            </a:r>
          </a:p>
          <a:p>
            <a:pPr marL="2907030" indent="-228600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en-US" sz="2200" spc="-5" dirty="0"/>
              <a:t>(multiplied by </a:t>
            </a:r>
            <a:r>
              <a:rPr lang="en-US" sz="2200" dirty="0"/>
              <a:t>0.742 if</a:t>
            </a:r>
            <a:r>
              <a:rPr lang="en-US" sz="2200" spc="-25" dirty="0"/>
              <a:t> </a:t>
            </a:r>
            <a:r>
              <a:rPr lang="en-US" sz="2200" spc="-10" dirty="0"/>
              <a:t>female)</a:t>
            </a:r>
            <a:endParaRPr lang="en-US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Urea Clearance Test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800" dirty="0"/>
              <a:t>Urea is the end product of protein  metabolism.</a:t>
            </a:r>
          </a:p>
          <a:p>
            <a:r>
              <a:rPr lang="en-US" sz="2800" dirty="0"/>
              <a:t>After filtered by the glomeruli, it is partially  reabsorbed by the renal tubules.</a:t>
            </a:r>
          </a:p>
          <a:p>
            <a:r>
              <a:rPr lang="en-US" sz="2800" dirty="0"/>
              <a:t>Urea clearance is less than the GFR &amp; it is  influenced by the protein content of the diet.</a:t>
            </a:r>
          </a:p>
          <a:p>
            <a:r>
              <a:rPr lang="en-US" sz="2800" dirty="0"/>
              <a:t>Urea clearance is not as sensitive as  creatinine clearance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accent5"/>
                </a:solidFill>
              </a:rPr>
              <a:t>Tests for tubular function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01D608-4E79-4B24-88A2-009D7195C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05202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0B0B6B-52A0-4A4A-AB74-C8AF383A1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331691"/>
              </p:ext>
            </p:extLst>
          </p:nvPr>
        </p:nvGraphicFramePr>
        <p:xfrm>
          <a:off x="2362200" y="620392"/>
          <a:ext cx="899464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361459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TFT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72B861-386F-4461-8013-7CF11E38E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33471"/>
              </p:ext>
            </p:extLst>
          </p:nvPr>
        </p:nvGraphicFramePr>
        <p:xfrm>
          <a:off x="4333009" y="620392"/>
          <a:ext cx="7023839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056659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TFT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5A6707-FDE8-4FF7-8FEE-4C7D6845E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166576"/>
              </p:ext>
            </p:extLst>
          </p:nvPr>
        </p:nvGraphicFramePr>
        <p:xfrm>
          <a:off x="4495800" y="620392"/>
          <a:ext cx="686104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TFT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7BF046-F053-4CB8-804E-AAADCCBDC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3847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TFT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52F571-9433-4E6A-866E-48B83C39F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6231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Enzymes in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228601"/>
            <a:ext cx="6832292" cy="631393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/>
              <a:t>useful in detection of acute renal damage specifically, proximal tubular damage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 marL="584200" indent="-360363">
              <a:lnSpc>
                <a:spcPct val="90000"/>
              </a:lnSpc>
            </a:pPr>
            <a:r>
              <a:rPr lang="en-US" sz="2400" dirty="0"/>
              <a:t>Cytosolic lactate dehydrogenase (LDH)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proximal tubular brush border enzymes</a:t>
            </a:r>
          </a:p>
          <a:p>
            <a:pPr marL="569913" indent="-344488">
              <a:lnSpc>
                <a:spcPct val="90000"/>
              </a:lnSpc>
            </a:pPr>
            <a:r>
              <a:rPr lang="en-US" sz="2400" dirty="0"/>
              <a:t>alanine aminopeptidase (AAP)</a:t>
            </a:r>
          </a:p>
          <a:p>
            <a:pPr marL="569913" indent="-344488">
              <a:lnSpc>
                <a:spcPct val="90000"/>
              </a:lnSpc>
            </a:pPr>
            <a:r>
              <a:rPr lang="en-US" sz="2400" dirty="0"/>
              <a:t>leucine </a:t>
            </a:r>
            <a:r>
              <a:rPr lang="en-US" sz="2400" dirty="0" err="1"/>
              <a:t>arylamidase</a:t>
            </a:r>
            <a:endParaRPr lang="en-US" sz="2400" dirty="0"/>
          </a:p>
          <a:p>
            <a:pPr marL="569913" indent="-344488">
              <a:lnSpc>
                <a:spcPct val="90000"/>
              </a:lnSpc>
            </a:pPr>
            <a:r>
              <a:rPr lang="pt-BR" sz="2400" dirty="0" err="1"/>
              <a:t>gamma</a:t>
            </a:r>
            <a:r>
              <a:rPr lang="pt-BR" sz="2400" dirty="0"/>
              <a:t> </a:t>
            </a:r>
            <a:r>
              <a:rPr lang="pt-BR" sz="2400" dirty="0" err="1"/>
              <a:t>glutamyl</a:t>
            </a:r>
            <a:r>
              <a:rPr lang="pt-BR" sz="2400" dirty="0"/>
              <a:t> </a:t>
            </a:r>
            <a:r>
              <a:rPr lang="pt-BR" sz="2400" dirty="0" err="1"/>
              <a:t>transferase</a:t>
            </a:r>
            <a:r>
              <a:rPr lang="pt-BR" sz="2400" dirty="0"/>
              <a:t> </a:t>
            </a:r>
          </a:p>
          <a:p>
            <a:pPr marL="569913" indent="-344488">
              <a:lnSpc>
                <a:spcPct val="90000"/>
              </a:lnSpc>
            </a:pPr>
            <a:r>
              <a:rPr lang="en-US" sz="2400" dirty="0"/>
              <a:t>alpha-glutathione S-transferase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distal tubular enzyme</a:t>
            </a:r>
          </a:p>
          <a:p>
            <a:pPr marL="569913" indent="-344488">
              <a:lnSpc>
                <a:spcPct val="90000"/>
              </a:lnSpc>
            </a:pPr>
            <a:r>
              <a:rPr lang="en-US" sz="2400" dirty="0"/>
              <a:t>rat tau-glutathione S-transferase </a:t>
            </a:r>
          </a:p>
          <a:p>
            <a:pPr marL="569913" indent="-344488">
              <a:lnSpc>
                <a:spcPct val="90000"/>
              </a:lnSpc>
              <a:buNone/>
            </a:pPr>
            <a:endParaRPr lang="en-US" sz="2400" dirty="0"/>
          </a:p>
          <a:p>
            <a:pPr marL="569913" indent="-558800">
              <a:lnSpc>
                <a:spcPct val="90000"/>
              </a:lnSpc>
              <a:buNone/>
            </a:pPr>
            <a:r>
              <a:rPr lang="en-US" sz="2400" b="1" dirty="0"/>
              <a:t>lysosomal enzyme</a:t>
            </a:r>
          </a:p>
          <a:p>
            <a:pPr marL="569913" indent="-344488">
              <a:lnSpc>
                <a:spcPct val="90000"/>
              </a:lnSpc>
            </a:pPr>
            <a:r>
              <a:rPr lang="en-US" sz="2400" dirty="0"/>
              <a:t>N-acetyl-beta-</a:t>
            </a:r>
            <a:r>
              <a:rPr lang="en-US" sz="2400" dirty="0" err="1"/>
              <a:t>glucosaminidase</a:t>
            </a:r>
            <a:r>
              <a:rPr lang="en-US" sz="2400" dirty="0"/>
              <a:t> (NAG)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spc="-5">
                <a:solidFill>
                  <a:schemeClr val="accent5"/>
                </a:solidFill>
              </a:rPr>
              <a:t>Renal function tests; </a:t>
            </a:r>
            <a:r>
              <a:rPr lang="en-US" sz="6000" spc="-10">
                <a:solidFill>
                  <a:schemeClr val="accent5"/>
                </a:solidFill>
              </a:rPr>
              <a:t>Why</a:t>
            </a:r>
            <a:r>
              <a:rPr lang="en-US" sz="6000" spc="-5">
                <a:solidFill>
                  <a:schemeClr val="accent5"/>
                </a:solidFill>
              </a:rPr>
              <a:t> needed?</a:t>
            </a:r>
            <a:endParaRPr lang="en-US" sz="60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C66715-211D-4E27-A9BC-A50BFCB5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02665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When should we assess renal function?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12700">
              <a:lnSpc>
                <a:spcPct val="90000"/>
              </a:lnSpc>
              <a:spcBef>
                <a:spcPts val="95"/>
              </a:spcBef>
              <a:tabLst>
                <a:tab pos="354965" algn="l"/>
              </a:tabLst>
            </a:pPr>
            <a:r>
              <a:rPr lang="en-US" sz="2200" spc="-5" dirty="0">
                <a:solidFill>
                  <a:srgbClr val="FEFFFF"/>
                </a:solidFill>
              </a:rPr>
              <a:t>Older</a:t>
            </a:r>
            <a:r>
              <a:rPr lang="en-US" sz="2200" spc="-15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age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5" dirty="0">
                <a:solidFill>
                  <a:srgbClr val="FEFFFF"/>
                </a:solidFill>
              </a:rPr>
              <a:t>Family </a:t>
            </a:r>
            <a:r>
              <a:rPr lang="en-US" sz="2200" spc="-10" dirty="0">
                <a:solidFill>
                  <a:srgbClr val="FEFFFF"/>
                </a:solidFill>
              </a:rPr>
              <a:t>history </a:t>
            </a:r>
            <a:r>
              <a:rPr lang="en-US" sz="2200" spc="-5" dirty="0">
                <a:solidFill>
                  <a:srgbClr val="FEFFFF"/>
                </a:solidFill>
              </a:rPr>
              <a:t>of </a:t>
            </a:r>
            <a:r>
              <a:rPr lang="en-US" sz="2200" spc="-15" dirty="0">
                <a:solidFill>
                  <a:srgbClr val="FEFFFF"/>
                </a:solidFill>
              </a:rPr>
              <a:t>Chronic </a:t>
            </a:r>
            <a:r>
              <a:rPr lang="en-US" sz="2200" spc="-5" dirty="0">
                <a:solidFill>
                  <a:srgbClr val="FEFFFF"/>
                </a:solidFill>
              </a:rPr>
              <a:t>Kidney </a:t>
            </a:r>
            <a:r>
              <a:rPr lang="en-US" sz="2200" spc="-10" dirty="0">
                <a:solidFill>
                  <a:srgbClr val="FEFFFF"/>
                </a:solidFill>
              </a:rPr>
              <a:t>disease</a:t>
            </a:r>
            <a:r>
              <a:rPr lang="en-US" sz="2200" spc="60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(CKD)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0" dirty="0">
                <a:solidFill>
                  <a:srgbClr val="FEFFFF"/>
                </a:solidFill>
              </a:rPr>
              <a:t>Decreased renal</a:t>
            </a:r>
            <a:r>
              <a:rPr lang="en-US" sz="2200" spc="15" dirty="0">
                <a:solidFill>
                  <a:srgbClr val="FEFFFF"/>
                </a:solidFill>
              </a:rPr>
              <a:t> </a:t>
            </a:r>
            <a:r>
              <a:rPr lang="en-US" sz="2200" spc="-5" dirty="0">
                <a:solidFill>
                  <a:srgbClr val="FEFFFF"/>
                </a:solidFill>
              </a:rPr>
              <a:t>mass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0" dirty="0">
                <a:solidFill>
                  <a:srgbClr val="FEFFFF"/>
                </a:solidFill>
              </a:rPr>
              <a:t>Diabetes </a:t>
            </a:r>
            <a:r>
              <a:rPr lang="en-US" sz="2200" dirty="0">
                <a:solidFill>
                  <a:srgbClr val="FEFFFF"/>
                </a:solidFill>
              </a:rPr>
              <a:t>Mellitus</a:t>
            </a:r>
            <a:r>
              <a:rPr lang="en-US" sz="2200" spc="-15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(DM)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5" dirty="0">
                <a:solidFill>
                  <a:srgbClr val="FEFFFF"/>
                </a:solidFill>
              </a:rPr>
              <a:t>Hypertension </a:t>
            </a:r>
            <a:r>
              <a:rPr lang="en-US" sz="2200" spc="-10" dirty="0">
                <a:solidFill>
                  <a:srgbClr val="FEFFFF"/>
                </a:solidFill>
              </a:rPr>
              <a:t>(HTN)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0" dirty="0">
                <a:solidFill>
                  <a:srgbClr val="FEFFFF"/>
                </a:solidFill>
              </a:rPr>
              <a:t>Autoimmune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disease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20" dirty="0">
                <a:solidFill>
                  <a:srgbClr val="FEFFFF"/>
                </a:solidFill>
              </a:rPr>
              <a:t>Systemic</a:t>
            </a:r>
            <a:r>
              <a:rPr lang="en-US" sz="2200" spc="10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infections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dirty="0">
                <a:solidFill>
                  <a:srgbClr val="FEFFFF"/>
                </a:solidFill>
              </a:rPr>
              <a:t>Urinary </a:t>
            </a:r>
            <a:r>
              <a:rPr lang="en-US" sz="2200" spc="-10" dirty="0">
                <a:solidFill>
                  <a:srgbClr val="FEFFFF"/>
                </a:solidFill>
              </a:rPr>
              <a:t>tract infections</a:t>
            </a:r>
            <a:r>
              <a:rPr lang="en-US" sz="2200" spc="-15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(UTI)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0" dirty="0">
                <a:solidFill>
                  <a:srgbClr val="FEFFFF"/>
                </a:solidFill>
              </a:rPr>
              <a:t>Nephrolithiasis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0" dirty="0">
                <a:solidFill>
                  <a:srgbClr val="FEFFFF"/>
                </a:solidFill>
              </a:rPr>
              <a:t>Obstruction </a:t>
            </a:r>
            <a:r>
              <a:rPr lang="en-US" sz="2200" spc="-15" dirty="0">
                <a:solidFill>
                  <a:srgbClr val="FEFFFF"/>
                </a:solidFill>
              </a:rPr>
              <a:t>to </a:t>
            </a:r>
            <a:r>
              <a:rPr lang="en-US" sz="2200" spc="-5" dirty="0">
                <a:solidFill>
                  <a:srgbClr val="FEFFFF"/>
                </a:solidFill>
              </a:rPr>
              <a:t>the </a:t>
            </a:r>
            <a:r>
              <a:rPr lang="en-US" sz="2200" spc="-10" dirty="0">
                <a:solidFill>
                  <a:srgbClr val="FEFFFF"/>
                </a:solidFill>
              </a:rPr>
              <a:t>lower </a:t>
            </a:r>
            <a:r>
              <a:rPr lang="en-US" sz="2200" spc="-5" dirty="0">
                <a:solidFill>
                  <a:srgbClr val="FEFFFF"/>
                </a:solidFill>
              </a:rPr>
              <a:t>urinary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spc="-10" dirty="0">
                <a:solidFill>
                  <a:srgbClr val="FEFFFF"/>
                </a:solidFill>
              </a:rPr>
              <a:t>tract</a:t>
            </a:r>
          </a:p>
          <a:p>
            <a:pPr marL="12700">
              <a:lnSpc>
                <a:spcPct val="90000"/>
              </a:lnSpc>
              <a:tabLst>
                <a:tab pos="354965" algn="l"/>
              </a:tabLst>
            </a:pPr>
            <a:r>
              <a:rPr lang="en-US" sz="2200" spc="-10" dirty="0">
                <a:solidFill>
                  <a:srgbClr val="FEFFFF"/>
                </a:solidFill>
              </a:rPr>
              <a:t>Drug</a:t>
            </a:r>
            <a:r>
              <a:rPr lang="en-US" sz="2200" spc="-15" dirty="0">
                <a:solidFill>
                  <a:srgbClr val="FEFFFF"/>
                </a:solidFill>
              </a:rPr>
              <a:t> toxicity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accent5"/>
                </a:solidFill>
              </a:rPr>
              <a:t>Causes of renal disease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BC7858-F282-4FD5-9601-EDF53277D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4433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Renal function test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705F57-785F-4651-85CB-B3CC690D2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1957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548640"/>
            <a:ext cx="32663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Renal function test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120" y="228600"/>
            <a:ext cx="7057216" cy="64007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/>
              <a:t>The following parameters are commonly included in assessing renal  function (the normal values/reference range is mentioned)</a:t>
            </a:r>
          </a:p>
          <a:p>
            <a:pPr indent="-177800">
              <a:lnSpc>
                <a:spcPct val="90000"/>
              </a:lnSpc>
            </a:pPr>
            <a:r>
              <a:rPr lang="en-US" sz="2400" dirty="0"/>
              <a:t>Serum Urea ( 15-45 mg/dl)</a:t>
            </a:r>
          </a:p>
          <a:p>
            <a:pPr indent="-177800">
              <a:lnSpc>
                <a:spcPct val="90000"/>
              </a:lnSpc>
            </a:pPr>
            <a:r>
              <a:rPr lang="en-US" sz="2400" dirty="0"/>
              <a:t>Serum Creatinine (0.6 – 1.2 mg/dl)</a:t>
            </a:r>
          </a:p>
          <a:p>
            <a:pPr indent="-177800">
              <a:lnSpc>
                <a:spcPct val="90000"/>
              </a:lnSpc>
            </a:pPr>
            <a:r>
              <a:rPr lang="en-US" sz="2400" dirty="0"/>
              <a:t>Serum Uric acid (males 3.5-7.2 mg/dl, females 2.6-6 mg/dl)</a:t>
            </a:r>
          </a:p>
          <a:p>
            <a:pPr indent="-177800">
              <a:lnSpc>
                <a:spcPct val="90000"/>
              </a:lnSpc>
            </a:pPr>
            <a:r>
              <a:rPr lang="en-US" sz="2400" dirty="0"/>
              <a:t>Total protein (6.4-8.1 g/dl)</a:t>
            </a:r>
          </a:p>
          <a:p>
            <a:pPr indent="-177800">
              <a:lnSpc>
                <a:spcPct val="90000"/>
              </a:lnSpc>
            </a:pPr>
            <a:r>
              <a:rPr lang="en-US" sz="2400" dirty="0"/>
              <a:t>Serum albumin (3.2-4.6 g/dl)</a:t>
            </a:r>
          </a:p>
          <a:p>
            <a:pPr indent="-177800">
              <a:lnSpc>
                <a:spcPct val="90000"/>
              </a:lnSpc>
            </a:pPr>
            <a:r>
              <a:rPr lang="en-US" sz="2400" dirty="0"/>
              <a:t>Serum electrolytes</a:t>
            </a:r>
          </a:p>
          <a:p>
            <a:pPr marL="569913" indent="-165100">
              <a:lnSpc>
                <a:spcPct val="90000"/>
              </a:lnSpc>
            </a:pPr>
            <a:r>
              <a:rPr lang="en-US" sz="2400" dirty="0"/>
              <a:t>Na (136-146 </a:t>
            </a:r>
            <a:r>
              <a:rPr lang="en-US" sz="2400" dirty="0" err="1"/>
              <a:t>mEq</a:t>
            </a:r>
            <a:r>
              <a:rPr lang="en-US" sz="2400" dirty="0"/>
              <a:t>/L)</a:t>
            </a:r>
          </a:p>
          <a:p>
            <a:pPr marL="569913" indent="-165100">
              <a:lnSpc>
                <a:spcPct val="90000"/>
              </a:lnSpc>
            </a:pPr>
            <a:r>
              <a:rPr lang="en-US" sz="2400" dirty="0"/>
              <a:t>K (3.5-5.1 </a:t>
            </a:r>
            <a:r>
              <a:rPr lang="en-US" sz="2400" dirty="0" err="1"/>
              <a:t>mEq</a:t>
            </a:r>
            <a:r>
              <a:rPr lang="en-US" sz="2400" dirty="0"/>
              <a:t>/L)</a:t>
            </a:r>
          </a:p>
          <a:p>
            <a:pPr marL="569913" indent="-165100">
              <a:lnSpc>
                <a:spcPct val="90000"/>
              </a:lnSpc>
            </a:pPr>
            <a:r>
              <a:rPr lang="en-US" sz="2400" dirty="0"/>
              <a:t>Cl (101-109 </a:t>
            </a:r>
            <a:r>
              <a:rPr lang="en-US" sz="2400" dirty="0" err="1"/>
              <a:t>mEq</a:t>
            </a:r>
            <a:r>
              <a:rPr lang="en-US" sz="2400" dirty="0"/>
              <a:t>/L)</a:t>
            </a:r>
          </a:p>
          <a:p>
            <a:pPr marL="569913" indent="-165100">
              <a:lnSpc>
                <a:spcPct val="90000"/>
              </a:lnSpc>
            </a:pPr>
            <a:r>
              <a:rPr lang="en-US" sz="2400" dirty="0"/>
              <a:t>Phosphate (2.8-4 mg/dl)</a:t>
            </a:r>
          </a:p>
          <a:p>
            <a:pPr marL="569913" indent="-165100">
              <a:lnSpc>
                <a:spcPct val="90000"/>
              </a:lnSpc>
            </a:pPr>
            <a:r>
              <a:rPr lang="en-US" sz="2400" dirty="0"/>
              <a:t>Calcium (8.8-10.2 mg/dl)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0429D0-9E2B-4DEF-BBFD-820A822B5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613377"/>
              </p:ext>
            </p:extLst>
          </p:nvPr>
        </p:nvGraphicFramePr>
        <p:xfrm>
          <a:off x="2286000" y="640822"/>
          <a:ext cx="9262531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1499</Words>
  <Application>Microsoft Macintosh PowerPoint</Application>
  <PresentationFormat>Widescreen</PresentationFormat>
  <Paragraphs>260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Aharoni</vt:lpstr>
      <vt:lpstr>Arial</vt:lpstr>
      <vt:lpstr>Calibri</vt:lpstr>
      <vt:lpstr>Times New Roman</vt:lpstr>
      <vt:lpstr>Wingdings</vt:lpstr>
      <vt:lpstr>Office Theme</vt:lpstr>
      <vt:lpstr>Renal Function Tests</vt:lpstr>
      <vt:lpstr>Kidney Functions</vt:lpstr>
      <vt:lpstr>PowerPoint Presentation</vt:lpstr>
      <vt:lpstr>Renal function tests; Why needed?</vt:lpstr>
      <vt:lpstr>When should we assess renal function?</vt:lpstr>
      <vt:lpstr>Causes of renal disease</vt:lpstr>
      <vt:lpstr>Renal function test</vt:lpstr>
      <vt:lpstr>Renal function test</vt:lpstr>
      <vt:lpstr>PowerPoint Presentation</vt:lpstr>
      <vt:lpstr>Urine Analysis</vt:lpstr>
      <vt:lpstr>Colour</vt:lpstr>
      <vt:lpstr>Specific Gravity</vt:lpstr>
      <vt:lpstr>Specific Gravity</vt:lpstr>
      <vt:lpstr>Urine Analysis</vt:lpstr>
      <vt:lpstr>Blood examination</vt:lpstr>
      <vt:lpstr>Serum creatinine</vt:lpstr>
      <vt:lpstr>Blood urea</vt:lpstr>
      <vt:lpstr>Plasma Cystatin C</vt:lpstr>
      <vt:lpstr>Serum Uric Acid</vt:lpstr>
      <vt:lpstr>Total protein and albumin</vt:lpstr>
      <vt:lpstr>Serum electrolytes</vt:lpstr>
      <vt:lpstr>CBC</vt:lpstr>
      <vt:lpstr>Clearance test</vt:lpstr>
      <vt:lpstr>Clearance</vt:lpstr>
      <vt:lpstr>Creatinine Clearance Test</vt:lpstr>
      <vt:lpstr>GFR Significance</vt:lpstr>
      <vt:lpstr>PowerPoint Presentation</vt:lpstr>
      <vt:lpstr>Urea Clearance Test</vt:lpstr>
      <vt:lpstr>Tests for tubular function</vt:lpstr>
      <vt:lpstr>TFT</vt:lpstr>
      <vt:lpstr>TFT</vt:lpstr>
      <vt:lpstr>TFT</vt:lpstr>
      <vt:lpstr>TFT</vt:lpstr>
      <vt:lpstr>Enzymes in urine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Function Tests</dc:title>
  <dc:creator>Anita</dc:creator>
  <cp:lastModifiedBy>MC3899</cp:lastModifiedBy>
  <cp:revision>17</cp:revision>
  <dcterms:created xsi:type="dcterms:W3CDTF">2021-05-20T12:23:18Z</dcterms:created>
  <dcterms:modified xsi:type="dcterms:W3CDTF">2021-05-21T03:58:34Z</dcterms:modified>
</cp:coreProperties>
</file>