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6" r:id="rId2"/>
    <p:sldId id="256" r:id="rId3"/>
    <p:sldId id="257" r:id="rId4"/>
    <p:sldId id="259" r:id="rId5"/>
    <p:sldId id="261" r:id="rId6"/>
    <p:sldId id="260" r:id="rId7"/>
    <p:sldId id="275" r:id="rId8"/>
    <p:sldId id="277" r:id="rId9"/>
    <p:sldId id="278" r:id="rId10"/>
    <p:sldId id="273" r:id="rId11"/>
    <p:sldId id="274" r:id="rId12"/>
    <p:sldId id="258" r:id="rId13"/>
    <p:sldId id="262" r:id="rId14"/>
    <p:sldId id="263" r:id="rId15"/>
    <p:sldId id="264" r:id="rId16"/>
    <p:sldId id="265" r:id="rId17"/>
    <p:sldId id="267" r:id="rId18"/>
    <p:sldId id="279" r:id="rId19"/>
    <p:sldId id="280" r:id="rId20"/>
    <p:sldId id="269" r:id="rId21"/>
    <p:sldId id="281" r:id="rId22"/>
    <p:sldId id="268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8D2CA-54AC-4AE9-A27D-A4CABFF3F6F7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DCC89-BC08-4167-83BF-ABF7D327BE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07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DCC89-BC08-4167-83BF-ABF7D327BE96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06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DCC89-BC08-4167-83BF-ABF7D327BE96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18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36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6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3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17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29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4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22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45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5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02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4F2D-6054-4089-B347-7CE4DB426CEA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B58F-41DD-4A45-8C02-39A9A4D67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87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grobacteriu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iaa.com/difference-between-dna-and-cdna/#DNA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Image result for fig of 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05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1990617"/>
            <a:ext cx="612068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SUDHA KUMARI  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Proffecer</a:t>
            </a:r>
          </a:p>
          <a:p>
            <a:pPr algn="ctr">
              <a:lnSpc>
                <a:spcPct val="120000"/>
              </a:lnSpc>
              <a:buNone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Microbiology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</a:t>
            </a:r>
          </a:p>
        </p:txBody>
      </p:sp>
    </p:spTree>
    <p:extLst>
      <p:ext uri="{BB962C8B-B14F-4D97-AF65-F5344CB8AC3E}">
        <p14:creationId xmlns:p14="http://schemas.microsoft.com/office/powerpoint/2010/main" val="12233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mechanisms of transformation in laboratory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competence can be induced in laboratory procedures that involve making the cell passively permeable to DNA by exposing it to conditions that do not normally occur in nature.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cells are incubated in a solution containing divalent cations under cold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species of yeast, including Saccharomyces cerevisiae, may be transformed by exogenous DNA in the environment.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have been developed to facilitate this transformation at high frequency in the lab.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Yeast cells may be treated with enzymes to degrade their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methods are available to transfer DNA into plant cells.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  <a:hlinkClick r:id="rId2" tooltip="Agrobacterium"/>
            </a:endParaRP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Agrobacterium"/>
              </a:rPr>
              <a:t>Agrobacterium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-mediated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is the easiest and most simple plant transformation.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 (often leaves) are cut into small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pieces.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10x10mm, and soaked for ten minutes in a fluid containing suspended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Agrobacterium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bacteria will attach to many of the plant cells exposed by the cut.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9/Bacterial_Transformation.svg/1280px-Bacterial_Transform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60932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image, a gene from bacterial cell 1 is moved to bacterial cell 2. This process of bacterial cell 2 taking up new genetic material is called transformation.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90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3529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534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143750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4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89679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process of deliberately introducing naked or purified nucleic acids into eukaryotic cells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may also refer to other methods and cell types, although other terms are often preferred: "transformation" is typically used to describe non-viral DNA transfer in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non-animal eukaryotic cells, including plant cells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animal cells, transfection is the preferred term as transformation is also used to refer to progression to a cancerous state (carcinogenesis) in these cells.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Transduction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often used to describe virus-mediated gene transfer into eukaryotic cells.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05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erence Between Transfection and Trans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48768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0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thods of Transfection&#10;There are different methods of transfection. Each method has a&#10;different approach to be considere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167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methods are divided into 3 categories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methods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Calcium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Phosphate - Lipids - Cationic polymer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Physical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Electroporation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Microinjection </a:t>
            </a:r>
          </a:p>
          <a:p>
            <a:pPr marL="342900" indent="-342900">
              <a:buFontTx/>
              <a:buChar char="-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Laserfection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Sonoporation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Biolistic particle delivery Methods of Transfection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Biological method - Virus-based</a:t>
            </a:r>
          </a:p>
        </p:txBody>
      </p:sp>
    </p:spTree>
    <p:extLst>
      <p:ext uri="{BB962C8B-B14F-4D97-AF65-F5344CB8AC3E}">
        <p14:creationId xmlns:p14="http://schemas.microsoft.com/office/powerpoint/2010/main" val="3303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bacteria was first demonstrated in 1928 by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bacteriologist 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Frederick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Griffith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 was interested in determining whether injections of heat-killed bacteria could be used to vaccinate mice against pneumonia. </a:t>
            </a:r>
            <a:r>
              <a:rPr lang="en-US" sz="2400" dirty="0"/>
              <a:t> 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by which genetic makeup of an organism is altered by the insertion of new gene(or exogenous DNA) into its genome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usually done using vectors such as plasmids.</a:t>
            </a:r>
          </a:p>
          <a:p>
            <a:endParaRPr lang="en-IN" dirty="0"/>
          </a:p>
        </p:txBody>
      </p:sp>
      <p:pic>
        <p:nvPicPr>
          <p:cNvPr id="6146" name="Picture 2" descr="Image result for fig of 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45224"/>
            <a:ext cx="2253630" cy="110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5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 a complex with overall positive charge, allowing it to interact&#10;with negatively charge cell membrane and promote uptak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18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to cells in a culture dish with high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Easy to use, minimal steps required; adaptable to high-throughput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Using a highly active lipid will reduce the cost of lipid and nucleic acid, and achieve effective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Not applicable to all cell types 1. Lipid-Mediated Gene Delivery ● Also referred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liposome-based gene transfection. ● Mode: Uses lipids to cause a cell to absorb exogenous DNA.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Cell type&#10;Cell health&#10;Confluency&#10;Serum&#10;time&#10;DNA quality &amp; quantity&#10;Factors Influencing Transfection Efficiency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85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bing.com/th?id=OIP.F2SxfGptoMq1jqpo7-019QHaG7&amp;pid=3.1&amp;w=300&amp;h=30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89248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difference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between transfection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 transfection refers to the introduction of foreign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mammalian cells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transformation refers to the introduction of foreign DNA into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bacterial, yeast or plant cells.  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19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ne transformation metho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8497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0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585" y="17802"/>
            <a:ext cx="898107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molecular biology and genetics, transformation is the genetic alteration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cell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from the direct uptake and incorporation of exogenous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material from its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cell membrane(s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transformation to take place,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recipient bacterium must be in a state of competence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might occur in nature as a time-limited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environmental conditions such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starvation and cell density, and may also be induced in a laboratory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endParaRPr lang="en-IN" dirty="0"/>
          </a:p>
        </p:txBody>
      </p:sp>
      <p:pic>
        <p:nvPicPr>
          <p:cNvPr id="3" name="Picture 6" descr="Image result for fig of 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5648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31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60" y="1556792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is one of three forms of horizontal gene transfer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that occur in nature among bacteria, in which DNA encoding for a trait passes from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bacterium to another and is integrated into the recipient genome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 homologous recombination; the other two are transduction, carried out by means of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 bacteriophage, and conjugation, in which a gene is passed through direct contact between bacteria.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Arial"/>
              </a:rPr>
              <a:t> 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3" name="Picture 8" descr="Image result for fig of 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113291"/>
            <a:ext cx="250507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1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82" y="1772816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Transformation" may also be used to describe the insertion of new genetic material into nonbacterial cells, including animal and plant cells; however, because "</a:t>
            </a:r>
            <a:r>
              <a:rPr lang="en-US" sz="2400" b="0" i="0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has a special meaning in relation to animal cells, indicating progression to a cancerous state, the process is usually called "</a:t>
            </a:r>
            <a:r>
              <a:rPr lang="en-US" sz="2400" b="0" i="0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transfection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36912"/>
            <a:ext cx="7200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transformation, the genetic material passes through the intervening medium, and uptake is completely dependent on the recipient bacterium.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 refers to a temporary state of being able to take up exogenous DNA from the environment; it may be induced in a laboratory.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8" descr="Image result for fig of 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92696"/>
            <a:ext cx="2505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95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14188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transformation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transformation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transformation is a bacterial adaptation for DNA transfer that depends on the expression of numerous bacterial genes whose products appear to be responsible for this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general, transformation is a complex, energy-requiring developmental process.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for a bacterium to bind, take up and recombine exogenous DNA into its chromosome, it must become competent, that is, enter a special physiological state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transformation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chemical treatment. - physical treatment. - enzymatic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9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ORY OF TRANSFORMATION  1. Ice-cold CaCl2 Treatment – Cell becomes competent  2. Heat shock Treatment - Cell uptakes ex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12" y="188640"/>
            <a:ext cx="799288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s:&#10;• Vectors -- the DNA carriers.&#10;Must have:&#10; Origin of replication.&#10; Antibiotic-resistant genes.&#10;• Allow the ho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424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456</Words>
  <Application>Microsoft Office PowerPoint</Application>
  <PresentationFormat>On-screen Show (4:3)</PresentationFormat>
  <Paragraphs>110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45</cp:revision>
  <dcterms:created xsi:type="dcterms:W3CDTF">2021-06-08T05:28:24Z</dcterms:created>
  <dcterms:modified xsi:type="dcterms:W3CDTF">2021-06-11T06:42:49Z</dcterms:modified>
</cp:coreProperties>
</file>