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68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1143000" y="1524000"/>
            <a:ext cx="7010400" cy="35814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HISTOPLASMOSIS</a:t>
            </a:r>
          </a:p>
          <a:p>
            <a:pPr algn="ctr"/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Unit-5 (Medicine)</a:t>
            </a:r>
          </a:p>
          <a:p>
            <a:pPr algn="ctr"/>
            <a:endParaRPr lang="en-US" sz="2400" b="1" i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i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b="1" i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Anil Kumar</a:t>
            </a:r>
          </a:p>
          <a:p>
            <a:pPr algn="ctr"/>
            <a:r>
              <a:rPr lang="en-US" b="1" i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Associate Professor</a:t>
            </a:r>
          </a:p>
          <a:p>
            <a:pPr algn="ctr"/>
            <a:r>
              <a:rPr lang="en-US" b="1" i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Vet. Medicine</a:t>
            </a:r>
          </a:p>
          <a:p>
            <a:pPr algn="ctr"/>
            <a:r>
              <a:rPr lang="en-US" b="1" i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BVC, BASU, Patna</a:t>
            </a:r>
          </a:p>
          <a:p>
            <a:pPr algn="ctr"/>
            <a:endParaRPr lang="en-US" b="1" i="1" dirty="0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98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356" y="76200"/>
            <a:ext cx="8229600" cy="411162"/>
          </a:xfrm>
        </p:spPr>
        <p:txBody>
          <a:bodyPr>
            <a:noAutofit/>
          </a:bodyPr>
          <a:lstStyle/>
          <a:p>
            <a:r>
              <a:rPr lang="en-IN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Histoplasmosis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494152"/>
            <a:ext cx="8839200" cy="621144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Introduction:</a:t>
            </a:r>
          </a:p>
          <a:p>
            <a:pPr algn="just"/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Histoplasmosis, caused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Histoplasma </a:t>
            </a:r>
            <a:r>
              <a:rPr lang="en-US" sz="20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capsulatum</a:t>
            </a:r>
            <a:r>
              <a:rPr lang="en-US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fungal infection of animals and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people</a:t>
            </a: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Soil containing nitrogen-rich organic matter such as excrements in avian and bat habitats favors the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growth</a:t>
            </a:r>
          </a:p>
          <a:p>
            <a:pPr algn="just"/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produces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mycelial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growth-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soil and in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culture, and in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yeast form in tissues and in cultures at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37°C</a:t>
            </a:r>
          </a:p>
          <a:p>
            <a:pPr marL="0" indent="0" algn="just"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Host affected:</a:t>
            </a:r>
          </a:p>
          <a:p>
            <a:pPr algn="just"/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Uncommon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rare in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all animal species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dogs and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cats are commonly affected</a:t>
            </a:r>
          </a:p>
          <a:p>
            <a:pPr algn="just"/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Humans are also affected</a:t>
            </a: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Inhalation is supposed to be the primary mode of entry of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H.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capsulatum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var. </a:t>
            </a:r>
            <a:r>
              <a:rPr lang="en-US" sz="20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capsulatum</a:t>
            </a:r>
            <a:endParaRPr lang="en-US" sz="2000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Ingestion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infective material</a:t>
            </a:r>
          </a:p>
        </p:txBody>
      </p:sp>
    </p:spTree>
    <p:extLst>
      <p:ext uri="{BB962C8B-B14F-4D97-AF65-F5344CB8AC3E}">
        <p14:creationId xmlns:p14="http://schemas.microsoft.com/office/powerpoint/2010/main" val="1104842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763000" cy="6477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Clinical </a:t>
            </a:r>
            <a:r>
              <a:rPr lang="en-IN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Signs</a:t>
            </a:r>
            <a:r>
              <a:rPr lang="en-IN" sz="20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Chronic diarrhea (often with hematochezia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 melena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and wasting (weight loss, lethargy, weakness,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pale mucous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membranes) are common clinical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signs</a:t>
            </a:r>
          </a:p>
          <a:p>
            <a:pPr algn="just"/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Protein-losing enteropathy</a:t>
            </a:r>
          </a:p>
          <a:p>
            <a:pPr marL="0" indent="0" algn="just">
              <a:buNone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Cat:</a:t>
            </a:r>
            <a:endParaRPr lang="en-IN" sz="20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Chronic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nonspecific despite severe disseminated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disease</a:t>
            </a:r>
          </a:p>
          <a:p>
            <a:pPr algn="just"/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Weakness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lethargy, emaciation, and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fever ,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respiratory signs including dyspnea, tachypnea or coughing 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cular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skeletal involvement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lameness or swelling of one or more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limbs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Dog: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Chronic diarrhea (often with hematochezia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 melena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and wasting (weight loss, lethargy, weakness,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pale mucous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membranes) are common clinical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signs</a:t>
            </a: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clinical signs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include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anorexia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vomiting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intermittent lameness or reluctance to move and dyspnea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Sometimes multiple granulomatous or ulcerated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cutaneous or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gingival lesions 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3077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763000" cy="6324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Diagnosis:</a:t>
            </a:r>
          </a:p>
          <a:p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Examination </a:t>
            </a:r>
            <a:r>
              <a:rPr lang="en-IN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Findings </a:t>
            </a:r>
          </a:p>
          <a:p>
            <a:pPr algn="just"/>
            <a:r>
              <a:rPr lang="en-IN" sz="20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Clinico</a:t>
            </a:r>
            <a:r>
              <a:rPr lang="en-IN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-pathologic Abnormalities</a:t>
            </a:r>
            <a:endParaRPr lang="en-IN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cats and dogs,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hematologic abnormalities include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anemia, neutropenia, thrombocytopenia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or combinations of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these changes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Anaemia- normocytic,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normochromic, and non-regenerative</a:t>
            </a:r>
          </a:p>
          <a:p>
            <a:pPr algn="just"/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Serum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biochemical </a:t>
            </a:r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analyses: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ften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within reference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ranges even with chronic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disease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Cats and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dogs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-hypoalbuminemia, hyperglobulinemia, and  azotemia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Hyperbilirubinemia, and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activities of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serum alanine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aminotransferase (ALT), aspartate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aminotransferase, and/or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alkaline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phosphatase</a:t>
            </a:r>
          </a:p>
          <a:p>
            <a:pPr algn="just"/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Radiography: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ogs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pulmonary histoplasmosis are a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bronchointerstitial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interstitial lung pattern and hilar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lymphadenopathy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Alveolar or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nodular interstitial lung patterns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pleural effusion and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sternal lymphadenopathy are less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frequently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Cats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pulmonary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histoplasmosis include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fine, diffuse or linear interstitial, or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broncho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-interstitial infiltrates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diffuse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miliary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nodular interstitial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infiltrates and alveolar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infiltrates</a:t>
            </a:r>
          </a:p>
        </p:txBody>
      </p:sp>
    </p:spTree>
    <p:extLst>
      <p:ext uri="{BB962C8B-B14F-4D97-AF65-F5344CB8AC3E}">
        <p14:creationId xmlns:p14="http://schemas.microsoft.com/office/powerpoint/2010/main" val="2465244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763000" cy="6477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Treatment: </a:t>
            </a:r>
          </a:p>
          <a:p>
            <a:pPr algn="just">
              <a:lnSpc>
                <a:spcPct val="150000"/>
              </a:lnSpc>
            </a:pPr>
            <a:r>
              <a:rPr lang="en-IN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Itraconazole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in dogs @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mg/kg PO q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12 to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 hours for a minimum of 4 to 6 months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and in cats,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5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mg/kg P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Oq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hours for 60 to 130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days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Fluconazole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@2.5-5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mg/kg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 q 12-24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hours for at least 4-6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months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be a better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choice for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ocular and neurologic histoplasmosis because of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better penetration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compared with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itraconazole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chronic pulmonary histoplasmosis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(Coughing)-prednisone, 2 mg/kg PO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q24 for 6 </a:t>
            </a:r>
            <a:r>
              <a:rPr lang="en-IN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wks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1809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464</Words>
  <Application>Microsoft Office PowerPoint</Application>
  <PresentationFormat>On-screen Show (4:3)</PresentationFormat>
  <Paragraphs>48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Times New Roman</vt:lpstr>
      <vt:lpstr>Wingdings</vt:lpstr>
      <vt:lpstr>Office Theme</vt:lpstr>
      <vt:lpstr>PowerPoint Presentation</vt:lpstr>
      <vt:lpstr>Histoplasmosis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Anil</dc:creator>
  <cp:lastModifiedBy>Dr Anil</cp:lastModifiedBy>
  <cp:revision>18</cp:revision>
  <dcterms:created xsi:type="dcterms:W3CDTF">2006-08-16T00:00:00Z</dcterms:created>
  <dcterms:modified xsi:type="dcterms:W3CDTF">2023-07-19T09:05:32Z</dcterms:modified>
</cp:coreProperties>
</file>