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61" r:id="rId1"/>
  </p:sldMasterIdLst>
  <p:notesMasterIdLst>
    <p:notesMasterId r:id="rId12"/>
  </p:notesMasterIdLst>
  <p:sldIdLst>
    <p:sldId id="256" r:id="rId2"/>
    <p:sldId id="257" r:id="rId3"/>
    <p:sldId id="258" r:id="rId4"/>
    <p:sldId id="304" r:id="rId5"/>
    <p:sldId id="308" r:id="rId6"/>
    <p:sldId id="309" r:id="rId7"/>
    <p:sldId id="305" r:id="rId8"/>
    <p:sldId id="310" r:id="rId9"/>
    <p:sldId id="312" r:id="rId10"/>
    <p:sldId id="278" r:id="rId11"/>
  </p:sldIdLst>
  <p:sldSz cx="9144000" cy="5143500" type="screen16x9"/>
  <p:notesSz cx="6858000" cy="9144000"/>
  <p:embeddedFontLst>
    <p:embeddedFont>
      <p:font typeface="Mali SemiBold" panose="020B0604020202020204" charset="-34"/>
      <p:regular r:id="rId13"/>
      <p:bold r:id="rId14"/>
      <p:italic r:id="rId15"/>
      <p:boldItalic r:id="rId16"/>
    </p:embeddedFont>
    <p:embeddedFont>
      <p:font typeface="Nunito Light" panose="020B0604020202020204" charset="0"/>
      <p:regular r:id="rId17"/>
      <p:bold r:id="rId18"/>
      <p:italic r:id="rId19"/>
      <p:boldItalic r:id="rId20"/>
    </p:embeddedFont>
    <p:embeddedFont>
      <p:font typeface="Rockwell" panose="02060603020205020403" pitchFamily="18" charset="0"/>
      <p:regular r:id="rId21"/>
      <p:bold r:id="rId22"/>
      <p:italic r:id="rId23"/>
      <p:boldItalic r:id="rId24"/>
    </p:embeddedFon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Nunito" panose="020B0604020202020204" charset="0"/>
      <p:regular r:id="rId29"/>
      <p:bold r:id="rId30"/>
      <p:italic r:id="rId31"/>
      <p:boldItalic r:id="rId3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C0C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C3208F0-AD8F-4053-A8EF-DEC011EDB4A5}">
  <a:tblStyle styleId="{0C3208F0-AD8F-4053-A8EF-DEC011EDB4A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09160D98-0977-4DE6-BF6C-5D77E9B9BDFE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 snapToGrid="0">
      <p:cViewPr varScale="1">
        <p:scale>
          <a:sx n="138" d="100"/>
          <a:sy n="138" d="100"/>
        </p:scale>
        <p:origin x="774" y="11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font" Target="fonts/font20.fntdata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font" Target="fonts/font1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font" Target="fonts/font18.fntdata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4" name="Google Shape;764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5" name="Google Shape;765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1" name="Google Shape;77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2" name="Google Shape;77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1" name="Google Shape;781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1" name="Google Shape;781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906136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1" name="Google Shape;781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906136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1" name="Google Shape;781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906136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1" name="Google Shape;781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360390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1" name="Google Shape;781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360390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1" name="Google Shape;781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360390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Google Shape;1036;g35ed75ccf_0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7" name="Google Shape;1037;g35ed75ccf_0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829000" y="772625"/>
            <a:ext cx="7146900" cy="1159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3409171" y="2429676"/>
            <a:ext cx="5318543" cy="7882145"/>
            <a:chOff x="3485371" y="1424851"/>
            <a:chExt cx="5318543" cy="7882145"/>
          </a:xfrm>
        </p:grpSpPr>
        <p:grpSp>
          <p:nvGrpSpPr>
            <p:cNvPr id="12" name="Google Shape;12;p2"/>
            <p:cNvGrpSpPr/>
            <p:nvPr/>
          </p:nvGrpSpPr>
          <p:grpSpPr>
            <a:xfrm>
              <a:off x="3485371" y="1958251"/>
              <a:ext cx="468816" cy="7120145"/>
              <a:chOff x="1447800" y="152400"/>
              <a:chExt cx="318597" cy="4838699"/>
            </a:xfrm>
          </p:grpSpPr>
          <p:sp>
            <p:nvSpPr>
              <p:cNvPr id="13" name="Google Shape;13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4" name="Google Shape;1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5" name="Google Shape;15;p2"/>
            <p:cNvGrpSpPr/>
            <p:nvPr/>
          </p:nvGrpSpPr>
          <p:grpSpPr>
            <a:xfrm>
              <a:off x="3808592" y="1577251"/>
              <a:ext cx="468816" cy="7120145"/>
              <a:chOff x="1600200" y="152400"/>
              <a:chExt cx="318597" cy="4838699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7" name="Google Shape;1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8" name="Google Shape;18;p2"/>
            <p:cNvGrpSpPr/>
            <p:nvPr/>
          </p:nvGrpSpPr>
          <p:grpSpPr>
            <a:xfrm>
              <a:off x="4131812" y="2186851"/>
              <a:ext cx="468816" cy="7120145"/>
              <a:chOff x="533400" y="152400"/>
              <a:chExt cx="318597" cy="4838699"/>
            </a:xfrm>
          </p:grpSpPr>
          <p:sp>
            <p:nvSpPr>
              <p:cNvPr id="19" name="Google Shape;19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0" name="Google Shape;2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1" name="Google Shape;21;p2"/>
            <p:cNvGrpSpPr/>
            <p:nvPr/>
          </p:nvGrpSpPr>
          <p:grpSpPr>
            <a:xfrm>
              <a:off x="4455033" y="1729651"/>
              <a:ext cx="468816" cy="7120145"/>
              <a:chOff x="685800" y="152400"/>
              <a:chExt cx="318597" cy="4838699"/>
            </a:xfrm>
          </p:grpSpPr>
          <p:sp>
            <p:nvSpPr>
              <p:cNvPr id="22" name="Google Shape;22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3" name="Google Shape;2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4" name="Google Shape;24;p2"/>
            <p:cNvGrpSpPr/>
            <p:nvPr/>
          </p:nvGrpSpPr>
          <p:grpSpPr>
            <a:xfrm>
              <a:off x="4778254" y="1424851"/>
              <a:ext cx="468816" cy="7120145"/>
              <a:chOff x="838200" y="152400"/>
              <a:chExt cx="318597" cy="4838699"/>
            </a:xfrm>
          </p:grpSpPr>
          <p:sp>
            <p:nvSpPr>
              <p:cNvPr id="25" name="Google Shape;25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6" name="Google Shape;2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7" name="Google Shape;27;p2"/>
            <p:cNvGrpSpPr/>
            <p:nvPr/>
          </p:nvGrpSpPr>
          <p:grpSpPr>
            <a:xfrm>
              <a:off x="5101474" y="1882051"/>
              <a:ext cx="468816" cy="7120145"/>
              <a:chOff x="990600" y="152400"/>
              <a:chExt cx="318597" cy="4838699"/>
            </a:xfrm>
          </p:grpSpPr>
          <p:sp>
            <p:nvSpPr>
              <p:cNvPr id="28" name="Google Shape;28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9" name="Google Shape;2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0" name="Google Shape;30;p2"/>
            <p:cNvGrpSpPr/>
            <p:nvPr/>
          </p:nvGrpSpPr>
          <p:grpSpPr>
            <a:xfrm>
              <a:off x="5424695" y="1729651"/>
              <a:ext cx="468816" cy="7120145"/>
              <a:chOff x="3663063" y="152400"/>
              <a:chExt cx="318597" cy="4838699"/>
            </a:xfrm>
          </p:grpSpPr>
          <p:sp>
            <p:nvSpPr>
              <p:cNvPr id="31" name="Google Shape;31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2" name="Google Shape;32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3" name="Google Shape;33;p2"/>
            <p:cNvGrpSpPr/>
            <p:nvPr/>
          </p:nvGrpSpPr>
          <p:grpSpPr>
            <a:xfrm>
              <a:off x="5747916" y="2034451"/>
              <a:ext cx="468816" cy="7120145"/>
              <a:chOff x="1295400" y="152400"/>
              <a:chExt cx="318597" cy="4838699"/>
            </a:xfrm>
          </p:grpSpPr>
          <p:sp>
            <p:nvSpPr>
              <p:cNvPr id="34" name="Google Shape;34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5" name="Google Shape;35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6" name="Google Shape;36;p2"/>
            <p:cNvGrpSpPr/>
            <p:nvPr/>
          </p:nvGrpSpPr>
          <p:grpSpPr>
            <a:xfrm>
              <a:off x="6072553" y="1958251"/>
              <a:ext cx="468816" cy="7120145"/>
              <a:chOff x="1447800" y="152400"/>
              <a:chExt cx="318597" cy="4838699"/>
            </a:xfrm>
          </p:grpSpPr>
          <p:sp>
            <p:nvSpPr>
              <p:cNvPr id="37" name="Google Shape;37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8" name="Google Shape;38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9" name="Google Shape;39;p2"/>
            <p:cNvGrpSpPr/>
            <p:nvPr/>
          </p:nvGrpSpPr>
          <p:grpSpPr>
            <a:xfrm>
              <a:off x="6395774" y="1653451"/>
              <a:ext cx="468816" cy="7120145"/>
              <a:chOff x="1600200" y="152400"/>
              <a:chExt cx="318597" cy="4838699"/>
            </a:xfrm>
          </p:grpSpPr>
          <p:sp>
            <p:nvSpPr>
              <p:cNvPr id="40" name="Google Shape;40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" name="Google Shape;41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" name="Google Shape;42;p2"/>
            <p:cNvGrpSpPr/>
            <p:nvPr/>
          </p:nvGrpSpPr>
          <p:grpSpPr>
            <a:xfrm>
              <a:off x="6718994" y="1424851"/>
              <a:ext cx="468816" cy="7120145"/>
              <a:chOff x="533400" y="152400"/>
              <a:chExt cx="318597" cy="4838699"/>
            </a:xfrm>
          </p:grpSpPr>
          <p:sp>
            <p:nvSpPr>
              <p:cNvPr id="43" name="Google Shape;43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" name="Google Shape;4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5" name="Google Shape;45;p2"/>
            <p:cNvGrpSpPr/>
            <p:nvPr/>
          </p:nvGrpSpPr>
          <p:grpSpPr>
            <a:xfrm>
              <a:off x="7042215" y="1501051"/>
              <a:ext cx="468816" cy="7120145"/>
              <a:chOff x="685800" y="152400"/>
              <a:chExt cx="318597" cy="4838699"/>
            </a:xfrm>
          </p:grpSpPr>
          <p:sp>
            <p:nvSpPr>
              <p:cNvPr id="46" name="Google Shape;46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7" name="Google Shape;4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8" name="Google Shape;48;p2"/>
            <p:cNvGrpSpPr/>
            <p:nvPr/>
          </p:nvGrpSpPr>
          <p:grpSpPr>
            <a:xfrm>
              <a:off x="7365436" y="1882051"/>
              <a:ext cx="468816" cy="7120145"/>
              <a:chOff x="838200" y="152400"/>
              <a:chExt cx="318597" cy="4838699"/>
            </a:xfrm>
          </p:grpSpPr>
          <p:sp>
            <p:nvSpPr>
              <p:cNvPr id="49" name="Google Shape;49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0" name="Google Shape;5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1" name="Google Shape;51;p2"/>
            <p:cNvGrpSpPr/>
            <p:nvPr/>
          </p:nvGrpSpPr>
          <p:grpSpPr>
            <a:xfrm>
              <a:off x="7688656" y="1424851"/>
              <a:ext cx="468816" cy="7120145"/>
              <a:chOff x="990600" y="152400"/>
              <a:chExt cx="318597" cy="4838699"/>
            </a:xfrm>
          </p:grpSpPr>
          <p:sp>
            <p:nvSpPr>
              <p:cNvPr id="52" name="Google Shape;52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3" name="Google Shape;5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4" name="Google Shape;54;p2"/>
            <p:cNvGrpSpPr/>
            <p:nvPr/>
          </p:nvGrpSpPr>
          <p:grpSpPr>
            <a:xfrm>
              <a:off x="8011877" y="2186851"/>
              <a:ext cx="468816" cy="7120145"/>
              <a:chOff x="3663063" y="152400"/>
              <a:chExt cx="318597" cy="4838699"/>
            </a:xfrm>
          </p:grpSpPr>
          <p:sp>
            <p:nvSpPr>
              <p:cNvPr id="55" name="Google Shape;55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6" name="Google Shape;5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7" name="Google Shape;57;p2"/>
            <p:cNvGrpSpPr/>
            <p:nvPr/>
          </p:nvGrpSpPr>
          <p:grpSpPr>
            <a:xfrm>
              <a:off x="8335098" y="1805851"/>
              <a:ext cx="468816" cy="7120145"/>
              <a:chOff x="1295400" y="152400"/>
              <a:chExt cx="318597" cy="4838699"/>
            </a:xfrm>
          </p:grpSpPr>
          <p:sp>
            <p:nvSpPr>
              <p:cNvPr id="58" name="Google Shape;58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9" name="Google Shape;5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7"/>
          <p:cNvSpPr txBox="1">
            <a:spLocks noGrp="1"/>
          </p:cNvSpPr>
          <p:nvPr>
            <p:ph type="title"/>
          </p:nvPr>
        </p:nvSpPr>
        <p:spPr>
          <a:xfrm>
            <a:off x="829000" y="526700"/>
            <a:ext cx="6902100" cy="460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54" name="Google Shape;354;p7"/>
          <p:cNvSpPr txBox="1">
            <a:spLocks noGrp="1"/>
          </p:cNvSpPr>
          <p:nvPr>
            <p:ph type="body" idx="1"/>
          </p:nvPr>
        </p:nvSpPr>
        <p:spPr>
          <a:xfrm>
            <a:off x="829000" y="1352550"/>
            <a:ext cx="3217500" cy="3420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✘"/>
              <a:defRPr sz="2200"/>
            </a:lvl1pPr>
            <a:lvl2pPr marL="914400" lvl="1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2pPr>
            <a:lvl3pPr marL="1371600" lvl="2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3pPr>
            <a:lvl4pPr marL="1828800" lvl="3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100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1000"/>
              </a:spcBef>
              <a:spcAft>
                <a:spcPts val="100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355" name="Google Shape;355;p7"/>
          <p:cNvSpPr txBox="1">
            <a:spLocks noGrp="1"/>
          </p:cNvSpPr>
          <p:nvPr>
            <p:ph type="body" idx="2"/>
          </p:nvPr>
        </p:nvSpPr>
        <p:spPr>
          <a:xfrm>
            <a:off x="4513595" y="1352550"/>
            <a:ext cx="3217500" cy="3420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✘"/>
              <a:defRPr sz="2200"/>
            </a:lvl1pPr>
            <a:lvl2pPr marL="914400" lvl="1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2pPr>
            <a:lvl3pPr marL="1371600" lvl="2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3pPr>
            <a:lvl4pPr marL="1828800" lvl="3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100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1000"/>
              </a:spcBef>
              <a:spcAft>
                <a:spcPts val="100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356" name="Google Shape;356;p7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grpSp>
        <p:nvGrpSpPr>
          <p:cNvPr id="357" name="Google Shape;357;p7"/>
          <p:cNvGrpSpPr/>
          <p:nvPr/>
        </p:nvGrpSpPr>
        <p:grpSpPr>
          <a:xfrm>
            <a:off x="8004404" y="417297"/>
            <a:ext cx="3529549" cy="4525764"/>
            <a:chOff x="8004404" y="372498"/>
            <a:chExt cx="3529549" cy="4525764"/>
          </a:xfrm>
        </p:grpSpPr>
        <p:grpSp>
          <p:nvGrpSpPr>
            <p:cNvPr id="358" name="Google Shape;358;p7"/>
            <p:cNvGrpSpPr/>
            <p:nvPr/>
          </p:nvGrpSpPr>
          <p:grpSpPr>
            <a:xfrm rot="-5400000" flipH="1">
              <a:off x="8541351" y="-164449"/>
              <a:ext cx="2227938" cy="3301831"/>
              <a:chOff x="3485371" y="1424851"/>
              <a:chExt cx="5318543" cy="7882145"/>
            </a:xfrm>
          </p:grpSpPr>
          <p:grpSp>
            <p:nvGrpSpPr>
              <p:cNvPr id="359" name="Google Shape;359;p7"/>
              <p:cNvGrpSpPr/>
              <p:nvPr/>
            </p:nvGrpSpPr>
            <p:grpSpPr>
              <a:xfrm>
                <a:off x="3485371" y="1958251"/>
                <a:ext cx="468816" cy="7120145"/>
                <a:chOff x="1447800" y="152400"/>
                <a:chExt cx="318597" cy="4838699"/>
              </a:xfrm>
            </p:grpSpPr>
            <p:sp>
              <p:nvSpPr>
                <p:cNvPr id="360" name="Google Shape;360;p7"/>
                <p:cNvSpPr/>
                <p:nvPr/>
              </p:nvSpPr>
              <p:spPr>
                <a:xfrm>
                  <a:off x="1452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1" name="Google Shape;361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447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2" name="Google Shape;362;p7"/>
              <p:cNvGrpSpPr/>
              <p:nvPr/>
            </p:nvGrpSpPr>
            <p:grpSpPr>
              <a:xfrm>
                <a:off x="3808592" y="1577251"/>
                <a:ext cx="468816" cy="7120145"/>
                <a:chOff x="1600200" y="152400"/>
                <a:chExt cx="318597" cy="4838699"/>
              </a:xfrm>
            </p:grpSpPr>
            <p:sp>
              <p:nvSpPr>
                <p:cNvPr id="363" name="Google Shape;363;p7"/>
                <p:cNvSpPr/>
                <p:nvPr/>
              </p:nvSpPr>
              <p:spPr>
                <a:xfrm>
                  <a:off x="1604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4" name="Google Shape;364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600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5" name="Google Shape;365;p7"/>
              <p:cNvGrpSpPr/>
              <p:nvPr/>
            </p:nvGrpSpPr>
            <p:grpSpPr>
              <a:xfrm>
                <a:off x="4131812" y="2186851"/>
                <a:ext cx="468816" cy="7120145"/>
                <a:chOff x="533400" y="152400"/>
                <a:chExt cx="318597" cy="4838699"/>
              </a:xfrm>
            </p:grpSpPr>
            <p:sp>
              <p:nvSpPr>
                <p:cNvPr id="366" name="Google Shape;366;p7"/>
                <p:cNvSpPr/>
                <p:nvPr/>
              </p:nvSpPr>
              <p:spPr>
                <a:xfrm>
                  <a:off x="537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7" name="Google Shape;367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533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8" name="Google Shape;368;p7"/>
              <p:cNvGrpSpPr/>
              <p:nvPr/>
            </p:nvGrpSpPr>
            <p:grpSpPr>
              <a:xfrm>
                <a:off x="4455033" y="1729651"/>
                <a:ext cx="468816" cy="7120145"/>
                <a:chOff x="685800" y="152400"/>
                <a:chExt cx="318597" cy="4838699"/>
              </a:xfrm>
            </p:grpSpPr>
            <p:sp>
              <p:nvSpPr>
                <p:cNvPr id="369" name="Google Shape;369;p7"/>
                <p:cNvSpPr/>
                <p:nvPr/>
              </p:nvSpPr>
              <p:spPr>
                <a:xfrm>
                  <a:off x="690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0" name="Google Shape;370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685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1" name="Google Shape;371;p7"/>
              <p:cNvGrpSpPr/>
              <p:nvPr/>
            </p:nvGrpSpPr>
            <p:grpSpPr>
              <a:xfrm>
                <a:off x="4778254" y="1424851"/>
                <a:ext cx="468816" cy="7120145"/>
                <a:chOff x="838200" y="152400"/>
                <a:chExt cx="318597" cy="4838699"/>
              </a:xfrm>
            </p:grpSpPr>
            <p:sp>
              <p:nvSpPr>
                <p:cNvPr id="372" name="Google Shape;372;p7"/>
                <p:cNvSpPr/>
                <p:nvPr/>
              </p:nvSpPr>
              <p:spPr>
                <a:xfrm>
                  <a:off x="842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3" name="Google Shape;373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838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4" name="Google Shape;374;p7"/>
              <p:cNvGrpSpPr/>
              <p:nvPr/>
            </p:nvGrpSpPr>
            <p:grpSpPr>
              <a:xfrm>
                <a:off x="5101474" y="1882051"/>
                <a:ext cx="468816" cy="7120145"/>
                <a:chOff x="990600" y="152400"/>
                <a:chExt cx="318597" cy="4838699"/>
              </a:xfrm>
            </p:grpSpPr>
            <p:sp>
              <p:nvSpPr>
                <p:cNvPr id="375" name="Google Shape;375;p7"/>
                <p:cNvSpPr/>
                <p:nvPr/>
              </p:nvSpPr>
              <p:spPr>
                <a:xfrm>
                  <a:off x="9949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6" name="Google Shape;376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9906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7" name="Google Shape;377;p7"/>
              <p:cNvGrpSpPr/>
              <p:nvPr/>
            </p:nvGrpSpPr>
            <p:grpSpPr>
              <a:xfrm>
                <a:off x="5424695" y="1729651"/>
                <a:ext cx="468816" cy="7120145"/>
                <a:chOff x="3663063" y="152400"/>
                <a:chExt cx="318597" cy="4838699"/>
              </a:xfrm>
            </p:grpSpPr>
            <p:sp>
              <p:nvSpPr>
                <p:cNvPr id="378" name="Google Shape;378;p7"/>
                <p:cNvSpPr/>
                <p:nvPr/>
              </p:nvSpPr>
              <p:spPr>
                <a:xfrm>
                  <a:off x="3667406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9" name="Google Shape;379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3663063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0" name="Google Shape;380;p7"/>
              <p:cNvGrpSpPr/>
              <p:nvPr/>
            </p:nvGrpSpPr>
            <p:grpSpPr>
              <a:xfrm>
                <a:off x="5929821" y="2034451"/>
                <a:ext cx="468816" cy="7120145"/>
                <a:chOff x="1419019" y="152400"/>
                <a:chExt cx="318597" cy="4838699"/>
              </a:xfrm>
            </p:grpSpPr>
            <p:sp>
              <p:nvSpPr>
                <p:cNvPr id="381" name="Google Shape;381;p7"/>
                <p:cNvSpPr/>
                <p:nvPr/>
              </p:nvSpPr>
              <p:spPr>
                <a:xfrm>
                  <a:off x="1423362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2" name="Google Shape;382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419019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3" name="Google Shape;383;p7"/>
              <p:cNvGrpSpPr/>
              <p:nvPr/>
            </p:nvGrpSpPr>
            <p:grpSpPr>
              <a:xfrm>
                <a:off x="6395774" y="1653451"/>
                <a:ext cx="468816" cy="7120145"/>
                <a:chOff x="1600200" y="152400"/>
                <a:chExt cx="318597" cy="4838699"/>
              </a:xfrm>
            </p:grpSpPr>
            <p:sp>
              <p:nvSpPr>
                <p:cNvPr id="384" name="Google Shape;384;p7"/>
                <p:cNvSpPr/>
                <p:nvPr/>
              </p:nvSpPr>
              <p:spPr>
                <a:xfrm>
                  <a:off x="1604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5" name="Google Shape;385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600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6" name="Google Shape;386;p7"/>
              <p:cNvGrpSpPr/>
              <p:nvPr/>
            </p:nvGrpSpPr>
            <p:grpSpPr>
              <a:xfrm>
                <a:off x="6718994" y="1424851"/>
                <a:ext cx="468816" cy="7120145"/>
                <a:chOff x="533400" y="152400"/>
                <a:chExt cx="318597" cy="4838699"/>
              </a:xfrm>
            </p:grpSpPr>
            <p:sp>
              <p:nvSpPr>
                <p:cNvPr id="387" name="Google Shape;387;p7"/>
                <p:cNvSpPr/>
                <p:nvPr/>
              </p:nvSpPr>
              <p:spPr>
                <a:xfrm>
                  <a:off x="537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8" name="Google Shape;388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533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9" name="Google Shape;389;p7"/>
              <p:cNvGrpSpPr/>
              <p:nvPr/>
            </p:nvGrpSpPr>
            <p:grpSpPr>
              <a:xfrm>
                <a:off x="7042215" y="1501051"/>
                <a:ext cx="468816" cy="7120145"/>
                <a:chOff x="685800" y="152400"/>
                <a:chExt cx="318597" cy="4838699"/>
              </a:xfrm>
            </p:grpSpPr>
            <p:sp>
              <p:nvSpPr>
                <p:cNvPr id="390" name="Google Shape;390;p7"/>
                <p:cNvSpPr/>
                <p:nvPr/>
              </p:nvSpPr>
              <p:spPr>
                <a:xfrm>
                  <a:off x="690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1" name="Google Shape;391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685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2" name="Google Shape;392;p7"/>
              <p:cNvGrpSpPr/>
              <p:nvPr/>
            </p:nvGrpSpPr>
            <p:grpSpPr>
              <a:xfrm>
                <a:off x="7365436" y="1882051"/>
                <a:ext cx="468816" cy="7120145"/>
                <a:chOff x="838200" y="152400"/>
                <a:chExt cx="318597" cy="4838699"/>
              </a:xfrm>
            </p:grpSpPr>
            <p:sp>
              <p:nvSpPr>
                <p:cNvPr id="393" name="Google Shape;393;p7"/>
                <p:cNvSpPr/>
                <p:nvPr/>
              </p:nvSpPr>
              <p:spPr>
                <a:xfrm>
                  <a:off x="842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4" name="Google Shape;394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838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5" name="Google Shape;395;p7"/>
              <p:cNvGrpSpPr/>
              <p:nvPr/>
            </p:nvGrpSpPr>
            <p:grpSpPr>
              <a:xfrm>
                <a:off x="8011877" y="2186851"/>
                <a:ext cx="468816" cy="7120145"/>
                <a:chOff x="3663063" y="152400"/>
                <a:chExt cx="318597" cy="4838699"/>
              </a:xfrm>
            </p:grpSpPr>
            <p:sp>
              <p:nvSpPr>
                <p:cNvPr id="396" name="Google Shape;396;p7"/>
                <p:cNvSpPr/>
                <p:nvPr/>
              </p:nvSpPr>
              <p:spPr>
                <a:xfrm>
                  <a:off x="3667406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7" name="Google Shape;397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3663063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8" name="Google Shape;398;p7"/>
              <p:cNvGrpSpPr/>
              <p:nvPr/>
            </p:nvGrpSpPr>
            <p:grpSpPr>
              <a:xfrm>
                <a:off x="8335098" y="1805851"/>
                <a:ext cx="468816" cy="7120145"/>
                <a:chOff x="1295400" y="152400"/>
                <a:chExt cx="318597" cy="4838699"/>
              </a:xfrm>
            </p:grpSpPr>
            <p:sp>
              <p:nvSpPr>
                <p:cNvPr id="399" name="Google Shape;399;p7"/>
                <p:cNvSpPr/>
                <p:nvPr/>
              </p:nvSpPr>
              <p:spPr>
                <a:xfrm>
                  <a:off x="1299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400" name="Google Shape;400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295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</p:grpSp>
        <p:grpSp>
          <p:nvGrpSpPr>
            <p:cNvPr id="401" name="Google Shape;401;p7"/>
            <p:cNvGrpSpPr/>
            <p:nvPr/>
          </p:nvGrpSpPr>
          <p:grpSpPr>
            <a:xfrm rot="-5400000" flipH="1">
              <a:off x="9848714" y="1201031"/>
              <a:ext cx="196383" cy="2982574"/>
              <a:chOff x="1447800" y="152400"/>
              <a:chExt cx="318597" cy="4838699"/>
            </a:xfrm>
          </p:grpSpPr>
          <p:sp>
            <p:nvSpPr>
              <p:cNvPr id="402" name="Google Shape;402;p7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3" name="Google Shape;403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04" name="Google Shape;404;p7"/>
            <p:cNvGrpSpPr/>
            <p:nvPr/>
          </p:nvGrpSpPr>
          <p:grpSpPr>
            <a:xfrm rot="-5400000" flipH="1">
              <a:off x="9689113" y="1336426"/>
              <a:ext cx="196383" cy="2982574"/>
              <a:chOff x="1600200" y="152400"/>
              <a:chExt cx="318597" cy="4838699"/>
            </a:xfrm>
          </p:grpSpPr>
          <p:sp>
            <p:nvSpPr>
              <p:cNvPr id="405" name="Google Shape;405;p7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6" name="Google Shape;406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07" name="Google Shape;407;p7"/>
            <p:cNvGrpSpPr/>
            <p:nvPr/>
          </p:nvGrpSpPr>
          <p:grpSpPr>
            <a:xfrm rot="-5400000" flipH="1">
              <a:off x="9944475" y="1471836"/>
              <a:ext cx="196383" cy="2982574"/>
              <a:chOff x="533400" y="152400"/>
              <a:chExt cx="318597" cy="4838699"/>
            </a:xfrm>
          </p:grpSpPr>
          <p:sp>
            <p:nvSpPr>
              <p:cNvPr id="408" name="Google Shape;408;p7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9" name="Google Shape;409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0" name="Google Shape;410;p7"/>
            <p:cNvGrpSpPr/>
            <p:nvPr/>
          </p:nvGrpSpPr>
          <p:grpSpPr>
            <a:xfrm rot="-5400000" flipH="1">
              <a:off x="9752954" y="1607231"/>
              <a:ext cx="196383" cy="2982574"/>
              <a:chOff x="685800" y="152400"/>
              <a:chExt cx="318597" cy="4838699"/>
            </a:xfrm>
          </p:grpSpPr>
          <p:sp>
            <p:nvSpPr>
              <p:cNvPr id="411" name="Google Shape;411;p7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2" name="Google Shape;412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3" name="Google Shape;413;p7"/>
            <p:cNvGrpSpPr/>
            <p:nvPr/>
          </p:nvGrpSpPr>
          <p:grpSpPr>
            <a:xfrm rot="-5400000" flipH="1">
              <a:off x="9816794" y="1954222"/>
              <a:ext cx="196383" cy="2982574"/>
              <a:chOff x="990600" y="152400"/>
              <a:chExt cx="318597" cy="4838699"/>
            </a:xfrm>
          </p:grpSpPr>
          <p:sp>
            <p:nvSpPr>
              <p:cNvPr id="414" name="Google Shape;414;p7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5" name="Google Shape;415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6" name="Google Shape;416;p7"/>
            <p:cNvGrpSpPr/>
            <p:nvPr/>
          </p:nvGrpSpPr>
          <p:grpSpPr>
            <a:xfrm rot="-5400000" flipH="1">
              <a:off x="9752954" y="2089589"/>
              <a:ext cx="196383" cy="2982574"/>
              <a:chOff x="3663063" y="152400"/>
              <a:chExt cx="318597" cy="4838699"/>
            </a:xfrm>
          </p:grpSpPr>
          <p:sp>
            <p:nvSpPr>
              <p:cNvPr id="417" name="Google Shape;417;p7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8" name="Google Shape;418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9" name="Google Shape;419;p7"/>
            <p:cNvGrpSpPr/>
            <p:nvPr/>
          </p:nvGrpSpPr>
          <p:grpSpPr>
            <a:xfrm rot="-5400000" flipH="1">
              <a:off x="9880634" y="2225013"/>
              <a:ext cx="196383" cy="2982574"/>
              <a:chOff x="1295400" y="152400"/>
              <a:chExt cx="318597" cy="4838699"/>
            </a:xfrm>
          </p:grpSpPr>
          <p:sp>
            <p:nvSpPr>
              <p:cNvPr id="420" name="Google Shape;420;p7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1" name="Google Shape;421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2" name="Google Shape;422;p7"/>
            <p:cNvGrpSpPr/>
            <p:nvPr/>
          </p:nvGrpSpPr>
          <p:grpSpPr>
            <a:xfrm rot="-5400000" flipH="1">
              <a:off x="9848714" y="2361002"/>
              <a:ext cx="196383" cy="2982574"/>
              <a:chOff x="1447800" y="152400"/>
              <a:chExt cx="318597" cy="4838699"/>
            </a:xfrm>
          </p:grpSpPr>
          <p:sp>
            <p:nvSpPr>
              <p:cNvPr id="423" name="Google Shape;423;p7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4" name="Google Shape;424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5" name="Google Shape;425;p7"/>
            <p:cNvGrpSpPr/>
            <p:nvPr/>
          </p:nvGrpSpPr>
          <p:grpSpPr>
            <a:xfrm rot="-5400000" flipH="1">
              <a:off x="9721033" y="2496397"/>
              <a:ext cx="196383" cy="2982574"/>
              <a:chOff x="1600200" y="152400"/>
              <a:chExt cx="318597" cy="4838699"/>
            </a:xfrm>
          </p:grpSpPr>
          <p:sp>
            <p:nvSpPr>
              <p:cNvPr id="426" name="Google Shape;426;p7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7" name="Google Shape;427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8" name="Google Shape;428;p7"/>
            <p:cNvGrpSpPr/>
            <p:nvPr/>
          </p:nvGrpSpPr>
          <p:grpSpPr>
            <a:xfrm rot="-5400000" flipH="1">
              <a:off x="9625273" y="2631806"/>
              <a:ext cx="196383" cy="2982574"/>
              <a:chOff x="533400" y="152400"/>
              <a:chExt cx="318597" cy="4838699"/>
            </a:xfrm>
          </p:grpSpPr>
          <p:sp>
            <p:nvSpPr>
              <p:cNvPr id="429" name="Google Shape;429;p7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0" name="Google Shape;430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1" name="Google Shape;431;p7"/>
            <p:cNvGrpSpPr/>
            <p:nvPr/>
          </p:nvGrpSpPr>
          <p:grpSpPr>
            <a:xfrm rot="-5400000" flipH="1">
              <a:off x="9657193" y="2767202"/>
              <a:ext cx="196383" cy="2982574"/>
              <a:chOff x="685800" y="152400"/>
              <a:chExt cx="318597" cy="4838699"/>
            </a:xfrm>
          </p:grpSpPr>
          <p:sp>
            <p:nvSpPr>
              <p:cNvPr id="432" name="Google Shape;432;p7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3" name="Google Shape;433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4" name="Google Shape;434;p7"/>
            <p:cNvGrpSpPr/>
            <p:nvPr/>
          </p:nvGrpSpPr>
          <p:grpSpPr>
            <a:xfrm rot="-5400000" flipH="1">
              <a:off x="9816794" y="2902597"/>
              <a:ext cx="196383" cy="2982574"/>
              <a:chOff x="838200" y="152400"/>
              <a:chExt cx="318597" cy="4838699"/>
            </a:xfrm>
          </p:grpSpPr>
          <p:sp>
            <p:nvSpPr>
              <p:cNvPr id="435" name="Google Shape;435;p7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6" name="Google Shape;436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7" name="Google Shape;437;p7"/>
            <p:cNvGrpSpPr/>
            <p:nvPr/>
          </p:nvGrpSpPr>
          <p:grpSpPr>
            <a:xfrm rot="-5400000" flipH="1">
              <a:off x="9625273" y="3037992"/>
              <a:ext cx="196383" cy="2982574"/>
              <a:chOff x="990600" y="152400"/>
              <a:chExt cx="318597" cy="4838699"/>
            </a:xfrm>
          </p:grpSpPr>
          <p:sp>
            <p:nvSpPr>
              <p:cNvPr id="438" name="Google Shape;438;p7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9" name="Google Shape;439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40" name="Google Shape;440;p7"/>
            <p:cNvGrpSpPr/>
            <p:nvPr/>
          </p:nvGrpSpPr>
          <p:grpSpPr>
            <a:xfrm rot="-5400000" flipH="1">
              <a:off x="9944475" y="3173359"/>
              <a:ext cx="196383" cy="2982574"/>
              <a:chOff x="3663063" y="152400"/>
              <a:chExt cx="318597" cy="4838699"/>
            </a:xfrm>
          </p:grpSpPr>
          <p:sp>
            <p:nvSpPr>
              <p:cNvPr id="441" name="Google Shape;441;p7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2" name="Google Shape;442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43" name="Google Shape;443;p7"/>
            <p:cNvGrpSpPr/>
            <p:nvPr/>
          </p:nvGrpSpPr>
          <p:grpSpPr>
            <a:xfrm rot="-5400000" flipH="1">
              <a:off x="9784874" y="3308783"/>
              <a:ext cx="196383" cy="2982574"/>
              <a:chOff x="1295400" y="152400"/>
              <a:chExt cx="318597" cy="4838699"/>
            </a:xfrm>
          </p:grpSpPr>
          <p:sp>
            <p:nvSpPr>
              <p:cNvPr id="444" name="Google Shape;444;p7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5" name="Google Shape;445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446" name="Google Shape;446;p7"/>
          <p:cNvSpPr/>
          <p:nvPr/>
        </p:nvSpPr>
        <p:spPr>
          <a:xfrm rot="197195">
            <a:off x="572737" y="994041"/>
            <a:ext cx="2440148" cy="137295"/>
          </a:xfrm>
          <a:custGeom>
            <a:avLst/>
            <a:gdLst/>
            <a:ahLst/>
            <a:cxnLst/>
            <a:rect l="l" t="t" r="r" b="b"/>
            <a:pathLst>
              <a:path w="82170" h="8963" extrusionOk="0">
                <a:moveTo>
                  <a:pt x="60471" y="1"/>
                </a:moveTo>
                <a:lnTo>
                  <a:pt x="60547" y="39"/>
                </a:lnTo>
                <a:lnTo>
                  <a:pt x="60660" y="1"/>
                </a:lnTo>
                <a:close/>
                <a:moveTo>
                  <a:pt x="63019" y="95"/>
                </a:moveTo>
                <a:lnTo>
                  <a:pt x="62924" y="190"/>
                </a:lnTo>
                <a:lnTo>
                  <a:pt x="63019" y="190"/>
                </a:lnTo>
                <a:lnTo>
                  <a:pt x="63019" y="95"/>
                </a:lnTo>
                <a:close/>
                <a:moveTo>
                  <a:pt x="82075" y="944"/>
                </a:moveTo>
                <a:lnTo>
                  <a:pt x="82075" y="1039"/>
                </a:lnTo>
                <a:lnTo>
                  <a:pt x="81980" y="1133"/>
                </a:lnTo>
                <a:lnTo>
                  <a:pt x="81792" y="1133"/>
                </a:lnTo>
                <a:lnTo>
                  <a:pt x="81697" y="1039"/>
                </a:lnTo>
                <a:lnTo>
                  <a:pt x="81509" y="1227"/>
                </a:lnTo>
                <a:lnTo>
                  <a:pt x="81886" y="1227"/>
                </a:lnTo>
                <a:lnTo>
                  <a:pt x="82169" y="1039"/>
                </a:lnTo>
                <a:lnTo>
                  <a:pt x="82075" y="944"/>
                </a:lnTo>
                <a:close/>
                <a:moveTo>
                  <a:pt x="44151" y="1510"/>
                </a:moveTo>
                <a:lnTo>
                  <a:pt x="43962" y="1605"/>
                </a:lnTo>
                <a:lnTo>
                  <a:pt x="44245" y="1605"/>
                </a:lnTo>
                <a:lnTo>
                  <a:pt x="44151" y="1510"/>
                </a:lnTo>
                <a:close/>
                <a:moveTo>
                  <a:pt x="43019" y="1699"/>
                </a:moveTo>
                <a:lnTo>
                  <a:pt x="42830" y="1793"/>
                </a:lnTo>
                <a:lnTo>
                  <a:pt x="42956" y="1762"/>
                </a:lnTo>
                <a:lnTo>
                  <a:pt x="43019" y="1699"/>
                </a:lnTo>
                <a:close/>
                <a:moveTo>
                  <a:pt x="13585" y="5472"/>
                </a:moveTo>
                <a:lnTo>
                  <a:pt x="13585" y="5504"/>
                </a:lnTo>
                <a:lnTo>
                  <a:pt x="13585" y="5504"/>
                </a:lnTo>
                <a:lnTo>
                  <a:pt x="13680" y="5472"/>
                </a:lnTo>
                <a:close/>
                <a:moveTo>
                  <a:pt x="15095" y="6321"/>
                </a:moveTo>
                <a:lnTo>
                  <a:pt x="14812" y="6416"/>
                </a:lnTo>
                <a:lnTo>
                  <a:pt x="14812" y="6321"/>
                </a:lnTo>
                <a:close/>
                <a:moveTo>
                  <a:pt x="60547" y="39"/>
                </a:moveTo>
                <a:lnTo>
                  <a:pt x="60377" y="95"/>
                </a:lnTo>
                <a:lnTo>
                  <a:pt x="60471" y="190"/>
                </a:lnTo>
                <a:lnTo>
                  <a:pt x="60094" y="378"/>
                </a:lnTo>
                <a:lnTo>
                  <a:pt x="59811" y="473"/>
                </a:lnTo>
                <a:lnTo>
                  <a:pt x="59717" y="473"/>
                </a:lnTo>
                <a:lnTo>
                  <a:pt x="59622" y="378"/>
                </a:lnTo>
                <a:lnTo>
                  <a:pt x="59811" y="378"/>
                </a:lnTo>
                <a:lnTo>
                  <a:pt x="59811" y="284"/>
                </a:lnTo>
                <a:lnTo>
                  <a:pt x="59811" y="190"/>
                </a:lnTo>
                <a:lnTo>
                  <a:pt x="58962" y="190"/>
                </a:lnTo>
                <a:lnTo>
                  <a:pt x="58773" y="284"/>
                </a:lnTo>
                <a:lnTo>
                  <a:pt x="58396" y="473"/>
                </a:lnTo>
                <a:lnTo>
                  <a:pt x="58585" y="473"/>
                </a:lnTo>
                <a:lnTo>
                  <a:pt x="58396" y="661"/>
                </a:lnTo>
                <a:lnTo>
                  <a:pt x="58207" y="661"/>
                </a:lnTo>
                <a:lnTo>
                  <a:pt x="58302" y="567"/>
                </a:lnTo>
                <a:lnTo>
                  <a:pt x="58113" y="661"/>
                </a:lnTo>
                <a:lnTo>
                  <a:pt x="57924" y="661"/>
                </a:lnTo>
                <a:lnTo>
                  <a:pt x="57453" y="473"/>
                </a:lnTo>
                <a:lnTo>
                  <a:pt x="56981" y="284"/>
                </a:lnTo>
                <a:lnTo>
                  <a:pt x="56604" y="284"/>
                </a:lnTo>
                <a:lnTo>
                  <a:pt x="56604" y="473"/>
                </a:lnTo>
                <a:lnTo>
                  <a:pt x="56415" y="567"/>
                </a:lnTo>
                <a:lnTo>
                  <a:pt x="57075" y="473"/>
                </a:lnTo>
                <a:lnTo>
                  <a:pt x="56698" y="661"/>
                </a:lnTo>
                <a:lnTo>
                  <a:pt x="57170" y="567"/>
                </a:lnTo>
                <a:lnTo>
                  <a:pt x="57075" y="661"/>
                </a:lnTo>
                <a:lnTo>
                  <a:pt x="57075" y="756"/>
                </a:lnTo>
                <a:lnTo>
                  <a:pt x="56321" y="756"/>
                </a:lnTo>
                <a:lnTo>
                  <a:pt x="56226" y="567"/>
                </a:lnTo>
                <a:lnTo>
                  <a:pt x="56132" y="473"/>
                </a:lnTo>
                <a:lnTo>
                  <a:pt x="55849" y="473"/>
                </a:lnTo>
                <a:lnTo>
                  <a:pt x="55471" y="567"/>
                </a:lnTo>
                <a:lnTo>
                  <a:pt x="55000" y="661"/>
                </a:lnTo>
                <a:lnTo>
                  <a:pt x="55094" y="661"/>
                </a:lnTo>
                <a:lnTo>
                  <a:pt x="53868" y="850"/>
                </a:lnTo>
                <a:lnTo>
                  <a:pt x="52830" y="1039"/>
                </a:lnTo>
                <a:lnTo>
                  <a:pt x="52830" y="1039"/>
                </a:lnTo>
                <a:lnTo>
                  <a:pt x="52924" y="850"/>
                </a:lnTo>
                <a:lnTo>
                  <a:pt x="53019" y="756"/>
                </a:lnTo>
                <a:lnTo>
                  <a:pt x="53019" y="756"/>
                </a:lnTo>
                <a:lnTo>
                  <a:pt x="52358" y="944"/>
                </a:lnTo>
                <a:lnTo>
                  <a:pt x="51981" y="1039"/>
                </a:lnTo>
                <a:lnTo>
                  <a:pt x="51887" y="1133"/>
                </a:lnTo>
                <a:lnTo>
                  <a:pt x="51887" y="1227"/>
                </a:lnTo>
                <a:lnTo>
                  <a:pt x="51604" y="1039"/>
                </a:lnTo>
                <a:lnTo>
                  <a:pt x="50755" y="1039"/>
                </a:lnTo>
                <a:lnTo>
                  <a:pt x="50755" y="944"/>
                </a:lnTo>
                <a:lnTo>
                  <a:pt x="50755" y="850"/>
                </a:lnTo>
                <a:lnTo>
                  <a:pt x="50660" y="850"/>
                </a:lnTo>
                <a:lnTo>
                  <a:pt x="50660" y="1039"/>
                </a:lnTo>
                <a:lnTo>
                  <a:pt x="49623" y="1322"/>
                </a:lnTo>
                <a:lnTo>
                  <a:pt x="49151" y="1416"/>
                </a:lnTo>
                <a:lnTo>
                  <a:pt x="48679" y="1416"/>
                </a:lnTo>
                <a:lnTo>
                  <a:pt x="48679" y="1322"/>
                </a:lnTo>
                <a:lnTo>
                  <a:pt x="48773" y="1322"/>
                </a:lnTo>
                <a:lnTo>
                  <a:pt x="48585" y="1133"/>
                </a:lnTo>
                <a:lnTo>
                  <a:pt x="47547" y="1133"/>
                </a:lnTo>
                <a:lnTo>
                  <a:pt x="46981" y="1322"/>
                </a:lnTo>
                <a:lnTo>
                  <a:pt x="46038" y="1699"/>
                </a:lnTo>
                <a:lnTo>
                  <a:pt x="46038" y="1699"/>
                </a:lnTo>
                <a:lnTo>
                  <a:pt x="46132" y="1605"/>
                </a:lnTo>
                <a:lnTo>
                  <a:pt x="46038" y="1510"/>
                </a:lnTo>
                <a:lnTo>
                  <a:pt x="45755" y="1699"/>
                </a:lnTo>
                <a:lnTo>
                  <a:pt x="45660" y="1793"/>
                </a:lnTo>
                <a:lnTo>
                  <a:pt x="45566" y="1793"/>
                </a:lnTo>
                <a:lnTo>
                  <a:pt x="45472" y="1699"/>
                </a:lnTo>
                <a:lnTo>
                  <a:pt x="45472" y="1510"/>
                </a:lnTo>
                <a:lnTo>
                  <a:pt x="45755" y="1510"/>
                </a:lnTo>
                <a:lnTo>
                  <a:pt x="45566" y="1416"/>
                </a:lnTo>
                <a:lnTo>
                  <a:pt x="45189" y="1416"/>
                </a:lnTo>
                <a:lnTo>
                  <a:pt x="44245" y="1605"/>
                </a:lnTo>
                <a:lnTo>
                  <a:pt x="42736" y="2076"/>
                </a:lnTo>
                <a:lnTo>
                  <a:pt x="42736" y="2076"/>
                </a:lnTo>
                <a:lnTo>
                  <a:pt x="43113" y="1793"/>
                </a:lnTo>
                <a:lnTo>
                  <a:pt x="43491" y="1605"/>
                </a:lnTo>
                <a:lnTo>
                  <a:pt x="43208" y="1699"/>
                </a:lnTo>
                <a:lnTo>
                  <a:pt x="42956" y="1762"/>
                </a:lnTo>
                <a:lnTo>
                  <a:pt x="42924" y="1793"/>
                </a:lnTo>
                <a:lnTo>
                  <a:pt x="42453" y="1982"/>
                </a:lnTo>
                <a:lnTo>
                  <a:pt x="42075" y="1982"/>
                </a:lnTo>
                <a:lnTo>
                  <a:pt x="41981" y="1888"/>
                </a:lnTo>
                <a:lnTo>
                  <a:pt x="40377" y="1888"/>
                </a:lnTo>
                <a:lnTo>
                  <a:pt x="38962" y="1982"/>
                </a:lnTo>
                <a:lnTo>
                  <a:pt x="39057" y="2076"/>
                </a:lnTo>
                <a:lnTo>
                  <a:pt x="38962" y="2171"/>
                </a:lnTo>
                <a:lnTo>
                  <a:pt x="38679" y="2265"/>
                </a:lnTo>
                <a:lnTo>
                  <a:pt x="38774" y="2076"/>
                </a:lnTo>
                <a:lnTo>
                  <a:pt x="38679" y="2076"/>
                </a:lnTo>
                <a:lnTo>
                  <a:pt x="38585" y="2171"/>
                </a:lnTo>
                <a:lnTo>
                  <a:pt x="38491" y="2265"/>
                </a:lnTo>
                <a:lnTo>
                  <a:pt x="38302" y="2171"/>
                </a:lnTo>
                <a:lnTo>
                  <a:pt x="38208" y="1982"/>
                </a:lnTo>
                <a:lnTo>
                  <a:pt x="37453" y="1982"/>
                </a:lnTo>
                <a:lnTo>
                  <a:pt x="37736" y="2171"/>
                </a:lnTo>
                <a:lnTo>
                  <a:pt x="37264" y="2171"/>
                </a:lnTo>
                <a:lnTo>
                  <a:pt x="37076" y="2076"/>
                </a:lnTo>
                <a:lnTo>
                  <a:pt x="36793" y="2171"/>
                </a:lnTo>
                <a:lnTo>
                  <a:pt x="36887" y="1982"/>
                </a:lnTo>
                <a:lnTo>
                  <a:pt x="35943" y="2359"/>
                </a:lnTo>
                <a:lnTo>
                  <a:pt x="34906" y="2548"/>
                </a:lnTo>
                <a:lnTo>
                  <a:pt x="33868" y="2737"/>
                </a:lnTo>
                <a:lnTo>
                  <a:pt x="32925" y="2737"/>
                </a:lnTo>
                <a:lnTo>
                  <a:pt x="33113" y="2642"/>
                </a:lnTo>
                <a:lnTo>
                  <a:pt x="32830" y="2642"/>
                </a:lnTo>
                <a:lnTo>
                  <a:pt x="32547" y="2737"/>
                </a:lnTo>
                <a:lnTo>
                  <a:pt x="32076" y="2925"/>
                </a:lnTo>
                <a:lnTo>
                  <a:pt x="31321" y="2925"/>
                </a:lnTo>
                <a:lnTo>
                  <a:pt x="30472" y="3020"/>
                </a:lnTo>
                <a:lnTo>
                  <a:pt x="29623" y="3114"/>
                </a:lnTo>
                <a:lnTo>
                  <a:pt x="27736" y="3397"/>
                </a:lnTo>
                <a:lnTo>
                  <a:pt x="26698" y="3491"/>
                </a:lnTo>
                <a:lnTo>
                  <a:pt x="26415" y="3586"/>
                </a:lnTo>
                <a:lnTo>
                  <a:pt x="26321" y="3680"/>
                </a:lnTo>
                <a:lnTo>
                  <a:pt x="26132" y="3586"/>
                </a:lnTo>
                <a:lnTo>
                  <a:pt x="25944" y="3491"/>
                </a:lnTo>
                <a:lnTo>
                  <a:pt x="25755" y="3586"/>
                </a:lnTo>
                <a:lnTo>
                  <a:pt x="25661" y="3869"/>
                </a:lnTo>
                <a:lnTo>
                  <a:pt x="25189" y="3774"/>
                </a:lnTo>
                <a:lnTo>
                  <a:pt x="24623" y="3774"/>
                </a:lnTo>
                <a:lnTo>
                  <a:pt x="23491" y="3963"/>
                </a:lnTo>
                <a:lnTo>
                  <a:pt x="22642" y="4057"/>
                </a:lnTo>
                <a:lnTo>
                  <a:pt x="21793" y="4152"/>
                </a:lnTo>
                <a:lnTo>
                  <a:pt x="21887" y="4057"/>
                </a:lnTo>
                <a:lnTo>
                  <a:pt x="21698" y="4152"/>
                </a:lnTo>
                <a:lnTo>
                  <a:pt x="21510" y="4340"/>
                </a:lnTo>
                <a:lnTo>
                  <a:pt x="21415" y="4529"/>
                </a:lnTo>
                <a:lnTo>
                  <a:pt x="21227" y="4623"/>
                </a:lnTo>
                <a:lnTo>
                  <a:pt x="21132" y="4529"/>
                </a:lnTo>
                <a:lnTo>
                  <a:pt x="20944" y="4435"/>
                </a:lnTo>
                <a:lnTo>
                  <a:pt x="20378" y="4340"/>
                </a:lnTo>
                <a:lnTo>
                  <a:pt x="19906" y="4435"/>
                </a:lnTo>
                <a:lnTo>
                  <a:pt x="19529" y="4623"/>
                </a:lnTo>
                <a:lnTo>
                  <a:pt x="19434" y="4529"/>
                </a:lnTo>
                <a:lnTo>
                  <a:pt x="19340" y="4529"/>
                </a:lnTo>
                <a:lnTo>
                  <a:pt x="18868" y="4623"/>
                </a:lnTo>
                <a:lnTo>
                  <a:pt x="17925" y="5001"/>
                </a:lnTo>
                <a:lnTo>
                  <a:pt x="17925" y="4812"/>
                </a:lnTo>
                <a:lnTo>
                  <a:pt x="17736" y="5001"/>
                </a:lnTo>
                <a:lnTo>
                  <a:pt x="17548" y="5095"/>
                </a:lnTo>
                <a:lnTo>
                  <a:pt x="17359" y="5189"/>
                </a:lnTo>
                <a:lnTo>
                  <a:pt x="16887" y="5284"/>
                </a:lnTo>
                <a:lnTo>
                  <a:pt x="16982" y="5189"/>
                </a:lnTo>
                <a:lnTo>
                  <a:pt x="16982" y="5189"/>
                </a:lnTo>
                <a:lnTo>
                  <a:pt x="16321" y="5284"/>
                </a:lnTo>
                <a:lnTo>
                  <a:pt x="15755" y="5472"/>
                </a:lnTo>
                <a:lnTo>
                  <a:pt x="15189" y="5567"/>
                </a:lnTo>
                <a:lnTo>
                  <a:pt x="14623" y="5567"/>
                </a:lnTo>
                <a:lnTo>
                  <a:pt x="15283" y="5472"/>
                </a:lnTo>
                <a:lnTo>
                  <a:pt x="15189" y="5378"/>
                </a:lnTo>
                <a:lnTo>
                  <a:pt x="15095" y="5284"/>
                </a:lnTo>
                <a:lnTo>
                  <a:pt x="15095" y="5189"/>
                </a:lnTo>
                <a:lnTo>
                  <a:pt x="15095" y="5095"/>
                </a:lnTo>
                <a:lnTo>
                  <a:pt x="14906" y="5189"/>
                </a:lnTo>
                <a:lnTo>
                  <a:pt x="14529" y="5284"/>
                </a:lnTo>
                <a:lnTo>
                  <a:pt x="13680" y="5472"/>
                </a:lnTo>
                <a:lnTo>
                  <a:pt x="13680" y="5567"/>
                </a:lnTo>
                <a:lnTo>
                  <a:pt x="13585" y="5567"/>
                </a:lnTo>
                <a:lnTo>
                  <a:pt x="13585" y="5504"/>
                </a:lnTo>
                <a:lnTo>
                  <a:pt x="13585" y="5504"/>
                </a:lnTo>
                <a:lnTo>
                  <a:pt x="13397" y="5567"/>
                </a:lnTo>
                <a:lnTo>
                  <a:pt x="13208" y="5661"/>
                </a:lnTo>
                <a:lnTo>
                  <a:pt x="13302" y="5755"/>
                </a:lnTo>
                <a:lnTo>
                  <a:pt x="13585" y="5661"/>
                </a:lnTo>
                <a:lnTo>
                  <a:pt x="13868" y="5661"/>
                </a:lnTo>
                <a:lnTo>
                  <a:pt x="13585" y="5850"/>
                </a:lnTo>
                <a:lnTo>
                  <a:pt x="13302" y="5850"/>
                </a:lnTo>
                <a:lnTo>
                  <a:pt x="13019" y="5755"/>
                </a:lnTo>
                <a:lnTo>
                  <a:pt x="12736" y="5755"/>
                </a:lnTo>
                <a:lnTo>
                  <a:pt x="11133" y="6227"/>
                </a:lnTo>
                <a:lnTo>
                  <a:pt x="11038" y="6133"/>
                </a:lnTo>
                <a:lnTo>
                  <a:pt x="10472" y="6321"/>
                </a:lnTo>
                <a:lnTo>
                  <a:pt x="10001" y="6416"/>
                </a:lnTo>
                <a:lnTo>
                  <a:pt x="9434" y="6510"/>
                </a:lnTo>
                <a:lnTo>
                  <a:pt x="8680" y="6699"/>
                </a:lnTo>
                <a:lnTo>
                  <a:pt x="7642" y="6888"/>
                </a:lnTo>
                <a:lnTo>
                  <a:pt x="6416" y="7076"/>
                </a:lnTo>
                <a:lnTo>
                  <a:pt x="3963" y="7454"/>
                </a:lnTo>
                <a:lnTo>
                  <a:pt x="1604" y="7831"/>
                </a:lnTo>
                <a:lnTo>
                  <a:pt x="944" y="8020"/>
                </a:lnTo>
                <a:lnTo>
                  <a:pt x="567" y="7925"/>
                </a:lnTo>
                <a:lnTo>
                  <a:pt x="284" y="7831"/>
                </a:lnTo>
                <a:lnTo>
                  <a:pt x="189" y="7831"/>
                </a:lnTo>
                <a:lnTo>
                  <a:pt x="189" y="7925"/>
                </a:lnTo>
                <a:lnTo>
                  <a:pt x="189" y="8208"/>
                </a:lnTo>
                <a:lnTo>
                  <a:pt x="1" y="8397"/>
                </a:lnTo>
                <a:lnTo>
                  <a:pt x="1" y="8586"/>
                </a:lnTo>
                <a:lnTo>
                  <a:pt x="1" y="8680"/>
                </a:lnTo>
                <a:lnTo>
                  <a:pt x="95" y="8774"/>
                </a:lnTo>
                <a:lnTo>
                  <a:pt x="472" y="8869"/>
                </a:lnTo>
                <a:lnTo>
                  <a:pt x="755" y="8869"/>
                </a:lnTo>
                <a:lnTo>
                  <a:pt x="567" y="8963"/>
                </a:lnTo>
                <a:lnTo>
                  <a:pt x="755" y="8963"/>
                </a:lnTo>
                <a:lnTo>
                  <a:pt x="1038" y="8869"/>
                </a:lnTo>
                <a:lnTo>
                  <a:pt x="1416" y="8586"/>
                </a:lnTo>
                <a:lnTo>
                  <a:pt x="1416" y="8774"/>
                </a:lnTo>
                <a:lnTo>
                  <a:pt x="1510" y="8869"/>
                </a:lnTo>
                <a:lnTo>
                  <a:pt x="1699" y="8774"/>
                </a:lnTo>
                <a:lnTo>
                  <a:pt x="1793" y="8774"/>
                </a:lnTo>
                <a:lnTo>
                  <a:pt x="2265" y="8586"/>
                </a:lnTo>
                <a:lnTo>
                  <a:pt x="2642" y="8491"/>
                </a:lnTo>
                <a:lnTo>
                  <a:pt x="3397" y="8491"/>
                </a:lnTo>
                <a:lnTo>
                  <a:pt x="4152" y="8397"/>
                </a:lnTo>
                <a:lnTo>
                  <a:pt x="4623" y="8397"/>
                </a:lnTo>
                <a:lnTo>
                  <a:pt x="5001" y="8114"/>
                </a:lnTo>
                <a:lnTo>
                  <a:pt x="5001" y="8208"/>
                </a:lnTo>
                <a:lnTo>
                  <a:pt x="5284" y="8114"/>
                </a:lnTo>
                <a:lnTo>
                  <a:pt x="5850" y="7831"/>
                </a:lnTo>
                <a:lnTo>
                  <a:pt x="5944" y="7925"/>
                </a:lnTo>
                <a:lnTo>
                  <a:pt x="5850" y="8020"/>
                </a:lnTo>
                <a:lnTo>
                  <a:pt x="5850" y="8114"/>
                </a:lnTo>
                <a:lnTo>
                  <a:pt x="5944" y="8020"/>
                </a:lnTo>
                <a:lnTo>
                  <a:pt x="6416" y="7925"/>
                </a:lnTo>
                <a:lnTo>
                  <a:pt x="7170" y="7925"/>
                </a:lnTo>
                <a:lnTo>
                  <a:pt x="7170" y="8020"/>
                </a:lnTo>
                <a:lnTo>
                  <a:pt x="7076" y="8114"/>
                </a:lnTo>
                <a:lnTo>
                  <a:pt x="7265" y="8020"/>
                </a:lnTo>
                <a:lnTo>
                  <a:pt x="7359" y="7925"/>
                </a:lnTo>
                <a:lnTo>
                  <a:pt x="7359" y="7831"/>
                </a:lnTo>
                <a:lnTo>
                  <a:pt x="7548" y="8020"/>
                </a:lnTo>
                <a:lnTo>
                  <a:pt x="8397" y="7642"/>
                </a:lnTo>
                <a:lnTo>
                  <a:pt x="8963" y="7454"/>
                </a:lnTo>
                <a:lnTo>
                  <a:pt x="9151" y="7359"/>
                </a:lnTo>
                <a:lnTo>
                  <a:pt x="9246" y="7359"/>
                </a:lnTo>
                <a:lnTo>
                  <a:pt x="9151" y="7171"/>
                </a:lnTo>
                <a:lnTo>
                  <a:pt x="9246" y="7076"/>
                </a:lnTo>
                <a:lnTo>
                  <a:pt x="9340" y="7076"/>
                </a:lnTo>
                <a:lnTo>
                  <a:pt x="9340" y="7171"/>
                </a:lnTo>
                <a:lnTo>
                  <a:pt x="9434" y="7076"/>
                </a:lnTo>
                <a:lnTo>
                  <a:pt x="9529" y="7171"/>
                </a:lnTo>
                <a:lnTo>
                  <a:pt x="9434" y="7265"/>
                </a:lnTo>
                <a:lnTo>
                  <a:pt x="9340" y="7265"/>
                </a:lnTo>
                <a:lnTo>
                  <a:pt x="9340" y="7359"/>
                </a:lnTo>
                <a:lnTo>
                  <a:pt x="9717" y="7171"/>
                </a:lnTo>
                <a:lnTo>
                  <a:pt x="10095" y="7076"/>
                </a:lnTo>
                <a:lnTo>
                  <a:pt x="10095" y="7171"/>
                </a:lnTo>
                <a:lnTo>
                  <a:pt x="10001" y="7171"/>
                </a:lnTo>
                <a:lnTo>
                  <a:pt x="9906" y="7265"/>
                </a:lnTo>
                <a:lnTo>
                  <a:pt x="9906" y="7359"/>
                </a:lnTo>
                <a:lnTo>
                  <a:pt x="9623" y="7265"/>
                </a:lnTo>
                <a:lnTo>
                  <a:pt x="9717" y="7454"/>
                </a:lnTo>
                <a:lnTo>
                  <a:pt x="10850" y="7076"/>
                </a:lnTo>
                <a:lnTo>
                  <a:pt x="11038" y="7076"/>
                </a:lnTo>
                <a:lnTo>
                  <a:pt x="11133" y="7171"/>
                </a:lnTo>
                <a:lnTo>
                  <a:pt x="11321" y="7265"/>
                </a:lnTo>
                <a:lnTo>
                  <a:pt x="11416" y="7265"/>
                </a:lnTo>
                <a:lnTo>
                  <a:pt x="11604" y="7171"/>
                </a:lnTo>
                <a:lnTo>
                  <a:pt x="11793" y="6982"/>
                </a:lnTo>
                <a:lnTo>
                  <a:pt x="11887" y="6888"/>
                </a:lnTo>
                <a:lnTo>
                  <a:pt x="12170" y="6888"/>
                </a:lnTo>
                <a:lnTo>
                  <a:pt x="12076" y="7076"/>
                </a:lnTo>
                <a:lnTo>
                  <a:pt x="12265" y="7076"/>
                </a:lnTo>
                <a:lnTo>
                  <a:pt x="12359" y="6888"/>
                </a:lnTo>
                <a:lnTo>
                  <a:pt x="12548" y="6793"/>
                </a:lnTo>
                <a:lnTo>
                  <a:pt x="12736" y="6793"/>
                </a:lnTo>
                <a:lnTo>
                  <a:pt x="12453" y="6982"/>
                </a:lnTo>
                <a:lnTo>
                  <a:pt x="12925" y="6982"/>
                </a:lnTo>
                <a:lnTo>
                  <a:pt x="13491" y="6888"/>
                </a:lnTo>
                <a:lnTo>
                  <a:pt x="14434" y="6605"/>
                </a:lnTo>
                <a:lnTo>
                  <a:pt x="15849" y="6510"/>
                </a:lnTo>
                <a:lnTo>
                  <a:pt x="16510" y="6416"/>
                </a:lnTo>
                <a:lnTo>
                  <a:pt x="16982" y="6227"/>
                </a:lnTo>
                <a:lnTo>
                  <a:pt x="17831" y="6038"/>
                </a:lnTo>
                <a:lnTo>
                  <a:pt x="18680" y="6038"/>
                </a:lnTo>
                <a:lnTo>
                  <a:pt x="19057" y="5850"/>
                </a:lnTo>
                <a:lnTo>
                  <a:pt x="19340" y="5755"/>
                </a:lnTo>
                <a:lnTo>
                  <a:pt x="20472" y="5661"/>
                </a:lnTo>
                <a:lnTo>
                  <a:pt x="21604" y="5567"/>
                </a:lnTo>
                <a:lnTo>
                  <a:pt x="22736" y="5378"/>
                </a:lnTo>
                <a:lnTo>
                  <a:pt x="23774" y="5095"/>
                </a:lnTo>
                <a:lnTo>
                  <a:pt x="23774" y="5284"/>
                </a:lnTo>
                <a:lnTo>
                  <a:pt x="24151" y="5189"/>
                </a:lnTo>
                <a:lnTo>
                  <a:pt x="24246" y="5189"/>
                </a:lnTo>
                <a:lnTo>
                  <a:pt x="24246" y="5095"/>
                </a:lnTo>
                <a:lnTo>
                  <a:pt x="24623" y="5001"/>
                </a:lnTo>
                <a:lnTo>
                  <a:pt x="25000" y="5095"/>
                </a:lnTo>
                <a:lnTo>
                  <a:pt x="25378" y="5095"/>
                </a:lnTo>
                <a:lnTo>
                  <a:pt x="25755" y="4906"/>
                </a:lnTo>
                <a:lnTo>
                  <a:pt x="25755" y="5095"/>
                </a:lnTo>
                <a:lnTo>
                  <a:pt x="25849" y="5001"/>
                </a:lnTo>
                <a:lnTo>
                  <a:pt x="26132" y="4906"/>
                </a:lnTo>
                <a:lnTo>
                  <a:pt x="27264" y="4906"/>
                </a:lnTo>
                <a:lnTo>
                  <a:pt x="28491" y="4718"/>
                </a:lnTo>
                <a:lnTo>
                  <a:pt x="28302" y="4529"/>
                </a:lnTo>
                <a:lnTo>
                  <a:pt x="28491" y="4435"/>
                </a:lnTo>
                <a:lnTo>
                  <a:pt x="28585" y="4340"/>
                </a:lnTo>
                <a:lnTo>
                  <a:pt x="28774" y="4529"/>
                </a:lnTo>
                <a:lnTo>
                  <a:pt x="28679" y="4623"/>
                </a:lnTo>
                <a:lnTo>
                  <a:pt x="29717" y="4623"/>
                </a:lnTo>
                <a:lnTo>
                  <a:pt x="30189" y="4529"/>
                </a:lnTo>
                <a:lnTo>
                  <a:pt x="31510" y="4246"/>
                </a:lnTo>
                <a:lnTo>
                  <a:pt x="32076" y="4057"/>
                </a:lnTo>
                <a:lnTo>
                  <a:pt x="32547" y="3869"/>
                </a:lnTo>
                <a:lnTo>
                  <a:pt x="32642" y="3963"/>
                </a:lnTo>
                <a:lnTo>
                  <a:pt x="32830" y="4057"/>
                </a:lnTo>
                <a:lnTo>
                  <a:pt x="33019" y="4057"/>
                </a:lnTo>
                <a:lnTo>
                  <a:pt x="33679" y="3869"/>
                </a:lnTo>
                <a:lnTo>
                  <a:pt x="33962" y="3586"/>
                </a:lnTo>
                <a:lnTo>
                  <a:pt x="34623" y="3586"/>
                </a:lnTo>
                <a:lnTo>
                  <a:pt x="35660" y="3491"/>
                </a:lnTo>
                <a:lnTo>
                  <a:pt x="37170" y="3586"/>
                </a:lnTo>
                <a:lnTo>
                  <a:pt x="37547" y="3397"/>
                </a:lnTo>
                <a:lnTo>
                  <a:pt x="38019" y="3303"/>
                </a:lnTo>
                <a:lnTo>
                  <a:pt x="39151" y="3208"/>
                </a:lnTo>
                <a:lnTo>
                  <a:pt x="41038" y="3208"/>
                </a:lnTo>
                <a:lnTo>
                  <a:pt x="41038" y="3114"/>
                </a:lnTo>
                <a:lnTo>
                  <a:pt x="41226" y="3020"/>
                </a:lnTo>
                <a:lnTo>
                  <a:pt x="41981" y="2925"/>
                </a:lnTo>
                <a:lnTo>
                  <a:pt x="44811" y="2925"/>
                </a:lnTo>
                <a:lnTo>
                  <a:pt x="45000" y="2831"/>
                </a:lnTo>
                <a:lnTo>
                  <a:pt x="45189" y="2642"/>
                </a:lnTo>
                <a:lnTo>
                  <a:pt x="45283" y="2548"/>
                </a:lnTo>
                <a:lnTo>
                  <a:pt x="45566" y="2548"/>
                </a:lnTo>
                <a:lnTo>
                  <a:pt x="45472" y="2737"/>
                </a:lnTo>
                <a:lnTo>
                  <a:pt x="45472" y="2737"/>
                </a:lnTo>
                <a:lnTo>
                  <a:pt x="46132" y="2548"/>
                </a:lnTo>
                <a:lnTo>
                  <a:pt x="46887" y="2548"/>
                </a:lnTo>
                <a:lnTo>
                  <a:pt x="47547" y="2454"/>
                </a:lnTo>
                <a:lnTo>
                  <a:pt x="48207" y="2265"/>
                </a:lnTo>
                <a:lnTo>
                  <a:pt x="48302" y="2359"/>
                </a:lnTo>
                <a:lnTo>
                  <a:pt x="49434" y="2359"/>
                </a:lnTo>
                <a:lnTo>
                  <a:pt x="49717" y="2265"/>
                </a:lnTo>
                <a:lnTo>
                  <a:pt x="50094" y="2171"/>
                </a:lnTo>
                <a:lnTo>
                  <a:pt x="50755" y="2076"/>
                </a:lnTo>
                <a:lnTo>
                  <a:pt x="52170" y="1982"/>
                </a:lnTo>
                <a:lnTo>
                  <a:pt x="54056" y="1793"/>
                </a:lnTo>
                <a:lnTo>
                  <a:pt x="56132" y="1510"/>
                </a:lnTo>
                <a:lnTo>
                  <a:pt x="56037" y="1605"/>
                </a:lnTo>
                <a:lnTo>
                  <a:pt x="55943" y="1699"/>
                </a:lnTo>
                <a:lnTo>
                  <a:pt x="55754" y="1699"/>
                </a:lnTo>
                <a:lnTo>
                  <a:pt x="55471" y="1793"/>
                </a:lnTo>
                <a:lnTo>
                  <a:pt x="55377" y="1888"/>
                </a:lnTo>
                <a:lnTo>
                  <a:pt x="56415" y="1605"/>
                </a:lnTo>
                <a:lnTo>
                  <a:pt x="56887" y="1510"/>
                </a:lnTo>
                <a:lnTo>
                  <a:pt x="56981" y="1605"/>
                </a:lnTo>
                <a:lnTo>
                  <a:pt x="56887" y="1699"/>
                </a:lnTo>
                <a:lnTo>
                  <a:pt x="57358" y="1605"/>
                </a:lnTo>
                <a:lnTo>
                  <a:pt x="57736" y="1605"/>
                </a:lnTo>
                <a:lnTo>
                  <a:pt x="58207" y="1510"/>
                </a:lnTo>
                <a:lnTo>
                  <a:pt x="58679" y="1510"/>
                </a:lnTo>
                <a:lnTo>
                  <a:pt x="58773" y="1416"/>
                </a:lnTo>
                <a:lnTo>
                  <a:pt x="58868" y="1322"/>
                </a:lnTo>
                <a:lnTo>
                  <a:pt x="59056" y="1133"/>
                </a:lnTo>
                <a:lnTo>
                  <a:pt x="59151" y="1227"/>
                </a:lnTo>
                <a:lnTo>
                  <a:pt x="59339" y="1227"/>
                </a:lnTo>
                <a:lnTo>
                  <a:pt x="59434" y="1322"/>
                </a:lnTo>
                <a:lnTo>
                  <a:pt x="59339" y="1510"/>
                </a:lnTo>
                <a:lnTo>
                  <a:pt x="59811" y="1416"/>
                </a:lnTo>
                <a:lnTo>
                  <a:pt x="60000" y="1322"/>
                </a:lnTo>
                <a:lnTo>
                  <a:pt x="60094" y="1416"/>
                </a:lnTo>
                <a:lnTo>
                  <a:pt x="60377" y="1322"/>
                </a:lnTo>
                <a:lnTo>
                  <a:pt x="60660" y="1227"/>
                </a:lnTo>
                <a:lnTo>
                  <a:pt x="61320" y="1133"/>
                </a:lnTo>
                <a:lnTo>
                  <a:pt x="61981" y="1227"/>
                </a:lnTo>
                <a:lnTo>
                  <a:pt x="62641" y="1227"/>
                </a:lnTo>
                <a:lnTo>
                  <a:pt x="62547" y="1133"/>
                </a:lnTo>
                <a:lnTo>
                  <a:pt x="63207" y="1039"/>
                </a:lnTo>
                <a:lnTo>
                  <a:pt x="63019" y="1133"/>
                </a:lnTo>
                <a:lnTo>
                  <a:pt x="63585" y="1133"/>
                </a:lnTo>
                <a:lnTo>
                  <a:pt x="63302" y="1039"/>
                </a:lnTo>
                <a:lnTo>
                  <a:pt x="63773" y="850"/>
                </a:lnTo>
                <a:lnTo>
                  <a:pt x="64151" y="756"/>
                </a:lnTo>
                <a:lnTo>
                  <a:pt x="64434" y="850"/>
                </a:lnTo>
                <a:lnTo>
                  <a:pt x="64434" y="1133"/>
                </a:lnTo>
                <a:lnTo>
                  <a:pt x="65283" y="850"/>
                </a:lnTo>
                <a:lnTo>
                  <a:pt x="65283" y="944"/>
                </a:lnTo>
                <a:lnTo>
                  <a:pt x="65471" y="944"/>
                </a:lnTo>
                <a:lnTo>
                  <a:pt x="65566" y="850"/>
                </a:lnTo>
                <a:lnTo>
                  <a:pt x="65754" y="944"/>
                </a:lnTo>
                <a:lnTo>
                  <a:pt x="66132" y="850"/>
                </a:lnTo>
                <a:lnTo>
                  <a:pt x="66981" y="850"/>
                </a:lnTo>
                <a:lnTo>
                  <a:pt x="66981" y="944"/>
                </a:lnTo>
                <a:lnTo>
                  <a:pt x="66886" y="1039"/>
                </a:lnTo>
                <a:lnTo>
                  <a:pt x="66792" y="1039"/>
                </a:lnTo>
                <a:lnTo>
                  <a:pt x="66792" y="1133"/>
                </a:lnTo>
                <a:lnTo>
                  <a:pt x="67641" y="944"/>
                </a:lnTo>
                <a:lnTo>
                  <a:pt x="68113" y="850"/>
                </a:lnTo>
                <a:lnTo>
                  <a:pt x="68584" y="850"/>
                </a:lnTo>
                <a:lnTo>
                  <a:pt x="68773" y="944"/>
                </a:lnTo>
                <a:lnTo>
                  <a:pt x="68962" y="944"/>
                </a:lnTo>
                <a:lnTo>
                  <a:pt x="69150" y="850"/>
                </a:lnTo>
                <a:lnTo>
                  <a:pt x="70849" y="944"/>
                </a:lnTo>
                <a:lnTo>
                  <a:pt x="71509" y="850"/>
                </a:lnTo>
                <a:lnTo>
                  <a:pt x="72169" y="756"/>
                </a:lnTo>
                <a:lnTo>
                  <a:pt x="73207" y="756"/>
                </a:lnTo>
                <a:lnTo>
                  <a:pt x="73584" y="944"/>
                </a:lnTo>
                <a:lnTo>
                  <a:pt x="73962" y="944"/>
                </a:lnTo>
                <a:lnTo>
                  <a:pt x="73773" y="756"/>
                </a:lnTo>
                <a:lnTo>
                  <a:pt x="74056" y="567"/>
                </a:lnTo>
                <a:lnTo>
                  <a:pt x="74150" y="567"/>
                </a:lnTo>
                <a:lnTo>
                  <a:pt x="74150" y="756"/>
                </a:lnTo>
                <a:lnTo>
                  <a:pt x="74339" y="850"/>
                </a:lnTo>
                <a:lnTo>
                  <a:pt x="74433" y="756"/>
                </a:lnTo>
                <a:lnTo>
                  <a:pt x="74716" y="661"/>
                </a:lnTo>
                <a:lnTo>
                  <a:pt x="75188" y="661"/>
                </a:lnTo>
                <a:lnTo>
                  <a:pt x="75188" y="756"/>
                </a:lnTo>
                <a:lnTo>
                  <a:pt x="74999" y="850"/>
                </a:lnTo>
                <a:lnTo>
                  <a:pt x="75377" y="756"/>
                </a:lnTo>
                <a:lnTo>
                  <a:pt x="75754" y="756"/>
                </a:lnTo>
                <a:lnTo>
                  <a:pt x="75471" y="850"/>
                </a:lnTo>
                <a:lnTo>
                  <a:pt x="75565" y="944"/>
                </a:lnTo>
                <a:lnTo>
                  <a:pt x="76226" y="1039"/>
                </a:lnTo>
                <a:lnTo>
                  <a:pt x="76320" y="850"/>
                </a:lnTo>
                <a:lnTo>
                  <a:pt x="76509" y="850"/>
                </a:lnTo>
                <a:lnTo>
                  <a:pt x="76792" y="756"/>
                </a:lnTo>
                <a:lnTo>
                  <a:pt x="77075" y="661"/>
                </a:lnTo>
                <a:lnTo>
                  <a:pt x="76886" y="850"/>
                </a:lnTo>
                <a:lnTo>
                  <a:pt x="76981" y="944"/>
                </a:lnTo>
                <a:lnTo>
                  <a:pt x="77264" y="1039"/>
                </a:lnTo>
                <a:lnTo>
                  <a:pt x="77547" y="1133"/>
                </a:lnTo>
                <a:lnTo>
                  <a:pt x="77924" y="1227"/>
                </a:lnTo>
                <a:lnTo>
                  <a:pt x="78018" y="1133"/>
                </a:lnTo>
                <a:lnTo>
                  <a:pt x="77924" y="1039"/>
                </a:lnTo>
                <a:lnTo>
                  <a:pt x="78207" y="944"/>
                </a:lnTo>
                <a:lnTo>
                  <a:pt x="78490" y="1039"/>
                </a:lnTo>
                <a:lnTo>
                  <a:pt x="78773" y="1039"/>
                </a:lnTo>
                <a:lnTo>
                  <a:pt x="79056" y="1133"/>
                </a:lnTo>
                <a:lnTo>
                  <a:pt x="79716" y="944"/>
                </a:lnTo>
                <a:lnTo>
                  <a:pt x="80282" y="756"/>
                </a:lnTo>
                <a:lnTo>
                  <a:pt x="80282" y="850"/>
                </a:lnTo>
                <a:lnTo>
                  <a:pt x="80188" y="944"/>
                </a:lnTo>
                <a:lnTo>
                  <a:pt x="80848" y="1039"/>
                </a:lnTo>
                <a:lnTo>
                  <a:pt x="81131" y="1039"/>
                </a:lnTo>
                <a:lnTo>
                  <a:pt x="81131" y="1133"/>
                </a:lnTo>
                <a:lnTo>
                  <a:pt x="81037" y="1227"/>
                </a:lnTo>
                <a:lnTo>
                  <a:pt x="81697" y="1039"/>
                </a:lnTo>
                <a:lnTo>
                  <a:pt x="81886" y="944"/>
                </a:lnTo>
                <a:lnTo>
                  <a:pt x="81792" y="850"/>
                </a:lnTo>
                <a:lnTo>
                  <a:pt x="81414" y="850"/>
                </a:lnTo>
                <a:lnTo>
                  <a:pt x="80943" y="944"/>
                </a:lnTo>
                <a:lnTo>
                  <a:pt x="81037" y="756"/>
                </a:lnTo>
                <a:lnTo>
                  <a:pt x="80754" y="944"/>
                </a:lnTo>
                <a:lnTo>
                  <a:pt x="80660" y="756"/>
                </a:lnTo>
                <a:lnTo>
                  <a:pt x="80754" y="661"/>
                </a:lnTo>
                <a:lnTo>
                  <a:pt x="80188" y="661"/>
                </a:lnTo>
                <a:lnTo>
                  <a:pt x="80188" y="567"/>
                </a:lnTo>
                <a:lnTo>
                  <a:pt x="80282" y="567"/>
                </a:lnTo>
                <a:lnTo>
                  <a:pt x="79528" y="473"/>
                </a:lnTo>
                <a:lnTo>
                  <a:pt x="79339" y="567"/>
                </a:lnTo>
                <a:lnTo>
                  <a:pt x="79245" y="567"/>
                </a:lnTo>
                <a:lnTo>
                  <a:pt x="79245" y="661"/>
                </a:lnTo>
                <a:lnTo>
                  <a:pt x="79056" y="850"/>
                </a:lnTo>
                <a:lnTo>
                  <a:pt x="78867" y="378"/>
                </a:lnTo>
                <a:lnTo>
                  <a:pt x="78679" y="473"/>
                </a:lnTo>
                <a:lnTo>
                  <a:pt x="78396" y="567"/>
                </a:lnTo>
                <a:lnTo>
                  <a:pt x="78018" y="661"/>
                </a:lnTo>
                <a:lnTo>
                  <a:pt x="77924" y="661"/>
                </a:lnTo>
                <a:lnTo>
                  <a:pt x="77830" y="567"/>
                </a:lnTo>
                <a:lnTo>
                  <a:pt x="77075" y="567"/>
                </a:lnTo>
                <a:lnTo>
                  <a:pt x="77264" y="473"/>
                </a:lnTo>
                <a:lnTo>
                  <a:pt x="77169" y="284"/>
                </a:lnTo>
                <a:lnTo>
                  <a:pt x="76981" y="378"/>
                </a:lnTo>
                <a:lnTo>
                  <a:pt x="76792" y="473"/>
                </a:lnTo>
                <a:lnTo>
                  <a:pt x="76037" y="473"/>
                </a:lnTo>
                <a:lnTo>
                  <a:pt x="74716" y="190"/>
                </a:lnTo>
                <a:lnTo>
                  <a:pt x="74433" y="378"/>
                </a:lnTo>
                <a:lnTo>
                  <a:pt x="74056" y="378"/>
                </a:lnTo>
                <a:lnTo>
                  <a:pt x="74150" y="190"/>
                </a:lnTo>
                <a:lnTo>
                  <a:pt x="74056" y="190"/>
                </a:lnTo>
                <a:lnTo>
                  <a:pt x="73773" y="284"/>
                </a:lnTo>
                <a:lnTo>
                  <a:pt x="73773" y="95"/>
                </a:lnTo>
                <a:lnTo>
                  <a:pt x="73301" y="190"/>
                </a:lnTo>
                <a:lnTo>
                  <a:pt x="72830" y="190"/>
                </a:lnTo>
                <a:lnTo>
                  <a:pt x="72830" y="378"/>
                </a:lnTo>
                <a:lnTo>
                  <a:pt x="72924" y="473"/>
                </a:lnTo>
                <a:lnTo>
                  <a:pt x="72924" y="567"/>
                </a:lnTo>
                <a:lnTo>
                  <a:pt x="72735" y="661"/>
                </a:lnTo>
                <a:lnTo>
                  <a:pt x="72735" y="567"/>
                </a:lnTo>
                <a:lnTo>
                  <a:pt x="72547" y="473"/>
                </a:lnTo>
                <a:lnTo>
                  <a:pt x="72452" y="378"/>
                </a:lnTo>
                <a:lnTo>
                  <a:pt x="72641" y="284"/>
                </a:lnTo>
                <a:lnTo>
                  <a:pt x="71603" y="284"/>
                </a:lnTo>
                <a:lnTo>
                  <a:pt x="70849" y="190"/>
                </a:lnTo>
                <a:lnTo>
                  <a:pt x="70660" y="284"/>
                </a:lnTo>
                <a:lnTo>
                  <a:pt x="69905" y="473"/>
                </a:lnTo>
                <a:lnTo>
                  <a:pt x="69056" y="473"/>
                </a:lnTo>
                <a:lnTo>
                  <a:pt x="68207" y="378"/>
                </a:lnTo>
                <a:lnTo>
                  <a:pt x="67547" y="284"/>
                </a:lnTo>
                <a:lnTo>
                  <a:pt x="67641" y="190"/>
                </a:lnTo>
                <a:lnTo>
                  <a:pt x="67735" y="190"/>
                </a:lnTo>
                <a:lnTo>
                  <a:pt x="67169" y="95"/>
                </a:lnTo>
                <a:lnTo>
                  <a:pt x="66698" y="95"/>
                </a:lnTo>
                <a:lnTo>
                  <a:pt x="66886" y="190"/>
                </a:lnTo>
                <a:lnTo>
                  <a:pt x="65283" y="190"/>
                </a:lnTo>
                <a:lnTo>
                  <a:pt x="64905" y="95"/>
                </a:lnTo>
                <a:lnTo>
                  <a:pt x="64905" y="190"/>
                </a:lnTo>
                <a:lnTo>
                  <a:pt x="65000" y="190"/>
                </a:lnTo>
                <a:lnTo>
                  <a:pt x="65094" y="284"/>
                </a:lnTo>
                <a:lnTo>
                  <a:pt x="65094" y="378"/>
                </a:lnTo>
                <a:lnTo>
                  <a:pt x="64528" y="284"/>
                </a:lnTo>
                <a:lnTo>
                  <a:pt x="63962" y="190"/>
                </a:lnTo>
                <a:lnTo>
                  <a:pt x="63773" y="284"/>
                </a:lnTo>
                <a:lnTo>
                  <a:pt x="63585" y="473"/>
                </a:lnTo>
                <a:lnTo>
                  <a:pt x="63396" y="567"/>
                </a:lnTo>
                <a:lnTo>
                  <a:pt x="63302" y="567"/>
                </a:lnTo>
                <a:lnTo>
                  <a:pt x="63207" y="473"/>
                </a:lnTo>
                <a:lnTo>
                  <a:pt x="63207" y="284"/>
                </a:lnTo>
                <a:lnTo>
                  <a:pt x="63396" y="284"/>
                </a:lnTo>
                <a:lnTo>
                  <a:pt x="63490" y="190"/>
                </a:lnTo>
                <a:lnTo>
                  <a:pt x="63113" y="190"/>
                </a:lnTo>
                <a:lnTo>
                  <a:pt x="61981" y="284"/>
                </a:lnTo>
                <a:lnTo>
                  <a:pt x="61320" y="284"/>
                </a:lnTo>
                <a:lnTo>
                  <a:pt x="61226" y="190"/>
                </a:lnTo>
                <a:lnTo>
                  <a:pt x="61320" y="95"/>
                </a:lnTo>
                <a:lnTo>
                  <a:pt x="60849" y="190"/>
                </a:lnTo>
                <a:lnTo>
                  <a:pt x="60547" y="3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pencil - Light paper">
  <p:cSld name="BLANK_1_1">
    <p:bg>
      <p:bgPr>
        <a:solidFill>
          <a:schemeClr val="accent5"/>
        </a:solidFill>
        <a:effectLst/>
      </p:bgPr>
    </p:bg>
    <p:spTree>
      <p:nvGrpSpPr>
        <p:cNvPr id="1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8" name="Google Shape;758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5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59" name="Google Shape;759;p13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blipFill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29000" y="526700"/>
            <a:ext cx="6902100" cy="46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29000" y="1352549"/>
            <a:ext cx="6902100" cy="3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Nunito Light"/>
              <a:buChar char="✘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1pPr>
            <a:lvl2pPr marL="914400" lvl="1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Nunito Light"/>
              <a:buChar char="-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2pPr>
            <a:lvl3pPr marL="1371600" lvl="2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Nunito Light"/>
              <a:buChar char="-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3pPr>
            <a:lvl4pPr marL="1828800" lvl="3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●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4pPr>
            <a:lvl5pPr marL="2286000" lvl="4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○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5pPr>
            <a:lvl6pPr marL="2743200" lvl="5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■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6pPr>
            <a:lvl7pPr marL="3200400" lvl="6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●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7pPr>
            <a:lvl8pPr marL="3657600" lvl="7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○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8pPr>
            <a:lvl9pPr marL="4114800" lvl="8" indent="-3810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2400"/>
              <a:buFont typeface="Nunito Light"/>
              <a:buChar char="■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3" r:id="rId2"/>
    <p:sldLayoutId id="2147483659" r:id="rId3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7" name="Google Shape;767;p15"/>
          <p:cNvSpPr txBox="1">
            <a:spLocks noGrp="1"/>
          </p:cNvSpPr>
          <p:nvPr>
            <p:ph type="ctrTitle"/>
          </p:nvPr>
        </p:nvSpPr>
        <p:spPr>
          <a:xfrm>
            <a:off x="247882" y="568996"/>
            <a:ext cx="8648240" cy="1159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 algn="ctr"/>
            <a:r>
              <a:rPr lang="en-IN" sz="5000" dirty="0"/>
              <a:t>Individual Selection</a:t>
            </a:r>
            <a:endParaRPr sz="5000" dirty="0"/>
          </a:p>
        </p:txBody>
      </p:sp>
      <p:sp>
        <p:nvSpPr>
          <p:cNvPr id="768" name="Google Shape;768;p15"/>
          <p:cNvSpPr/>
          <p:nvPr/>
        </p:nvSpPr>
        <p:spPr>
          <a:xfrm rot="10800000">
            <a:off x="3793882" y="1363173"/>
            <a:ext cx="1556240" cy="60527"/>
          </a:xfrm>
          <a:custGeom>
            <a:avLst/>
            <a:gdLst/>
            <a:ahLst/>
            <a:cxnLst/>
            <a:rect l="l" t="t" r="r" b="b"/>
            <a:pathLst>
              <a:path w="27831" h="2831" extrusionOk="0">
                <a:moveTo>
                  <a:pt x="27264" y="944"/>
                </a:moveTo>
                <a:lnTo>
                  <a:pt x="27359" y="1086"/>
                </a:lnTo>
                <a:lnTo>
                  <a:pt x="27359" y="944"/>
                </a:lnTo>
                <a:close/>
                <a:moveTo>
                  <a:pt x="27359" y="1086"/>
                </a:moveTo>
                <a:lnTo>
                  <a:pt x="27359" y="1133"/>
                </a:lnTo>
                <a:lnTo>
                  <a:pt x="27372" y="1106"/>
                </a:lnTo>
                <a:lnTo>
                  <a:pt x="27372" y="1106"/>
                </a:lnTo>
                <a:lnTo>
                  <a:pt x="27359" y="1086"/>
                </a:lnTo>
                <a:close/>
                <a:moveTo>
                  <a:pt x="27453" y="944"/>
                </a:moveTo>
                <a:lnTo>
                  <a:pt x="27372" y="1106"/>
                </a:lnTo>
                <a:lnTo>
                  <a:pt x="27372" y="1106"/>
                </a:lnTo>
                <a:lnTo>
                  <a:pt x="27453" y="1227"/>
                </a:lnTo>
                <a:lnTo>
                  <a:pt x="27453" y="944"/>
                </a:lnTo>
                <a:close/>
                <a:moveTo>
                  <a:pt x="27642" y="1039"/>
                </a:moveTo>
                <a:lnTo>
                  <a:pt x="27453" y="1227"/>
                </a:lnTo>
                <a:lnTo>
                  <a:pt x="27453" y="1322"/>
                </a:lnTo>
                <a:lnTo>
                  <a:pt x="27453" y="1416"/>
                </a:lnTo>
                <a:lnTo>
                  <a:pt x="27830" y="1416"/>
                </a:lnTo>
                <a:lnTo>
                  <a:pt x="27830" y="1227"/>
                </a:lnTo>
                <a:lnTo>
                  <a:pt x="27736" y="1322"/>
                </a:lnTo>
                <a:lnTo>
                  <a:pt x="27736" y="1227"/>
                </a:lnTo>
                <a:lnTo>
                  <a:pt x="27736" y="1133"/>
                </a:lnTo>
                <a:lnTo>
                  <a:pt x="27642" y="1039"/>
                </a:lnTo>
                <a:close/>
                <a:moveTo>
                  <a:pt x="20189" y="1"/>
                </a:moveTo>
                <a:lnTo>
                  <a:pt x="20095" y="190"/>
                </a:lnTo>
                <a:lnTo>
                  <a:pt x="20000" y="95"/>
                </a:lnTo>
                <a:lnTo>
                  <a:pt x="19906" y="284"/>
                </a:lnTo>
                <a:lnTo>
                  <a:pt x="19812" y="473"/>
                </a:lnTo>
                <a:lnTo>
                  <a:pt x="19529" y="284"/>
                </a:lnTo>
                <a:lnTo>
                  <a:pt x="19340" y="95"/>
                </a:lnTo>
                <a:lnTo>
                  <a:pt x="19246" y="95"/>
                </a:lnTo>
                <a:lnTo>
                  <a:pt x="19246" y="190"/>
                </a:lnTo>
                <a:lnTo>
                  <a:pt x="19151" y="378"/>
                </a:lnTo>
                <a:lnTo>
                  <a:pt x="19434" y="190"/>
                </a:lnTo>
                <a:lnTo>
                  <a:pt x="19246" y="473"/>
                </a:lnTo>
                <a:lnTo>
                  <a:pt x="19434" y="378"/>
                </a:lnTo>
                <a:lnTo>
                  <a:pt x="19434" y="567"/>
                </a:lnTo>
                <a:lnTo>
                  <a:pt x="19151" y="567"/>
                </a:lnTo>
                <a:lnTo>
                  <a:pt x="19151" y="190"/>
                </a:lnTo>
                <a:lnTo>
                  <a:pt x="19057" y="95"/>
                </a:lnTo>
                <a:lnTo>
                  <a:pt x="18963" y="95"/>
                </a:lnTo>
                <a:lnTo>
                  <a:pt x="18774" y="284"/>
                </a:lnTo>
                <a:lnTo>
                  <a:pt x="18680" y="473"/>
                </a:lnTo>
                <a:lnTo>
                  <a:pt x="18585" y="378"/>
                </a:lnTo>
                <a:lnTo>
                  <a:pt x="18491" y="190"/>
                </a:lnTo>
                <a:lnTo>
                  <a:pt x="18397" y="378"/>
                </a:lnTo>
                <a:lnTo>
                  <a:pt x="17925" y="567"/>
                </a:lnTo>
                <a:lnTo>
                  <a:pt x="18019" y="284"/>
                </a:lnTo>
                <a:lnTo>
                  <a:pt x="17831" y="378"/>
                </a:lnTo>
                <a:lnTo>
                  <a:pt x="17642" y="567"/>
                </a:lnTo>
                <a:lnTo>
                  <a:pt x="17642" y="661"/>
                </a:lnTo>
                <a:lnTo>
                  <a:pt x="17453" y="567"/>
                </a:lnTo>
                <a:lnTo>
                  <a:pt x="17170" y="473"/>
                </a:lnTo>
                <a:lnTo>
                  <a:pt x="16699" y="473"/>
                </a:lnTo>
                <a:lnTo>
                  <a:pt x="16699" y="567"/>
                </a:lnTo>
                <a:lnTo>
                  <a:pt x="16604" y="661"/>
                </a:lnTo>
                <a:lnTo>
                  <a:pt x="16416" y="378"/>
                </a:lnTo>
                <a:lnTo>
                  <a:pt x="16227" y="378"/>
                </a:lnTo>
                <a:lnTo>
                  <a:pt x="15661" y="661"/>
                </a:lnTo>
                <a:lnTo>
                  <a:pt x="15661" y="473"/>
                </a:lnTo>
                <a:lnTo>
                  <a:pt x="15567" y="756"/>
                </a:lnTo>
                <a:lnTo>
                  <a:pt x="15378" y="473"/>
                </a:lnTo>
                <a:lnTo>
                  <a:pt x="15567" y="473"/>
                </a:lnTo>
                <a:lnTo>
                  <a:pt x="15472" y="378"/>
                </a:lnTo>
                <a:lnTo>
                  <a:pt x="15378" y="378"/>
                </a:lnTo>
                <a:lnTo>
                  <a:pt x="15189" y="473"/>
                </a:lnTo>
                <a:lnTo>
                  <a:pt x="15000" y="756"/>
                </a:lnTo>
                <a:lnTo>
                  <a:pt x="14906" y="661"/>
                </a:lnTo>
                <a:lnTo>
                  <a:pt x="14812" y="473"/>
                </a:lnTo>
                <a:lnTo>
                  <a:pt x="14529" y="756"/>
                </a:lnTo>
                <a:lnTo>
                  <a:pt x="14623" y="567"/>
                </a:lnTo>
                <a:lnTo>
                  <a:pt x="14529" y="661"/>
                </a:lnTo>
                <a:lnTo>
                  <a:pt x="14340" y="756"/>
                </a:lnTo>
                <a:lnTo>
                  <a:pt x="14340" y="567"/>
                </a:lnTo>
                <a:lnTo>
                  <a:pt x="14246" y="473"/>
                </a:lnTo>
                <a:lnTo>
                  <a:pt x="13963" y="378"/>
                </a:lnTo>
                <a:lnTo>
                  <a:pt x="13585" y="284"/>
                </a:lnTo>
                <a:lnTo>
                  <a:pt x="13302" y="284"/>
                </a:lnTo>
                <a:lnTo>
                  <a:pt x="13302" y="378"/>
                </a:lnTo>
                <a:lnTo>
                  <a:pt x="13302" y="473"/>
                </a:lnTo>
                <a:lnTo>
                  <a:pt x="13208" y="473"/>
                </a:lnTo>
                <a:lnTo>
                  <a:pt x="13208" y="661"/>
                </a:lnTo>
                <a:lnTo>
                  <a:pt x="13114" y="661"/>
                </a:lnTo>
                <a:lnTo>
                  <a:pt x="13019" y="567"/>
                </a:lnTo>
                <a:lnTo>
                  <a:pt x="12925" y="378"/>
                </a:lnTo>
                <a:lnTo>
                  <a:pt x="12831" y="95"/>
                </a:lnTo>
                <a:lnTo>
                  <a:pt x="12831" y="378"/>
                </a:lnTo>
                <a:lnTo>
                  <a:pt x="12736" y="378"/>
                </a:lnTo>
                <a:lnTo>
                  <a:pt x="12642" y="284"/>
                </a:lnTo>
                <a:lnTo>
                  <a:pt x="12548" y="190"/>
                </a:lnTo>
                <a:lnTo>
                  <a:pt x="12265" y="190"/>
                </a:lnTo>
                <a:lnTo>
                  <a:pt x="12170" y="473"/>
                </a:lnTo>
                <a:lnTo>
                  <a:pt x="12076" y="378"/>
                </a:lnTo>
                <a:lnTo>
                  <a:pt x="11887" y="284"/>
                </a:lnTo>
                <a:lnTo>
                  <a:pt x="11510" y="378"/>
                </a:lnTo>
                <a:lnTo>
                  <a:pt x="10755" y="661"/>
                </a:lnTo>
                <a:lnTo>
                  <a:pt x="10661" y="473"/>
                </a:lnTo>
                <a:lnTo>
                  <a:pt x="10567" y="378"/>
                </a:lnTo>
                <a:lnTo>
                  <a:pt x="10095" y="378"/>
                </a:lnTo>
                <a:lnTo>
                  <a:pt x="9529" y="473"/>
                </a:lnTo>
                <a:lnTo>
                  <a:pt x="9340" y="473"/>
                </a:lnTo>
                <a:lnTo>
                  <a:pt x="9152" y="378"/>
                </a:lnTo>
                <a:lnTo>
                  <a:pt x="9152" y="473"/>
                </a:lnTo>
                <a:lnTo>
                  <a:pt x="9152" y="567"/>
                </a:lnTo>
                <a:lnTo>
                  <a:pt x="8963" y="661"/>
                </a:lnTo>
                <a:lnTo>
                  <a:pt x="8869" y="567"/>
                </a:lnTo>
                <a:lnTo>
                  <a:pt x="8680" y="473"/>
                </a:lnTo>
                <a:lnTo>
                  <a:pt x="8680" y="756"/>
                </a:lnTo>
                <a:lnTo>
                  <a:pt x="8491" y="661"/>
                </a:lnTo>
                <a:lnTo>
                  <a:pt x="8208" y="567"/>
                </a:lnTo>
                <a:lnTo>
                  <a:pt x="7925" y="661"/>
                </a:lnTo>
                <a:lnTo>
                  <a:pt x="7831" y="756"/>
                </a:lnTo>
                <a:lnTo>
                  <a:pt x="7548" y="567"/>
                </a:lnTo>
                <a:lnTo>
                  <a:pt x="7359" y="473"/>
                </a:lnTo>
                <a:lnTo>
                  <a:pt x="7170" y="944"/>
                </a:lnTo>
                <a:lnTo>
                  <a:pt x="6982" y="661"/>
                </a:lnTo>
                <a:lnTo>
                  <a:pt x="6793" y="661"/>
                </a:lnTo>
                <a:lnTo>
                  <a:pt x="6604" y="756"/>
                </a:lnTo>
                <a:lnTo>
                  <a:pt x="6510" y="661"/>
                </a:lnTo>
                <a:lnTo>
                  <a:pt x="6416" y="756"/>
                </a:lnTo>
                <a:lnTo>
                  <a:pt x="6038" y="944"/>
                </a:lnTo>
                <a:lnTo>
                  <a:pt x="6038" y="1039"/>
                </a:lnTo>
                <a:lnTo>
                  <a:pt x="5850" y="1133"/>
                </a:lnTo>
                <a:lnTo>
                  <a:pt x="5850" y="1039"/>
                </a:lnTo>
                <a:lnTo>
                  <a:pt x="5755" y="1039"/>
                </a:lnTo>
                <a:lnTo>
                  <a:pt x="5567" y="1227"/>
                </a:lnTo>
                <a:lnTo>
                  <a:pt x="5472" y="1227"/>
                </a:lnTo>
                <a:lnTo>
                  <a:pt x="5378" y="1039"/>
                </a:lnTo>
                <a:lnTo>
                  <a:pt x="5378" y="1133"/>
                </a:lnTo>
                <a:lnTo>
                  <a:pt x="5189" y="1227"/>
                </a:lnTo>
                <a:lnTo>
                  <a:pt x="5095" y="1133"/>
                </a:lnTo>
                <a:lnTo>
                  <a:pt x="4906" y="1039"/>
                </a:lnTo>
                <a:lnTo>
                  <a:pt x="5189" y="1039"/>
                </a:lnTo>
                <a:lnTo>
                  <a:pt x="5095" y="944"/>
                </a:lnTo>
                <a:lnTo>
                  <a:pt x="5095" y="756"/>
                </a:lnTo>
                <a:lnTo>
                  <a:pt x="5001" y="944"/>
                </a:lnTo>
                <a:lnTo>
                  <a:pt x="4529" y="944"/>
                </a:lnTo>
                <a:lnTo>
                  <a:pt x="4529" y="1133"/>
                </a:lnTo>
                <a:lnTo>
                  <a:pt x="4718" y="1133"/>
                </a:lnTo>
                <a:lnTo>
                  <a:pt x="4623" y="1227"/>
                </a:lnTo>
                <a:lnTo>
                  <a:pt x="4623" y="1133"/>
                </a:lnTo>
                <a:lnTo>
                  <a:pt x="4529" y="1416"/>
                </a:lnTo>
                <a:lnTo>
                  <a:pt x="4340" y="1227"/>
                </a:lnTo>
                <a:lnTo>
                  <a:pt x="4152" y="1039"/>
                </a:lnTo>
                <a:lnTo>
                  <a:pt x="3963" y="1039"/>
                </a:lnTo>
                <a:lnTo>
                  <a:pt x="3774" y="1416"/>
                </a:lnTo>
                <a:lnTo>
                  <a:pt x="3774" y="1322"/>
                </a:lnTo>
                <a:lnTo>
                  <a:pt x="3774" y="1227"/>
                </a:lnTo>
                <a:lnTo>
                  <a:pt x="3680" y="1322"/>
                </a:lnTo>
                <a:lnTo>
                  <a:pt x="3586" y="1510"/>
                </a:lnTo>
                <a:lnTo>
                  <a:pt x="3208" y="1416"/>
                </a:lnTo>
                <a:lnTo>
                  <a:pt x="2454" y="1416"/>
                </a:lnTo>
                <a:lnTo>
                  <a:pt x="1793" y="1510"/>
                </a:lnTo>
                <a:lnTo>
                  <a:pt x="1510" y="1605"/>
                </a:lnTo>
                <a:lnTo>
                  <a:pt x="1321" y="1699"/>
                </a:lnTo>
                <a:lnTo>
                  <a:pt x="1321" y="1605"/>
                </a:lnTo>
                <a:lnTo>
                  <a:pt x="1038" y="1699"/>
                </a:lnTo>
                <a:lnTo>
                  <a:pt x="755" y="1793"/>
                </a:lnTo>
                <a:lnTo>
                  <a:pt x="567" y="1793"/>
                </a:lnTo>
                <a:lnTo>
                  <a:pt x="378" y="1888"/>
                </a:lnTo>
                <a:lnTo>
                  <a:pt x="284" y="1699"/>
                </a:lnTo>
                <a:lnTo>
                  <a:pt x="95" y="1605"/>
                </a:lnTo>
                <a:lnTo>
                  <a:pt x="1" y="1793"/>
                </a:lnTo>
                <a:lnTo>
                  <a:pt x="1" y="2076"/>
                </a:lnTo>
                <a:lnTo>
                  <a:pt x="95" y="2548"/>
                </a:lnTo>
                <a:lnTo>
                  <a:pt x="189" y="2831"/>
                </a:lnTo>
                <a:lnTo>
                  <a:pt x="284" y="2737"/>
                </a:lnTo>
                <a:lnTo>
                  <a:pt x="472" y="2831"/>
                </a:lnTo>
                <a:lnTo>
                  <a:pt x="567" y="2548"/>
                </a:lnTo>
                <a:lnTo>
                  <a:pt x="661" y="2642"/>
                </a:lnTo>
                <a:lnTo>
                  <a:pt x="661" y="2737"/>
                </a:lnTo>
                <a:lnTo>
                  <a:pt x="755" y="2642"/>
                </a:lnTo>
                <a:lnTo>
                  <a:pt x="944" y="2548"/>
                </a:lnTo>
                <a:lnTo>
                  <a:pt x="1227" y="2548"/>
                </a:lnTo>
                <a:lnTo>
                  <a:pt x="1227" y="2642"/>
                </a:lnTo>
                <a:lnTo>
                  <a:pt x="1321" y="2737"/>
                </a:lnTo>
                <a:lnTo>
                  <a:pt x="1416" y="2831"/>
                </a:lnTo>
                <a:lnTo>
                  <a:pt x="1510" y="2642"/>
                </a:lnTo>
                <a:lnTo>
                  <a:pt x="1793" y="2548"/>
                </a:lnTo>
                <a:lnTo>
                  <a:pt x="1699" y="2642"/>
                </a:lnTo>
                <a:lnTo>
                  <a:pt x="1887" y="2737"/>
                </a:lnTo>
                <a:lnTo>
                  <a:pt x="1887" y="2454"/>
                </a:lnTo>
                <a:lnTo>
                  <a:pt x="1982" y="2265"/>
                </a:lnTo>
                <a:lnTo>
                  <a:pt x="2076" y="2737"/>
                </a:lnTo>
                <a:lnTo>
                  <a:pt x="2171" y="2359"/>
                </a:lnTo>
                <a:lnTo>
                  <a:pt x="2265" y="2642"/>
                </a:lnTo>
                <a:lnTo>
                  <a:pt x="2265" y="2548"/>
                </a:lnTo>
                <a:lnTo>
                  <a:pt x="2359" y="2454"/>
                </a:lnTo>
                <a:lnTo>
                  <a:pt x="2454" y="2548"/>
                </a:lnTo>
                <a:lnTo>
                  <a:pt x="2454" y="2737"/>
                </a:lnTo>
                <a:lnTo>
                  <a:pt x="2548" y="2548"/>
                </a:lnTo>
                <a:lnTo>
                  <a:pt x="2548" y="2454"/>
                </a:lnTo>
                <a:lnTo>
                  <a:pt x="2642" y="2548"/>
                </a:lnTo>
                <a:lnTo>
                  <a:pt x="2642" y="2642"/>
                </a:lnTo>
                <a:lnTo>
                  <a:pt x="2831" y="2454"/>
                </a:lnTo>
                <a:lnTo>
                  <a:pt x="3020" y="2454"/>
                </a:lnTo>
                <a:lnTo>
                  <a:pt x="3114" y="2265"/>
                </a:lnTo>
                <a:lnTo>
                  <a:pt x="3114" y="2076"/>
                </a:lnTo>
                <a:lnTo>
                  <a:pt x="3208" y="1982"/>
                </a:lnTo>
                <a:lnTo>
                  <a:pt x="3208" y="2076"/>
                </a:lnTo>
                <a:lnTo>
                  <a:pt x="3208" y="2265"/>
                </a:lnTo>
                <a:lnTo>
                  <a:pt x="3303" y="2076"/>
                </a:lnTo>
                <a:lnTo>
                  <a:pt x="3491" y="2076"/>
                </a:lnTo>
                <a:lnTo>
                  <a:pt x="3491" y="2171"/>
                </a:lnTo>
                <a:lnTo>
                  <a:pt x="3397" y="2265"/>
                </a:lnTo>
                <a:lnTo>
                  <a:pt x="3303" y="2359"/>
                </a:lnTo>
                <a:lnTo>
                  <a:pt x="3303" y="2548"/>
                </a:lnTo>
                <a:lnTo>
                  <a:pt x="3491" y="2548"/>
                </a:lnTo>
                <a:lnTo>
                  <a:pt x="3586" y="2454"/>
                </a:lnTo>
                <a:lnTo>
                  <a:pt x="3680" y="2265"/>
                </a:lnTo>
                <a:lnTo>
                  <a:pt x="4152" y="2265"/>
                </a:lnTo>
                <a:lnTo>
                  <a:pt x="4152" y="2359"/>
                </a:lnTo>
                <a:lnTo>
                  <a:pt x="4246" y="2171"/>
                </a:lnTo>
                <a:lnTo>
                  <a:pt x="4340" y="2171"/>
                </a:lnTo>
                <a:lnTo>
                  <a:pt x="4246" y="2265"/>
                </a:lnTo>
                <a:lnTo>
                  <a:pt x="5284" y="2265"/>
                </a:lnTo>
                <a:lnTo>
                  <a:pt x="5567" y="2171"/>
                </a:lnTo>
                <a:lnTo>
                  <a:pt x="5755" y="2171"/>
                </a:lnTo>
                <a:lnTo>
                  <a:pt x="5755" y="2076"/>
                </a:lnTo>
                <a:lnTo>
                  <a:pt x="6416" y="2076"/>
                </a:lnTo>
                <a:lnTo>
                  <a:pt x="6510" y="1888"/>
                </a:lnTo>
                <a:lnTo>
                  <a:pt x="6604" y="1888"/>
                </a:lnTo>
                <a:lnTo>
                  <a:pt x="7170" y="1982"/>
                </a:lnTo>
                <a:lnTo>
                  <a:pt x="7453" y="1888"/>
                </a:lnTo>
                <a:lnTo>
                  <a:pt x="7548" y="1888"/>
                </a:lnTo>
                <a:lnTo>
                  <a:pt x="7642" y="1699"/>
                </a:lnTo>
                <a:lnTo>
                  <a:pt x="7736" y="1888"/>
                </a:lnTo>
                <a:lnTo>
                  <a:pt x="7925" y="2076"/>
                </a:lnTo>
                <a:lnTo>
                  <a:pt x="8114" y="1793"/>
                </a:lnTo>
                <a:lnTo>
                  <a:pt x="8114" y="1982"/>
                </a:lnTo>
                <a:lnTo>
                  <a:pt x="8208" y="1793"/>
                </a:lnTo>
                <a:lnTo>
                  <a:pt x="8302" y="1982"/>
                </a:lnTo>
                <a:lnTo>
                  <a:pt x="8302" y="1888"/>
                </a:lnTo>
                <a:lnTo>
                  <a:pt x="8302" y="1793"/>
                </a:lnTo>
                <a:lnTo>
                  <a:pt x="8491" y="1793"/>
                </a:lnTo>
                <a:lnTo>
                  <a:pt x="8585" y="1888"/>
                </a:lnTo>
                <a:lnTo>
                  <a:pt x="8774" y="1793"/>
                </a:lnTo>
                <a:lnTo>
                  <a:pt x="8774" y="1982"/>
                </a:lnTo>
                <a:lnTo>
                  <a:pt x="8869" y="1888"/>
                </a:lnTo>
                <a:lnTo>
                  <a:pt x="9718" y="1888"/>
                </a:lnTo>
                <a:lnTo>
                  <a:pt x="9623" y="1793"/>
                </a:lnTo>
                <a:lnTo>
                  <a:pt x="9718" y="1605"/>
                </a:lnTo>
                <a:lnTo>
                  <a:pt x="9812" y="1699"/>
                </a:lnTo>
                <a:lnTo>
                  <a:pt x="9812" y="1793"/>
                </a:lnTo>
                <a:lnTo>
                  <a:pt x="9906" y="1888"/>
                </a:lnTo>
                <a:lnTo>
                  <a:pt x="10095" y="1982"/>
                </a:lnTo>
                <a:lnTo>
                  <a:pt x="10661" y="1793"/>
                </a:lnTo>
                <a:lnTo>
                  <a:pt x="11038" y="1510"/>
                </a:lnTo>
                <a:lnTo>
                  <a:pt x="11133" y="1699"/>
                </a:lnTo>
                <a:lnTo>
                  <a:pt x="11321" y="1699"/>
                </a:lnTo>
                <a:lnTo>
                  <a:pt x="11510" y="1605"/>
                </a:lnTo>
                <a:lnTo>
                  <a:pt x="11604" y="1416"/>
                </a:lnTo>
                <a:lnTo>
                  <a:pt x="11982" y="1605"/>
                </a:lnTo>
                <a:lnTo>
                  <a:pt x="12453" y="1699"/>
                </a:lnTo>
                <a:lnTo>
                  <a:pt x="12642" y="1510"/>
                </a:lnTo>
                <a:lnTo>
                  <a:pt x="12642" y="1699"/>
                </a:lnTo>
                <a:lnTo>
                  <a:pt x="12925" y="1510"/>
                </a:lnTo>
                <a:lnTo>
                  <a:pt x="13208" y="1510"/>
                </a:lnTo>
                <a:lnTo>
                  <a:pt x="14057" y="1699"/>
                </a:lnTo>
                <a:lnTo>
                  <a:pt x="14434" y="1793"/>
                </a:lnTo>
                <a:lnTo>
                  <a:pt x="14812" y="1793"/>
                </a:lnTo>
                <a:lnTo>
                  <a:pt x="15095" y="1699"/>
                </a:lnTo>
                <a:lnTo>
                  <a:pt x="15378" y="1510"/>
                </a:lnTo>
                <a:lnTo>
                  <a:pt x="15472" y="1416"/>
                </a:lnTo>
                <a:lnTo>
                  <a:pt x="15472" y="1510"/>
                </a:lnTo>
                <a:lnTo>
                  <a:pt x="15472" y="1699"/>
                </a:lnTo>
                <a:lnTo>
                  <a:pt x="16416" y="1510"/>
                </a:lnTo>
                <a:lnTo>
                  <a:pt x="16416" y="1605"/>
                </a:lnTo>
                <a:lnTo>
                  <a:pt x="16510" y="1605"/>
                </a:lnTo>
                <a:lnTo>
                  <a:pt x="16604" y="1510"/>
                </a:lnTo>
                <a:lnTo>
                  <a:pt x="17642" y="1510"/>
                </a:lnTo>
                <a:lnTo>
                  <a:pt x="17736" y="1605"/>
                </a:lnTo>
                <a:lnTo>
                  <a:pt x="17831" y="1605"/>
                </a:lnTo>
                <a:lnTo>
                  <a:pt x="18397" y="1510"/>
                </a:lnTo>
                <a:lnTo>
                  <a:pt x="19057" y="1322"/>
                </a:lnTo>
                <a:lnTo>
                  <a:pt x="18774" y="1605"/>
                </a:lnTo>
                <a:lnTo>
                  <a:pt x="19151" y="1322"/>
                </a:lnTo>
                <a:lnTo>
                  <a:pt x="19340" y="1322"/>
                </a:lnTo>
                <a:lnTo>
                  <a:pt x="19340" y="1510"/>
                </a:lnTo>
                <a:lnTo>
                  <a:pt x="19529" y="1416"/>
                </a:lnTo>
                <a:lnTo>
                  <a:pt x="19906" y="1416"/>
                </a:lnTo>
                <a:lnTo>
                  <a:pt x="20000" y="1322"/>
                </a:lnTo>
                <a:lnTo>
                  <a:pt x="20095" y="944"/>
                </a:lnTo>
                <a:lnTo>
                  <a:pt x="20095" y="1133"/>
                </a:lnTo>
                <a:lnTo>
                  <a:pt x="20189" y="1227"/>
                </a:lnTo>
                <a:lnTo>
                  <a:pt x="20189" y="1416"/>
                </a:lnTo>
                <a:lnTo>
                  <a:pt x="20283" y="1322"/>
                </a:lnTo>
                <a:lnTo>
                  <a:pt x="20378" y="1322"/>
                </a:lnTo>
                <a:lnTo>
                  <a:pt x="20378" y="1416"/>
                </a:lnTo>
                <a:lnTo>
                  <a:pt x="20661" y="1227"/>
                </a:lnTo>
                <a:lnTo>
                  <a:pt x="20944" y="1133"/>
                </a:lnTo>
                <a:lnTo>
                  <a:pt x="21038" y="1133"/>
                </a:lnTo>
                <a:lnTo>
                  <a:pt x="21132" y="1416"/>
                </a:lnTo>
                <a:lnTo>
                  <a:pt x="21604" y="1227"/>
                </a:lnTo>
                <a:lnTo>
                  <a:pt x="21510" y="1039"/>
                </a:lnTo>
                <a:lnTo>
                  <a:pt x="21510" y="944"/>
                </a:lnTo>
                <a:lnTo>
                  <a:pt x="21698" y="944"/>
                </a:lnTo>
                <a:lnTo>
                  <a:pt x="21604" y="1039"/>
                </a:lnTo>
                <a:lnTo>
                  <a:pt x="21982" y="1039"/>
                </a:lnTo>
                <a:lnTo>
                  <a:pt x="21887" y="1227"/>
                </a:lnTo>
                <a:lnTo>
                  <a:pt x="21887" y="1227"/>
                </a:lnTo>
                <a:lnTo>
                  <a:pt x="22170" y="1039"/>
                </a:lnTo>
                <a:lnTo>
                  <a:pt x="22265" y="1227"/>
                </a:lnTo>
                <a:lnTo>
                  <a:pt x="22265" y="1133"/>
                </a:lnTo>
                <a:lnTo>
                  <a:pt x="22265" y="1039"/>
                </a:lnTo>
                <a:lnTo>
                  <a:pt x="22548" y="1039"/>
                </a:lnTo>
                <a:lnTo>
                  <a:pt x="22642" y="1322"/>
                </a:lnTo>
                <a:lnTo>
                  <a:pt x="23019" y="1227"/>
                </a:lnTo>
                <a:lnTo>
                  <a:pt x="23208" y="1133"/>
                </a:lnTo>
                <a:lnTo>
                  <a:pt x="23302" y="1039"/>
                </a:lnTo>
                <a:lnTo>
                  <a:pt x="23397" y="1133"/>
                </a:lnTo>
                <a:lnTo>
                  <a:pt x="23397" y="1227"/>
                </a:lnTo>
                <a:lnTo>
                  <a:pt x="23680" y="1227"/>
                </a:lnTo>
                <a:lnTo>
                  <a:pt x="23868" y="1133"/>
                </a:lnTo>
                <a:lnTo>
                  <a:pt x="24057" y="1227"/>
                </a:lnTo>
                <a:lnTo>
                  <a:pt x="24246" y="1227"/>
                </a:lnTo>
                <a:lnTo>
                  <a:pt x="24246" y="1133"/>
                </a:lnTo>
                <a:lnTo>
                  <a:pt x="24529" y="1227"/>
                </a:lnTo>
                <a:lnTo>
                  <a:pt x="24906" y="1322"/>
                </a:lnTo>
                <a:lnTo>
                  <a:pt x="25179" y="1048"/>
                </a:lnTo>
                <a:lnTo>
                  <a:pt x="25095" y="1133"/>
                </a:lnTo>
                <a:lnTo>
                  <a:pt x="25189" y="1227"/>
                </a:lnTo>
                <a:lnTo>
                  <a:pt x="25189" y="1133"/>
                </a:lnTo>
                <a:lnTo>
                  <a:pt x="25283" y="1039"/>
                </a:lnTo>
                <a:lnTo>
                  <a:pt x="25378" y="944"/>
                </a:lnTo>
                <a:lnTo>
                  <a:pt x="25472" y="944"/>
                </a:lnTo>
                <a:lnTo>
                  <a:pt x="25472" y="1133"/>
                </a:lnTo>
                <a:lnTo>
                  <a:pt x="25566" y="1039"/>
                </a:lnTo>
                <a:lnTo>
                  <a:pt x="25661" y="1039"/>
                </a:lnTo>
                <a:lnTo>
                  <a:pt x="25566" y="1133"/>
                </a:lnTo>
                <a:lnTo>
                  <a:pt x="25661" y="1227"/>
                </a:lnTo>
                <a:lnTo>
                  <a:pt x="25849" y="1322"/>
                </a:lnTo>
                <a:lnTo>
                  <a:pt x="25944" y="1133"/>
                </a:lnTo>
                <a:lnTo>
                  <a:pt x="26132" y="1039"/>
                </a:lnTo>
                <a:lnTo>
                  <a:pt x="26132" y="1039"/>
                </a:lnTo>
                <a:lnTo>
                  <a:pt x="26038" y="1227"/>
                </a:lnTo>
                <a:lnTo>
                  <a:pt x="26132" y="1322"/>
                </a:lnTo>
                <a:lnTo>
                  <a:pt x="26321" y="1416"/>
                </a:lnTo>
                <a:lnTo>
                  <a:pt x="26415" y="1416"/>
                </a:lnTo>
                <a:lnTo>
                  <a:pt x="26887" y="1227"/>
                </a:lnTo>
                <a:lnTo>
                  <a:pt x="27264" y="944"/>
                </a:lnTo>
                <a:lnTo>
                  <a:pt x="27170" y="944"/>
                </a:lnTo>
                <a:lnTo>
                  <a:pt x="27264" y="850"/>
                </a:lnTo>
                <a:lnTo>
                  <a:pt x="26981" y="756"/>
                </a:lnTo>
                <a:lnTo>
                  <a:pt x="26887" y="944"/>
                </a:lnTo>
                <a:lnTo>
                  <a:pt x="26793" y="1133"/>
                </a:lnTo>
                <a:lnTo>
                  <a:pt x="26793" y="661"/>
                </a:lnTo>
                <a:lnTo>
                  <a:pt x="26604" y="944"/>
                </a:lnTo>
                <a:lnTo>
                  <a:pt x="26510" y="850"/>
                </a:lnTo>
                <a:lnTo>
                  <a:pt x="26415" y="756"/>
                </a:lnTo>
                <a:lnTo>
                  <a:pt x="26321" y="944"/>
                </a:lnTo>
                <a:lnTo>
                  <a:pt x="26227" y="661"/>
                </a:lnTo>
                <a:lnTo>
                  <a:pt x="26038" y="756"/>
                </a:lnTo>
                <a:lnTo>
                  <a:pt x="25849" y="661"/>
                </a:lnTo>
                <a:lnTo>
                  <a:pt x="25378" y="567"/>
                </a:lnTo>
                <a:lnTo>
                  <a:pt x="25283" y="661"/>
                </a:lnTo>
                <a:lnTo>
                  <a:pt x="25095" y="756"/>
                </a:lnTo>
                <a:lnTo>
                  <a:pt x="25189" y="473"/>
                </a:lnTo>
                <a:lnTo>
                  <a:pt x="25000" y="661"/>
                </a:lnTo>
                <a:lnTo>
                  <a:pt x="25000" y="661"/>
                </a:lnTo>
                <a:lnTo>
                  <a:pt x="25095" y="473"/>
                </a:lnTo>
                <a:lnTo>
                  <a:pt x="24906" y="567"/>
                </a:lnTo>
                <a:lnTo>
                  <a:pt x="24717" y="567"/>
                </a:lnTo>
                <a:lnTo>
                  <a:pt x="24717" y="756"/>
                </a:lnTo>
                <a:lnTo>
                  <a:pt x="24623" y="1039"/>
                </a:lnTo>
                <a:lnTo>
                  <a:pt x="24623" y="850"/>
                </a:lnTo>
                <a:lnTo>
                  <a:pt x="24717" y="661"/>
                </a:lnTo>
                <a:lnTo>
                  <a:pt x="24623" y="756"/>
                </a:lnTo>
                <a:lnTo>
                  <a:pt x="24623" y="661"/>
                </a:lnTo>
                <a:lnTo>
                  <a:pt x="24529" y="473"/>
                </a:lnTo>
                <a:lnTo>
                  <a:pt x="24529" y="661"/>
                </a:lnTo>
                <a:lnTo>
                  <a:pt x="24434" y="567"/>
                </a:lnTo>
                <a:lnTo>
                  <a:pt x="24340" y="378"/>
                </a:lnTo>
                <a:lnTo>
                  <a:pt x="24246" y="567"/>
                </a:lnTo>
                <a:lnTo>
                  <a:pt x="23963" y="567"/>
                </a:lnTo>
                <a:lnTo>
                  <a:pt x="23397" y="661"/>
                </a:lnTo>
                <a:lnTo>
                  <a:pt x="23114" y="661"/>
                </a:lnTo>
                <a:lnTo>
                  <a:pt x="22925" y="567"/>
                </a:lnTo>
                <a:lnTo>
                  <a:pt x="22925" y="473"/>
                </a:lnTo>
                <a:lnTo>
                  <a:pt x="23019" y="473"/>
                </a:lnTo>
                <a:lnTo>
                  <a:pt x="22642" y="378"/>
                </a:lnTo>
                <a:lnTo>
                  <a:pt x="22736" y="473"/>
                </a:lnTo>
                <a:lnTo>
                  <a:pt x="22548" y="473"/>
                </a:lnTo>
                <a:lnTo>
                  <a:pt x="22642" y="284"/>
                </a:lnTo>
                <a:lnTo>
                  <a:pt x="22548" y="190"/>
                </a:lnTo>
                <a:lnTo>
                  <a:pt x="22453" y="190"/>
                </a:lnTo>
                <a:lnTo>
                  <a:pt x="22359" y="284"/>
                </a:lnTo>
                <a:lnTo>
                  <a:pt x="22170" y="378"/>
                </a:lnTo>
                <a:lnTo>
                  <a:pt x="22076" y="284"/>
                </a:lnTo>
                <a:lnTo>
                  <a:pt x="22170" y="473"/>
                </a:lnTo>
                <a:lnTo>
                  <a:pt x="21887" y="190"/>
                </a:lnTo>
                <a:lnTo>
                  <a:pt x="21793" y="190"/>
                </a:lnTo>
                <a:lnTo>
                  <a:pt x="21698" y="378"/>
                </a:lnTo>
                <a:lnTo>
                  <a:pt x="21604" y="756"/>
                </a:lnTo>
                <a:lnTo>
                  <a:pt x="21415" y="661"/>
                </a:lnTo>
                <a:lnTo>
                  <a:pt x="21510" y="473"/>
                </a:lnTo>
                <a:lnTo>
                  <a:pt x="21604" y="284"/>
                </a:lnTo>
                <a:lnTo>
                  <a:pt x="21415" y="284"/>
                </a:lnTo>
                <a:lnTo>
                  <a:pt x="21415" y="190"/>
                </a:lnTo>
                <a:lnTo>
                  <a:pt x="21227" y="378"/>
                </a:lnTo>
                <a:lnTo>
                  <a:pt x="20944" y="567"/>
                </a:lnTo>
                <a:lnTo>
                  <a:pt x="20566" y="1"/>
                </a:lnTo>
                <a:lnTo>
                  <a:pt x="20472" y="95"/>
                </a:lnTo>
                <a:lnTo>
                  <a:pt x="20472" y="190"/>
                </a:lnTo>
                <a:lnTo>
                  <a:pt x="20472" y="378"/>
                </a:lnTo>
                <a:lnTo>
                  <a:pt x="20283" y="284"/>
                </a:lnTo>
                <a:lnTo>
                  <a:pt x="20283" y="190"/>
                </a:lnTo>
                <a:lnTo>
                  <a:pt x="20378" y="95"/>
                </a:lnTo>
                <a:lnTo>
                  <a:pt x="20283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9" name="Google Shape;769;p15"/>
          <p:cNvSpPr/>
          <p:nvPr/>
        </p:nvSpPr>
        <p:spPr>
          <a:xfrm rot="10800000">
            <a:off x="828992" y="2811998"/>
            <a:ext cx="1928758" cy="60527"/>
          </a:xfrm>
          <a:custGeom>
            <a:avLst/>
            <a:gdLst/>
            <a:ahLst/>
            <a:cxnLst/>
            <a:rect l="l" t="t" r="r" b="b"/>
            <a:pathLst>
              <a:path w="27831" h="2831" extrusionOk="0">
                <a:moveTo>
                  <a:pt x="27264" y="944"/>
                </a:moveTo>
                <a:lnTo>
                  <a:pt x="27359" y="1086"/>
                </a:lnTo>
                <a:lnTo>
                  <a:pt x="27359" y="944"/>
                </a:lnTo>
                <a:close/>
                <a:moveTo>
                  <a:pt x="27359" y="1086"/>
                </a:moveTo>
                <a:lnTo>
                  <a:pt x="27359" y="1133"/>
                </a:lnTo>
                <a:lnTo>
                  <a:pt x="27372" y="1106"/>
                </a:lnTo>
                <a:lnTo>
                  <a:pt x="27372" y="1106"/>
                </a:lnTo>
                <a:lnTo>
                  <a:pt x="27359" y="1086"/>
                </a:lnTo>
                <a:close/>
                <a:moveTo>
                  <a:pt x="27453" y="944"/>
                </a:moveTo>
                <a:lnTo>
                  <a:pt x="27372" y="1106"/>
                </a:lnTo>
                <a:lnTo>
                  <a:pt x="27372" y="1106"/>
                </a:lnTo>
                <a:lnTo>
                  <a:pt x="27453" y="1227"/>
                </a:lnTo>
                <a:lnTo>
                  <a:pt x="27453" y="944"/>
                </a:lnTo>
                <a:close/>
                <a:moveTo>
                  <a:pt x="27642" y="1039"/>
                </a:moveTo>
                <a:lnTo>
                  <a:pt x="27453" y="1227"/>
                </a:lnTo>
                <a:lnTo>
                  <a:pt x="27453" y="1322"/>
                </a:lnTo>
                <a:lnTo>
                  <a:pt x="27453" y="1416"/>
                </a:lnTo>
                <a:lnTo>
                  <a:pt x="27830" y="1416"/>
                </a:lnTo>
                <a:lnTo>
                  <a:pt x="27830" y="1227"/>
                </a:lnTo>
                <a:lnTo>
                  <a:pt x="27736" y="1322"/>
                </a:lnTo>
                <a:lnTo>
                  <a:pt x="27736" y="1227"/>
                </a:lnTo>
                <a:lnTo>
                  <a:pt x="27736" y="1133"/>
                </a:lnTo>
                <a:lnTo>
                  <a:pt x="27642" y="1039"/>
                </a:lnTo>
                <a:close/>
                <a:moveTo>
                  <a:pt x="20189" y="1"/>
                </a:moveTo>
                <a:lnTo>
                  <a:pt x="20095" y="190"/>
                </a:lnTo>
                <a:lnTo>
                  <a:pt x="20000" y="95"/>
                </a:lnTo>
                <a:lnTo>
                  <a:pt x="19906" y="284"/>
                </a:lnTo>
                <a:lnTo>
                  <a:pt x="19812" y="473"/>
                </a:lnTo>
                <a:lnTo>
                  <a:pt x="19529" y="284"/>
                </a:lnTo>
                <a:lnTo>
                  <a:pt x="19340" y="95"/>
                </a:lnTo>
                <a:lnTo>
                  <a:pt x="19246" y="95"/>
                </a:lnTo>
                <a:lnTo>
                  <a:pt x="19246" y="190"/>
                </a:lnTo>
                <a:lnTo>
                  <a:pt x="19151" y="378"/>
                </a:lnTo>
                <a:lnTo>
                  <a:pt x="19434" y="190"/>
                </a:lnTo>
                <a:lnTo>
                  <a:pt x="19246" y="473"/>
                </a:lnTo>
                <a:lnTo>
                  <a:pt x="19434" y="378"/>
                </a:lnTo>
                <a:lnTo>
                  <a:pt x="19434" y="567"/>
                </a:lnTo>
                <a:lnTo>
                  <a:pt x="19151" y="567"/>
                </a:lnTo>
                <a:lnTo>
                  <a:pt x="19151" y="190"/>
                </a:lnTo>
                <a:lnTo>
                  <a:pt x="19057" y="95"/>
                </a:lnTo>
                <a:lnTo>
                  <a:pt x="18963" y="95"/>
                </a:lnTo>
                <a:lnTo>
                  <a:pt x="18774" y="284"/>
                </a:lnTo>
                <a:lnTo>
                  <a:pt x="18680" y="473"/>
                </a:lnTo>
                <a:lnTo>
                  <a:pt x="18585" y="378"/>
                </a:lnTo>
                <a:lnTo>
                  <a:pt x="18491" y="190"/>
                </a:lnTo>
                <a:lnTo>
                  <a:pt x="18397" y="378"/>
                </a:lnTo>
                <a:lnTo>
                  <a:pt x="17925" y="567"/>
                </a:lnTo>
                <a:lnTo>
                  <a:pt x="18019" y="284"/>
                </a:lnTo>
                <a:lnTo>
                  <a:pt x="17831" y="378"/>
                </a:lnTo>
                <a:lnTo>
                  <a:pt x="17642" y="567"/>
                </a:lnTo>
                <a:lnTo>
                  <a:pt x="17642" y="661"/>
                </a:lnTo>
                <a:lnTo>
                  <a:pt x="17453" y="567"/>
                </a:lnTo>
                <a:lnTo>
                  <a:pt x="17170" y="473"/>
                </a:lnTo>
                <a:lnTo>
                  <a:pt x="16699" y="473"/>
                </a:lnTo>
                <a:lnTo>
                  <a:pt x="16699" y="567"/>
                </a:lnTo>
                <a:lnTo>
                  <a:pt x="16604" y="661"/>
                </a:lnTo>
                <a:lnTo>
                  <a:pt x="16416" y="378"/>
                </a:lnTo>
                <a:lnTo>
                  <a:pt x="16227" y="378"/>
                </a:lnTo>
                <a:lnTo>
                  <a:pt x="15661" y="661"/>
                </a:lnTo>
                <a:lnTo>
                  <a:pt x="15661" y="473"/>
                </a:lnTo>
                <a:lnTo>
                  <a:pt x="15567" y="756"/>
                </a:lnTo>
                <a:lnTo>
                  <a:pt x="15378" y="473"/>
                </a:lnTo>
                <a:lnTo>
                  <a:pt x="15567" y="473"/>
                </a:lnTo>
                <a:lnTo>
                  <a:pt x="15472" y="378"/>
                </a:lnTo>
                <a:lnTo>
                  <a:pt x="15378" y="378"/>
                </a:lnTo>
                <a:lnTo>
                  <a:pt x="15189" y="473"/>
                </a:lnTo>
                <a:lnTo>
                  <a:pt x="15000" y="756"/>
                </a:lnTo>
                <a:lnTo>
                  <a:pt x="14906" y="661"/>
                </a:lnTo>
                <a:lnTo>
                  <a:pt x="14812" y="473"/>
                </a:lnTo>
                <a:lnTo>
                  <a:pt x="14529" y="756"/>
                </a:lnTo>
                <a:lnTo>
                  <a:pt x="14623" y="567"/>
                </a:lnTo>
                <a:lnTo>
                  <a:pt x="14529" y="661"/>
                </a:lnTo>
                <a:lnTo>
                  <a:pt x="14340" y="756"/>
                </a:lnTo>
                <a:lnTo>
                  <a:pt x="14340" y="567"/>
                </a:lnTo>
                <a:lnTo>
                  <a:pt x="14246" y="473"/>
                </a:lnTo>
                <a:lnTo>
                  <a:pt x="13963" y="378"/>
                </a:lnTo>
                <a:lnTo>
                  <a:pt x="13585" y="284"/>
                </a:lnTo>
                <a:lnTo>
                  <a:pt x="13302" y="284"/>
                </a:lnTo>
                <a:lnTo>
                  <a:pt x="13302" y="378"/>
                </a:lnTo>
                <a:lnTo>
                  <a:pt x="13302" y="473"/>
                </a:lnTo>
                <a:lnTo>
                  <a:pt x="13208" y="473"/>
                </a:lnTo>
                <a:lnTo>
                  <a:pt x="13208" y="661"/>
                </a:lnTo>
                <a:lnTo>
                  <a:pt x="13114" y="661"/>
                </a:lnTo>
                <a:lnTo>
                  <a:pt x="13019" y="567"/>
                </a:lnTo>
                <a:lnTo>
                  <a:pt x="12925" y="378"/>
                </a:lnTo>
                <a:lnTo>
                  <a:pt x="12831" y="95"/>
                </a:lnTo>
                <a:lnTo>
                  <a:pt x="12831" y="378"/>
                </a:lnTo>
                <a:lnTo>
                  <a:pt x="12736" y="378"/>
                </a:lnTo>
                <a:lnTo>
                  <a:pt x="12642" y="284"/>
                </a:lnTo>
                <a:lnTo>
                  <a:pt x="12548" y="190"/>
                </a:lnTo>
                <a:lnTo>
                  <a:pt x="12265" y="190"/>
                </a:lnTo>
                <a:lnTo>
                  <a:pt x="12170" y="473"/>
                </a:lnTo>
                <a:lnTo>
                  <a:pt x="12076" y="378"/>
                </a:lnTo>
                <a:lnTo>
                  <a:pt x="11887" y="284"/>
                </a:lnTo>
                <a:lnTo>
                  <a:pt x="11510" y="378"/>
                </a:lnTo>
                <a:lnTo>
                  <a:pt x="10755" y="661"/>
                </a:lnTo>
                <a:lnTo>
                  <a:pt x="10661" y="473"/>
                </a:lnTo>
                <a:lnTo>
                  <a:pt x="10567" y="378"/>
                </a:lnTo>
                <a:lnTo>
                  <a:pt x="10095" y="378"/>
                </a:lnTo>
                <a:lnTo>
                  <a:pt x="9529" y="473"/>
                </a:lnTo>
                <a:lnTo>
                  <a:pt x="9340" y="473"/>
                </a:lnTo>
                <a:lnTo>
                  <a:pt x="9152" y="378"/>
                </a:lnTo>
                <a:lnTo>
                  <a:pt x="9152" y="473"/>
                </a:lnTo>
                <a:lnTo>
                  <a:pt x="9152" y="567"/>
                </a:lnTo>
                <a:lnTo>
                  <a:pt x="8963" y="661"/>
                </a:lnTo>
                <a:lnTo>
                  <a:pt x="8869" y="567"/>
                </a:lnTo>
                <a:lnTo>
                  <a:pt x="8680" y="473"/>
                </a:lnTo>
                <a:lnTo>
                  <a:pt x="8680" y="756"/>
                </a:lnTo>
                <a:lnTo>
                  <a:pt x="8491" y="661"/>
                </a:lnTo>
                <a:lnTo>
                  <a:pt x="8208" y="567"/>
                </a:lnTo>
                <a:lnTo>
                  <a:pt x="7925" y="661"/>
                </a:lnTo>
                <a:lnTo>
                  <a:pt x="7831" y="756"/>
                </a:lnTo>
                <a:lnTo>
                  <a:pt x="7548" y="567"/>
                </a:lnTo>
                <a:lnTo>
                  <a:pt x="7359" y="473"/>
                </a:lnTo>
                <a:lnTo>
                  <a:pt x="7170" y="944"/>
                </a:lnTo>
                <a:lnTo>
                  <a:pt x="6982" y="661"/>
                </a:lnTo>
                <a:lnTo>
                  <a:pt x="6793" y="661"/>
                </a:lnTo>
                <a:lnTo>
                  <a:pt x="6604" y="756"/>
                </a:lnTo>
                <a:lnTo>
                  <a:pt x="6510" y="661"/>
                </a:lnTo>
                <a:lnTo>
                  <a:pt x="6416" y="756"/>
                </a:lnTo>
                <a:lnTo>
                  <a:pt x="6038" y="944"/>
                </a:lnTo>
                <a:lnTo>
                  <a:pt x="6038" y="1039"/>
                </a:lnTo>
                <a:lnTo>
                  <a:pt x="5850" y="1133"/>
                </a:lnTo>
                <a:lnTo>
                  <a:pt x="5850" y="1039"/>
                </a:lnTo>
                <a:lnTo>
                  <a:pt x="5755" y="1039"/>
                </a:lnTo>
                <a:lnTo>
                  <a:pt x="5567" y="1227"/>
                </a:lnTo>
                <a:lnTo>
                  <a:pt x="5472" y="1227"/>
                </a:lnTo>
                <a:lnTo>
                  <a:pt x="5378" y="1039"/>
                </a:lnTo>
                <a:lnTo>
                  <a:pt x="5378" y="1133"/>
                </a:lnTo>
                <a:lnTo>
                  <a:pt x="5189" y="1227"/>
                </a:lnTo>
                <a:lnTo>
                  <a:pt x="5095" y="1133"/>
                </a:lnTo>
                <a:lnTo>
                  <a:pt x="4906" y="1039"/>
                </a:lnTo>
                <a:lnTo>
                  <a:pt x="5189" y="1039"/>
                </a:lnTo>
                <a:lnTo>
                  <a:pt x="5095" y="944"/>
                </a:lnTo>
                <a:lnTo>
                  <a:pt x="5095" y="756"/>
                </a:lnTo>
                <a:lnTo>
                  <a:pt x="5001" y="944"/>
                </a:lnTo>
                <a:lnTo>
                  <a:pt x="4529" y="944"/>
                </a:lnTo>
                <a:lnTo>
                  <a:pt x="4529" y="1133"/>
                </a:lnTo>
                <a:lnTo>
                  <a:pt x="4718" y="1133"/>
                </a:lnTo>
                <a:lnTo>
                  <a:pt x="4623" y="1227"/>
                </a:lnTo>
                <a:lnTo>
                  <a:pt x="4623" y="1133"/>
                </a:lnTo>
                <a:lnTo>
                  <a:pt x="4529" y="1416"/>
                </a:lnTo>
                <a:lnTo>
                  <a:pt x="4340" y="1227"/>
                </a:lnTo>
                <a:lnTo>
                  <a:pt x="4152" y="1039"/>
                </a:lnTo>
                <a:lnTo>
                  <a:pt x="3963" y="1039"/>
                </a:lnTo>
                <a:lnTo>
                  <a:pt x="3774" y="1416"/>
                </a:lnTo>
                <a:lnTo>
                  <a:pt x="3774" y="1322"/>
                </a:lnTo>
                <a:lnTo>
                  <a:pt x="3774" y="1227"/>
                </a:lnTo>
                <a:lnTo>
                  <a:pt x="3680" y="1322"/>
                </a:lnTo>
                <a:lnTo>
                  <a:pt x="3586" y="1510"/>
                </a:lnTo>
                <a:lnTo>
                  <a:pt x="3208" y="1416"/>
                </a:lnTo>
                <a:lnTo>
                  <a:pt x="2454" y="1416"/>
                </a:lnTo>
                <a:lnTo>
                  <a:pt x="1793" y="1510"/>
                </a:lnTo>
                <a:lnTo>
                  <a:pt x="1510" y="1605"/>
                </a:lnTo>
                <a:lnTo>
                  <a:pt x="1321" y="1699"/>
                </a:lnTo>
                <a:lnTo>
                  <a:pt x="1321" y="1605"/>
                </a:lnTo>
                <a:lnTo>
                  <a:pt x="1038" y="1699"/>
                </a:lnTo>
                <a:lnTo>
                  <a:pt x="755" y="1793"/>
                </a:lnTo>
                <a:lnTo>
                  <a:pt x="567" y="1793"/>
                </a:lnTo>
                <a:lnTo>
                  <a:pt x="378" y="1888"/>
                </a:lnTo>
                <a:lnTo>
                  <a:pt x="284" y="1699"/>
                </a:lnTo>
                <a:lnTo>
                  <a:pt x="95" y="1605"/>
                </a:lnTo>
                <a:lnTo>
                  <a:pt x="1" y="1793"/>
                </a:lnTo>
                <a:lnTo>
                  <a:pt x="1" y="2076"/>
                </a:lnTo>
                <a:lnTo>
                  <a:pt x="95" y="2548"/>
                </a:lnTo>
                <a:lnTo>
                  <a:pt x="189" y="2831"/>
                </a:lnTo>
                <a:lnTo>
                  <a:pt x="284" y="2737"/>
                </a:lnTo>
                <a:lnTo>
                  <a:pt x="472" y="2831"/>
                </a:lnTo>
                <a:lnTo>
                  <a:pt x="567" y="2548"/>
                </a:lnTo>
                <a:lnTo>
                  <a:pt x="661" y="2642"/>
                </a:lnTo>
                <a:lnTo>
                  <a:pt x="661" y="2737"/>
                </a:lnTo>
                <a:lnTo>
                  <a:pt x="755" y="2642"/>
                </a:lnTo>
                <a:lnTo>
                  <a:pt x="944" y="2548"/>
                </a:lnTo>
                <a:lnTo>
                  <a:pt x="1227" y="2548"/>
                </a:lnTo>
                <a:lnTo>
                  <a:pt x="1227" y="2642"/>
                </a:lnTo>
                <a:lnTo>
                  <a:pt x="1321" y="2737"/>
                </a:lnTo>
                <a:lnTo>
                  <a:pt x="1416" y="2831"/>
                </a:lnTo>
                <a:lnTo>
                  <a:pt x="1510" y="2642"/>
                </a:lnTo>
                <a:lnTo>
                  <a:pt x="1793" y="2548"/>
                </a:lnTo>
                <a:lnTo>
                  <a:pt x="1699" y="2642"/>
                </a:lnTo>
                <a:lnTo>
                  <a:pt x="1887" y="2737"/>
                </a:lnTo>
                <a:lnTo>
                  <a:pt x="1887" y="2454"/>
                </a:lnTo>
                <a:lnTo>
                  <a:pt x="1982" y="2265"/>
                </a:lnTo>
                <a:lnTo>
                  <a:pt x="2076" y="2737"/>
                </a:lnTo>
                <a:lnTo>
                  <a:pt x="2171" y="2359"/>
                </a:lnTo>
                <a:lnTo>
                  <a:pt x="2265" y="2642"/>
                </a:lnTo>
                <a:lnTo>
                  <a:pt x="2265" y="2548"/>
                </a:lnTo>
                <a:lnTo>
                  <a:pt x="2359" y="2454"/>
                </a:lnTo>
                <a:lnTo>
                  <a:pt x="2454" y="2548"/>
                </a:lnTo>
                <a:lnTo>
                  <a:pt x="2454" y="2737"/>
                </a:lnTo>
                <a:lnTo>
                  <a:pt x="2548" y="2548"/>
                </a:lnTo>
                <a:lnTo>
                  <a:pt x="2548" y="2454"/>
                </a:lnTo>
                <a:lnTo>
                  <a:pt x="2642" y="2548"/>
                </a:lnTo>
                <a:lnTo>
                  <a:pt x="2642" y="2642"/>
                </a:lnTo>
                <a:lnTo>
                  <a:pt x="2831" y="2454"/>
                </a:lnTo>
                <a:lnTo>
                  <a:pt x="3020" y="2454"/>
                </a:lnTo>
                <a:lnTo>
                  <a:pt x="3114" y="2265"/>
                </a:lnTo>
                <a:lnTo>
                  <a:pt x="3114" y="2076"/>
                </a:lnTo>
                <a:lnTo>
                  <a:pt x="3208" y="1982"/>
                </a:lnTo>
                <a:lnTo>
                  <a:pt x="3208" y="2076"/>
                </a:lnTo>
                <a:lnTo>
                  <a:pt x="3208" y="2265"/>
                </a:lnTo>
                <a:lnTo>
                  <a:pt x="3303" y="2076"/>
                </a:lnTo>
                <a:lnTo>
                  <a:pt x="3491" y="2076"/>
                </a:lnTo>
                <a:lnTo>
                  <a:pt x="3491" y="2171"/>
                </a:lnTo>
                <a:lnTo>
                  <a:pt x="3397" y="2265"/>
                </a:lnTo>
                <a:lnTo>
                  <a:pt x="3303" y="2359"/>
                </a:lnTo>
                <a:lnTo>
                  <a:pt x="3303" y="2548"/>
                </a:lnTo>
                <a:lnTo>
                  <a:pt x="3491" y="2548"/>
                </a:lnTo>
                <a:lnTo>
                  <a:pt x="3586" y="2454"/>
                </a:lnTo>
                <a:lnTo>
                  <a:pt x="3680" y="2265"/>
                </a:lnTo>
                <a:lnTo>
                  <a:pt x="4152" y="2265"/>
                </a:lnTo>
                <a:lnTo>
                  <a:pt x="4152" y="2359"/>
                </a:lnTo>
                <a:lnTo>
                  <a:pt x="4246" y="2171"/>
                </a:lnTo>
                <a:lnTo>
                  <a:pt x="4340" y="2171"/>
                </a:lnTo>
                <a:lnTo>
                  <a:pt x="4246" y="2265"/>
                </a:lnTo>
                <a:lnTo>
                  <a:pt x="5284" y="2265"/>
                </a:lnTo>
                <a:lnTo>
                  <a:pt x="5567" y="2171"/>
                </a:lnTo>
                <a:lnTo>
                  <a:pt x="5755" y="2171"/>
                </a:lnTo>
                <a:lnTo>
                  <a:pt x="5755" y="2076"/>
                </a:lnTo>
                <a:lnTo>
                  <a:pt x="6416" y="2076"/>
                </a:lnTo>
                <a:lnTo>
                  <a:pt x="6510" y="1888"/>
                </a:lnTo>
                <a:lnTo>
                  <a:pt x="6604" y="1888"/>
                </a:lnTo>
                <a:lnTo>
                  <a:pt x="7170" y="1982"/>
                </a:lnTo>
                <a:lnTo>
                  <a:pt x="7453" y="1888"/>
                </a:lnTo>
                <a:lnTo>
                  <a:pt x="7548" y="1888"/>
                </a:lnTo>
                <a:lnTo>
                  <a:pt x="7642" y="1699"/>
                </a:lnTo>
                <a:lnTo>
                  <a:pt x="7736" y="1888"/>
                </a:lnTo>
                <a:lnTo>
                  <a:pt x="7925" y="2076"/>
                </a:lnTo>
                <a:lnTo>
                  <a:pt x="8114" y="1793"/>
                </a:lnTo>
                <a:lnTo>
                  <a:pt x="8114" y="1982"/>
                </a:lnTo>
                <a:lnTo>
                  <a:pt x="8208" y="1793"/>
                </a:lnTo>
                <a:lnTo>
                  <a:pt x="8302" y="1982"/>
                </a:lnTo>
                <a:lnTo>
                  <a:pt x="8302" y="1888"/>
                </a:lnTo>
                <a:lnTo>
                  <a:pt x="8302" y="1793"/>
                </a:lnTo>
                <a:lnTo>
                  <a:pt x="8491" y="1793"/>
                </a:lnTo>
                <a:lnTo>
                  <a:pt x="8585" y="1888"/>
                </a:lnTo>
                <a:lnTo>
                  <a:pt x="8774" y="1793"/>
                </a:lnTo>
                <a:lnTo>
                  <a:pt x="8774" y="1982"/>
                </a:lnTo>
                <a:lnTo>
                  <a:pt x="8869" y="1888"/>
                </a:lnTo>
                <a:lnTo>
                  <a:pt x="9718" y="1888"/>
                </a:lnTo>
                <a:lnTo>
                  <a:pt x="9623" y="1793"/>
                </a:lnTo>
                <a:lnTo>
                  <a:pt x="9718" y="1605"/>
                </a:lnTo>
                <a:lnTo>
                  <a:pt x="9812" y="1699"/>
                </a:lnTo>
                <a:lnTo>
                  <a:pt x="9812" y="1793"/>
                </a:lnTo>
                <a:lnTo>
                  <a:pt x="9906" y="1888"/>
                </a:lnTo>
                <a:lnTo>
                  <a:pt x="10095" y="1982"/>
                </a:lnTo>
                <a:lnTo>
                  <a:pt x="10661" y="1793"/>
                </a:lnTo>
                <a:lnTo>
                  <a:pt x="11038" y="1510"/>
                </a:lnTo>
                <a:lnTo>
                  <a:pt x="11133" y="1699"/>
                </a:lnTo>
                <a:lnTo>
                  <a:pt x="11321" y="1699"/>
                </a:lnTo>
                <a:lnTo>
                  <a:pt x="11510" y="1605"/>
                </a:lnTo>
                <a:lnTo>
                  <a:pt x="11604" y="1416"/>
                </a:lnTo>
                <a:lnTo>
                  <a:pt x="11982" y="1605"/>
                </a:lnTo>
                <a:lnTo>
                  <a:pt x="12453" y="1699"/>
                </a:lnTo>
                <a:lnTo>
                  <a:pt x="12642" y="1510"/>
                </a:lnTo>
                <a:lnTo>
                  <a:pt x="12642" y="1699"/>
                </a:lnTo>
                <a:lnTo>
                  <a:pt x="12925" y="1510"/>
                </a:lnTo>
                <a:lnTo>
                  <a:pt x="13208" y="1510"/>
                </a:lnTo>
                <a:lnTo>
                  <a:pt x="14057" y="1699"/>
                </a:lnTo>
                <a:lnTo>
                  <a:pt x="14434" y="1793"/>
                </a:lnTo>
                <a:lnTo>
                  <a:pt x="14812" y="1793"/>
                </a:lnTo>
                <a:lnTo>
                  <a:pt x="15095" y="1699"/>
                </a:lnTo>
                <a:lnTo>
                  <a:pt x="15378" y="1510"/>
                </a:lnTo>
                <a:lnTo>
                  <a:pt x="15472" y="1416"/>
                </a:lnTo>
                <a:lnTo>
                  <a:pt x="15472" y="1510"/>
                </a:lnTo>
                <a:lnTo>
                  <a:pt x="15472" y="1699"/>
                </a:lnTo>
                <a:lnTo>
                  <a:pt x="16416" y="1510"/>
                </a:lnTo>
                <a:lnTo>
                  <a:pt x="16416" y="1605"/>
                </a:lnTo>
                <a:lnTo>
                  <a:pt x="16510" y="1605"/>
                </a:lnTo>
                <a:lnTo>
                  <a:pt x="16604" y="1510"/>
                </a:lnTo>
                <a:lnTo>
                  <a:pt x="17642" y="1510"/>
                </a:lnTo>
                <a:lnTo>
                  <a:pt x="17736" y="1605"/>
                </a:lnTo>
                <a:lnTo>
                  <a:pt x="17831" y="1605"/>
                </a:lnTo>
                <a:lnTo>
                  <a:pt x="18397" y="1510"/>
                </a:lnTo>
                <a:lnTo>
                  <a:pt x="19057" y="1322"/>
                </a:lnTo>
                <a:lnTo>
                  <a:pt x="18774" y="1605"/>
                </a:lnTo>
                <a:lnTo>
                  <a:pt x="19151" y="1322"/>
                </a:lnTo>
                <a:lnTo>
                  <a:pt x="19340" y="1322"/>
                </a:lnTo>
                <a:lnTo>
                  <a:pt x="19340" y="1510"/>
                </a:lnTo>
                <a:lnTo>
                  <a:pt x="19529" y="1416"/>
                </a:lnTo>
                <a:lnTo>
                  <a:pt x="19906" y="1416"/>
                </a:lnTo>
                <a:lnTo>
                  <a:pt x="20000" y="1322"/>
                </a:lnTo>
                <a:lnTo>
                  <a:pt x="20095" y="944"/>
                </a:lnTo>
                <a:lnTo>
                  <a:pt x="20095" y="1133"/>
                </a:lnTo>
                <a:lnTo>
                  <a:pt x="20189" y="1227"/>
                </a:lnTo>
                <a:lnTo>
                  <a:pt x="20189" y="1416"/>
                </a:lnTo>
                <a:lnTo>
                  <a:pt x="20283" y="1322"/>
                </a:lnTo>
                <a:lnTo>
                  <a:pt x="20378" y="1322"/>
                </a:lnTo>
                <a:lnTo>
                  <a:pt x="20378" y="1416"/>
                </a:lnTo>
                <a:lnTo>
                  <a:pt x="20661" y="1227"/>
                </a:lnTo>
                <a:lnTo>
                  <a:pt x="20944" y="1133"/>
                </a:lnTo>
                <a:lnTo>
                  <a:pt x="21038" y="1133"/>
                </a:lnTo>
                <a:lnTo>
                  <a:pt x="21132" y="1416"/>
                </a:lnTo>
                <a:lnTo>
                  <a:pt x="21604" y="1227"/>
                </a:lnTo>
                <a:lnTo>
                  <a:pt x="21510" y="1039"/>
                </a:lnTo>
                <a:lnTo>
                  <a:pt x="21510" y="944"/>
                </a:lnTo>
                <a:lnTo>
                  <a:pt x="21698" y="944"/>
                </a:lnTo>
                <a:lnTo>
                  <a:pt x="21604" y="1039"/>
                </a:lnTo>
                <a:lnTo>
                  <a:pt x="21982" y="1039"/>
                </a:lnTo>
                <a:lnTo>
                  <a:pt x="21887" y="1227"/>
                </a:lnTo>
                <a:lnTo>
                  <a:pt x="21887" y="1227"/>
                </a:lnTo>
                <a:lnTo>
                  <a:pt x="22170" y="1039"/>
                </a:lnTo>
                <a:lnTo>
                  <a:pt x="22265" y="1227"/>
                </a:lnTo>
                <a:lnTo>
                  <a:pt x="22265" y="1133"/>
                </a:lnTo>
                <a:lnTo>
                  <a:pt x="22265" y="1039"/>
                </a:lnTo>
                <a:lnTo>
                  <a:pt x="22548" y="1039"/>
                </a:lnTo>
                <a:lnTo>
                  <a:pt x="22642" y="1322"/>
                </a:lnTo>
                <a:lnTo>
                  <a:pt x="23019" y="1227"/>
                </a:lnTo>
                <a:lnTo>
                  <a:pt x="23208" y="1133"/>
                </a:lnTo>
                <a:lnTo>
                  <a:pt x="23302" y="1039"/>
                </a:lnTo>
                <a:lnTo>
                  <a:pt x="23397" y="1133"/>
                </a:lnTo>
                <a:lnTo>
                  <a:pt x="23397" y="1227"/>
                </a:lnTo>
                <a:lnTo>
                  <a:pt x="23680" y="1227"/>
                </a:lnTo>
                <a:lnTo>
                  <a:pt x="23868" y="1133"/>
                </a:lnTo>
                <a:lnTo>
                  <a:pt x="24057" y="1227"/>
                </a:lnTo>
                <a:lnTo>
                  <a:pt x="24246" y="1227"/>
                </a:lnTo>
                <a:lnTo>
                  <a:pt x="24246" y="1133"/>
                </a:lnTo>
                <a:lnTo>
                  <a:pt x="24529" y="1227"/>
                </a:lnTo>
                <a:lnTo>
                  <a:pt x="24906" y="1322"/>
                </a:lnTo>
                <a:lnTo>
                  <a:pt x="25179" y="1048"/>
                </a:lnTo>
                <a:lnTo>
                  <a:pt x="25095" y="1133"/>
                </a:lnTo>
                <a:lnTo>
                  <a:pt x="25189" y="1227"/>
                </a:lnTo>
                <a:lnTo>
                  <a:pt x="25189" y="1133"/>
                </a:lnTo>
                <a:lnTo>
                  <a:pt x="25283" y="1039"/>
                </a:lnTo>
                <a:lnTo>
                  <a:pt x="25378" y="944"/>
                </a:lnTo>
                <a:lnTo>
                  <a:pt x="25472" y="944"/>
                </a:lnTo>
                <a:lnTo>
                  <a:pt x="25472" y="1133"/>
                </a:lnTo>
                <a:lnTo>
                  <a:pt x="25566" y="1039"/>
                </a:lnTo>
                <a:lnTo>
                  <a:pt x="25661" y="1039"/>
                </a:lnTo>
                <a:lnTo>
                  <a:pt x="25566" y="1133"/>
                </a:lnTo>
                <a:lnTo>
                  <a:pt x="25661" y="1227"/>
                </a:lnTo>
                <a:lnTo>
                  <a:pt x="25849" y="1322"/>
                </a:lnTo>
                <a:lnTo>
                  <a:pt x="25944" y="1133"/>
                </a:lnTo>
                <a:lnTo>
                  <a:pt x="26132" y="1039"/>
                </a:lnTo>
                <a:lnTo>
                  <a:pt x="26132" y="1039"/>
                </a:lnTo>
                <a:lnTo>
                  <a:pt x="26038" y="1227"/>
                </a:lnTo>
                <a:lnTo>
                  <a:pt x="26132" y="1322"/>
                </a:lnTo>
                <a:lnTo>
                  <a:pt x="26321" y="1416"/>
                </a:lnTo>
                <a:lnTo>
                  <a:pt x="26415" y="1416"/>
                </a:lnTo>
                <a:lnTo>
                  <a:pt x="26887" y="1227"/>
                </a:lnTo>
                <a:lnTo>
                  <a:pt x="27264" y="944"/>
                </a:lnTo>
                <a:lnTo>
                  <a:pt x="27170" y="944"/>
                </a:lnTo>
                <a:lnTo>
                  <a:pt x="27264" y="850"/>
                </a:lnTo>
                <a:lnTo>
                  <a:pt x="26981" y="756"/>
                </a:lnTo>
                <a:lnTo>
                  <a:pt x="26887" y="944"/>
                </a:lnTo>
                <a:lnTo>
                  <a:pt x="26793" y="1133"/>
                </a:lnTo>
                <a:lnTo>
                  <a:pt x="26793" y="661"/>
                </a:lnTo>
                <a:lnTo>
                  <a:pt x="26604" y="944"/>
                </a:lnTo>
                <a:lnTo>
                  <a:pt x="26510" y="850"/>
                </a:lnTo>
                <a:lnTo>
                  <a:pt x="26415" y="756"/>
                </a:lnTo>
                <a:lnTo>
                  <a:pt x="26321" y="944"/>
                </a:lnTo>
                <a:lnTo>
                  <a:pt x="26227" y="661"/>
                </a:lnTo>
                <a:lnTo>
                  <a:pt x="26038" y="756"/>
                </a:lnTo>
                <a:lnTo>
                  <a:pt x="25849" y="661"/>
                </a:lnTo>
                <a:lnTo>
                  <a:pt x="25378" y="567"/>
                </a:lnTo>
                <a:lnTo>
                  <a:pt x="25283" y="661"/>
                </a:lnTo>
                <a:lnTo>
                  <a:pt x="25095" y="756"/>
                </a:lnTo>
                <a:lnTo>
                  <a:pt x="25189" y="473"/>
                </a:lnTo>
                <a:lnTo>
                  <a:pt x="25000" y="661"/>
                </a:lnTo>
                <a:lnTo>
                  <a:pt x="25000" y="661"/>
                </a:lnTo>
                <a:lnTo>
                  <a:pt x="25095" y="473"/>
                </a:lnTo>
                <a:lnTo>
                  <a:pt x="24906" y="567"/>
                </a:lnTo>
                <a:lnTo>
                  <a:pt x="24717" y="567"/>
                </a:lnTo>
                <a:lnTo>
                  <a:pt x="24717" y="756"/>
                </a:lnTo>
                <a:lnTo>
                  <a:pt x="24623" y="1039"/>
                </a:lnTo>
                <a:lnTo>
                  <a:pt x="24623" y="850"/>
                </a:lnTo>
                <a:lnTo>
                  <a:pt x="24717" y="661"/>
                </a:lnTo>
                <a:lnTo>
                  <a:pt x="24623" y="756"/>
                </a:lnTo>
                <a:lnTo>
                  <a:pt x="24623" y="661"/>
                </a:lnTo>
                <a:lnTo>
                  <a:pt x="24529" y="473"/>
                </a:lnTo>
                <a:lnTo>
                  <a:pt x="24529" y="661"/>
                </a:lnTo>
                <a:lnTo>
                  <a:pt x="24434" y="567"/>
                </a:lnTo>
                <a:lnTo>
                  <a:pt x="24340" y="378"/>
                </a:lnTo>
                <a:lnTo>
                  <a:pt x="24246" y="567"/>
                </a:lnTo>
                <a:lnTo>
                  <a:pt x="23963" y="567"/>
                </a:lnTo>
                <a:lnTo>
                  <a:pt x="23397" y="661"/>
                </a:lnTo>
                <a:lnTo>
                  <a:pt x="23114" y="661"/>
                </a:lnTo>
                <a:lnTo>
                  <a:pt x="22925" y="567"/>
                </a:lnTo>
                <a:lnTo>
                  <a:pt x="22925" y="473"/>
                </a:lnTo>
                <a:lnTo>
                  <a:pt x="23019" y="473"/>
                </a:lnTo>
                <a:lnTo>
                  <a:pt x="22642" y="378"/>
                </a:lnTo>
                <a:lnTo>
                  <a:pt x="22736" y="473"/>
                </a:lnTo>
                <a:lnTo>
                  <a:pt x="22548" y="473"/>
                </a:lnTo>
                <a:lnTo>
                  <a:pt x="22642" y="284"/>
                </a:lnTo>
                <a:lnTo>
                  <a:pt x="22548" y="190"/>
                </a:lnTo>
                <a:lnTo>
                  <a:pt x="22453" y="190"/>
                </a:lnTo>
                <a:lnTo>
                  <a:pt x="22359" y="284"/>
                </a:lnTo>
                <a:lnTo>
                  <a:pt x="22170" y="378"/>
                </a:lnTo>
                <a:lnTo>
                  <a:pt x="22076" y="284"/>
                </a:lnTo>
                <a:lnTo>
                  <a:pt x="22170" y="473"/>
                </a:lnTo>
                <a:lnTo>
                  <a:pt x="21887" y="190"/>
                </a:lnTo>
                <a:lnTo>
                  <a:pt x="21793" y="190"/>
                </a:lnTo>
                <a:lnTo>
                  <a:pt x="21698" y="378"/>
                </a:lnTo>
                <a:lnTo>
                  <a:pt x="21604" y="756"/>
                </a:lnTo>
                <a:lnTo>
                  <a:pt x="21415" y="661"/>
                </a:lnTo>
                <a:lnTo>
                  <a:pt x="21510" y="473"/>
                </a:lnTo>
                <a:lnTo>
                  <a:pt x="21604" y="284"/>
                </a:lnTo>
                <a:lnTo>
                  <a:pt x="21415" y="284"/>
                </a:lnTo>
                <a:lnTo>
                  <a:pt x="21415" y="190"/>
                </a:lnTo>
                <a:lnTo>
                  <a:pt x="21227" y="378"/>
                </a:lnTo>
                <a:lnTo>
                  <a:pt x="20944" y="567"/>
                </a:lnTo>
                <a:lnTo>
                  <a:pt x="20566" y="1"/>
                </a:lnTo>
                <a:lnTo>
                  <a:pt x="20472" y="95"/>
                </a:lnTo>
                <a:lnTo>
                  <a:pt x="20472" y="190"/>
                </a:lnTo>
                <a:lnTo>
                  <a:pt x="20472" y="378"/>
                </a:lnTo>
                <a:lnTo>
                  <a:pt x="20283" y="284"/>
                </a:lnTo>
                <a:lnTo>
                  <a:pt x="20283" y="190"/>
                </a:lnTo>
                <a:lnTo>
                  <a:pt x="20378" y="95"/>
                </a:lnTo>
                <a:lnTo>
                  <a:pt x="20283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149272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Rectangle 1"/>
          <p:cNvSpPr/>
          <p:nvPr/>
        </p:nvSpPr>
        <p:spPr>
          <a:xfrm>
            <a:off x="0" y="1861253"/>
            <a:ext cx="500308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IN" sz="1600" b="1" dirty="0">
                <a:solidFill>
                  <a:schemeClr val="accent6">
                    <a:lumMod val="50000"/>
                  </a:schemeClr>
                </a:solidFill>
                <a:latin typeface="Rockwell"/>
              </a:rPr>
              <a:t>Dr. Jay Prakash Gupta</a:t>
            </a:r>
          </a:p>
          <a:p>
            <a:pPr>
              <a:defRPr/>
            </a:pPr>
            <a:r>
              <a:rPr lang="en-IN" sz="1600" dirty="0">
                <a:solidFill>
                  <a:schemeClr val="tx1"/>
                </a:solidFill>
                <a:latin typeface="Rockwell"/>
              </a:rPr>
              <a:t>Associate Professor, Animal Genetics &amp; Breeding</a:t>
            </a:r>
          </a:p>
          <a:p>
            <a:pPr>
              <a:defRPr/>
            </a:pPr>
            <a:r>
              <a:rPr lang="en-IN" sz="1600" dirty="0">
                <a:solidFill>
                  <a:schemeClr val="tx1"/>
                </a:solidFill>
                <a:latin typeface="Rockwell"/>
              </a:rPr>
              <a:t>Bihar Veterinary College</a:t>
            </a:r>
          </a:p>
          <a:p>
            <a:pPr>
              <a:defRPr/>
            </a:pPr>
            <a:r>
              <a:rPr lang="en-IN" sz="1600" dirty="0">
                <a:solidFill>
                  <a:schemeClr val="tx1"/>
                </a:solidFill>
                <a:latin typeface="Rockwell"/>
              </a:rPr>
              <a:t>BASU, Patna</a:t>
            </a:r>
          </a:p>
          <a:p>
            <a:pPr>
              <a:defRPr/>
            </a:pPr>
            <a:r>
              <a:rPr lang="en-IN" sz="1600" b="1" dirty="0">
                <a:solidFill>
                  <a:srgbClr val="333300"/>
                </a:solidFill>
                <a:latin typeface="Rockwell"/>
              </a:rPr>
              <a:t>Bihar - 800014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52B51A-380C-5CBB-37C2-48CF609C1210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32848" y="56258"/>
            <a:ext cx="539474" cy="546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Downloads – Bihar Animal Sciences University | बिहार पशु विज्ञान ...">
            <a:extLst>
              <a:ext uri="{FF2B5EF4-FFF2-40B4-BE49-F238E27FC236}">
                <a16:creationId xmlns:a16="http://schemas.microsoft.com/office/drawing/2014/main" id="{A6D77B7B-0A22-88DB-A470-D529A22742C3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1770" y="56258"/>
            <a:ext cx="637221" cy="6390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p16"/>
          <p:cNvSpPr txBox="1">
            <a:spLocks noGrp="1"/>
          </p:cNvSpPr>
          <p:nvPr>
            <p:ph type="title"/>
          </p:nvPr>
        </p:nvSpPr>
        <p:spPr>
          <a:xfrm>
            <a:off x="223210" y="343820"/>
            <a:ext cx="6902100" cy="460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400" b="1" dirty="0"/>
              <a:t>Individual Selection</a:t>
            </a:r>
            <a:endParaRPr sz="4400" b="1" dirty="0"/>
          </a:p>
        </p:txBody>
      </p:sp>
      <p:sp>
        <p:nvSpPr>
          <p:cNvPr id="778" name="Google Shape;778;p16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2</a:t>
            </a:fld>
            <a:endParaRPr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4655" y="4127239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Rectangle 6"/>
          <p:cNvSpPr/>
          <p:nvPr/>
        </p:nvSpPr>
        <p:spPr>
          <a:xfrm>
            <a:off x="205148" y="2372144"/>
            <a:ext cx="7738702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Simplest to operate and yield rapid results</a:t>
            </a:r>
          </a:p>
          <a:p>
            <a:pPr>
              <a:buFont typeface="Wingdings" pitchFamily="2" charset="2"/>
              <a:buChar char="Ø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should used unless there are good reasons for preferring another methods</a:t>
            </a:r>
          </a:p>
          <a:p>
            <a:pPr>
              <a:buFont typeface="Wingdings" pitchFamily="2" charset="2"/>
              <a:buChar char="Ø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Preferred when the heritability of the trait under consideration is high.</a:t>
            </a:r>
          </a:p>
          <a:p>
            <a:pPr>
              <a:buFont typeface="Wingdings" pitchFamily="2" charset="2"/>
              <a:buChar char="Ø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Done for traits whose records are maintained</a:t>
            </a:r>
          </a:p>
        </p:txBody>
      </p:sp>
      <p:grpSp>
        <p:nvGrpSpPr>
          <p:cNvPr id="34" name="Group 33"/>
          <p:cNvGrpSpPr/>
          <p:nvPr/>
        </p:nvGrpSpPr>
        <p:grpSpPr>
          <a:xfrm>
            <a:off x="731520" y="1028700"/>
            <a:ext cx="7303770" cy="1325880"/>
            <a:chOff x="731520" y="1143000"/>
            <a:chExt cx="7303770" cy="1325880"/>
          </a:xfrm>
        </p:grpSpPr>
        <p:sp>
          <p:nvSpPr>
            <p:cNvPr id="17" name="TextBox 16"/>
            <p:cNvSpPr txBox="1"/>
            <p:nvPr/>
          </p:nvSpPr>
          <p:spPr>
            <a:xfrm>
              <a:off x="3215548" y="1189973"/>
              <a:ext cx="3219542" cy="707886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Individual selected on their own phenotypic performance</a:t>
              </a:r>
              <a:endParaRPr lang="en-IN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30" name="Group 29"/>
            <p:cNvGrpSpPr/>
            <p:nvPr/>
          </p:nvGrpSpPr>
          <p:grpSpPr>
            <a:xfrm>
              <a:off x="731520" y="1149886"/>
              <a:ext cx="2434810" cy="1318994"/>
              <a:chOff x="731520" y="1149886"/>
              <a:chExt cx="2434810" cy="1318994"/>
            </a:xfrm>
          </p:grpSpPr>
          <p:sp>
            <p:nvSpPr>
              <p:cNvPr id="18" name="Left Arrow 17"/>
              <p:cNvSpPr/>
              <p:nvPr/>
            </p:nvSpPr>
            <p:spPr>
              <a:xfrm rot="21185793">
                <a:off x="2411924" y="1486104"/>
                <a:ext cx="754406" cy="48720"/>
              </a:xfrm>
              <a:prstGeom prst="leftArrow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731520" y="1149886"/>
                <a:ext cx="1863090" cy="1318994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pic>
            <p:nvPicPr>
              <p:cNvPr id="22" name="Picture 4" descr="Black And White Cow Clipart , Free Transparent Clipart - ClipartKey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12509" y="1971682"/>
                <a:ext cx="416341" cy="27549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4" descr="Black And White Cow Clipart , Free Transparent Clipart - ClipartKey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11453" y="2019718"/>
                <a:ext cx="416341" cy="27549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4" name="Picture 4" descr="Black And White Cow Clipart , Free Transparent Clipart - ClipartKey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92586" y="1517493"/>
                <a:ext cx="416341" cy="27549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5" name="Picture 4" descr="Black And White Cow Clipart , Free Transparent Clipart - ClipartKey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13562" y="1752503"/>
                <a:ext cx="416341" cy="27549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6" name="Picture 4" descr="Black And White Cow Clipart , Free Transparent Clipart - ClipartKey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8646" y="1793250"/>
                <a:ext cx="416341" cy="27549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7" name="Picture 4" descr="Black And White Cow Clipart , Free Transparent Clipart - ClipartKey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17415" y="1477805"/>
                <a:ext cx="416341" cy="27549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8" name="Picture 4" descr="Black And White Cow Clipart , Free Transparent Clipart - ClipartKey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72542" y="1404039"/>
                <a:ext cx="382209" cy="25290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9" name="Oval 28"/>
              <p:cNvSpPr/>
              <p:nvPr/>
            </p:nvSpPr>
            <p:spPr>
              <a:xfrm>
                <a:off x="2011680" y="1440180"/>
                <a:ext cx="411480" cy="38862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</p:grpSp>
        <p:sp>
          <p:nvSpPr>
            <p:cNvPr id="31" name="Curved Up Arrow 30"/>
            <p:cNvSpPr/>
            <p:nvPr/>
          </p:nvSpPr>
          <p:spPr>
            <a:xfrm>
              <a:off x="4629150" y="1920240"/>
              <a:ext cx="2526030" cy="388620"/>
            </a:xfrm>
            <a:prstGeom prst="curvedUpArrow">
              <a:avLst>
                <a:gd name="adj1" fmla="val 25078"/>
                <a:gd name="adj2" fmla="val 100400"/>
                <a:gd name="adj3" fmla="val 26471"/>
              </a:avLst>
            </a:prstGeom>
            <a:solidFill>
              <a:schemeClr val="bg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tx1"/>
                </a:solidFill>
              </a:endParaRPr>
            </a:p>
          </p:txBody>
        </p:sp>
        <p:sp>
          <p:nvSpPr>
            <p:cNvPr id="32" name="Oval 31"/>
            <p:cNvSpPr/>
            <p:nvPr/>
          </p:nvSpPr>
          <p:spPr>
            <a:xfrm>
              <a:off x="3703320" y="1554480"/>
              <a:ext cx="2617470" cy="34290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6537960" y="1143000"/>
              <a:ext cx="1497330" cy="73866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IN" b="1" dirty="0"/>
                <a:t>Single record or mean of several records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17"/>
          <p:cNvSpPr txBox="1">
            <a:spLocks noGrp="1"/>
          </p:cNvSpPr>
          <p:nvPr>
            <p:ph type="ctrTitle" idx="4294967295"/>
          </p:nvPr>
        </p:nvSpPr>
        <p:spPr>
          <a:xfrm>
            <a:off x="1364722" y="127279"/>
            <a:ext cx="6965497" cy="524231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/>
              <a:t>Individual selection</a:t>
            </a:r>
            <a:endParaRPr sz="3600" b="1" dirty="0"/>
          </a:p>
        </p:txBody>
      </p:sp>
      <p:sp>
        <p:nvSpPr>
          <p:cNvPr id="785" name="Google Shape;785;p17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3</a:t>
            </a:fld>
            <a:endParaRPr/>
          </a:p>
        </p:txBody>
      </p:sp>
      <p:sp>
        <p:nvSpPr>
          <p:cNvPr id="786" name="Google Shape;786;p17"/>
          <p:cNvSpPr/>
          <p:nvPr/>
        </p:nvSpPr>
        <p:spPr>
          <a:xfrm>
            <a:off x="419284" y="399979"/>
            <a:ext cx="375993" cy="347276"/>
          </a:xfrm>
          <a:custGeom>
            <a:avLst/>
            <a:gdLst/>
            <a:ahLst/>
            <a:cxnLst/>
            <a:rect l="l" t="t" r="r" b="b"/>
            <a:pathLst>
              <a:path w="17204" h="15890" extrusionOk="0">
                <a:moveTo>
                  <a:pt x="1241" y="6108"/>
                </a:moveTo>
                <a:lnTo>
                  <a:pt x="1022" y="6376"/>
                </a:lnTo>
                <a:lnTo>
                  <a:pt x="852" y="6644"/>
                </a:lnTo>
                <a:lnTo>
                  <a:pt x="755" y="6765"/>
                </a:lnTo>
                <a:lnTo>
                  <a:pt x="730" y="6425"/>
                </a:lnTo>
                <a:lnTo>
                  <a:pt x="682" y="6108"/>
                </a:lnTo>
                <a:close/>
                <a:moveTo>
                  <a:pt x="3188" y="6181"/>
                </a:moveTo>
                <a:lnTo>
                  <a:pt x="3918" y="6206"/>
                </a:lnTo>
                <a:lnTo>
                  <a:pt x="3772" y="6327"/>
                </a:lnTo>
                <a:lnTo>
                  <a:pt x="3626" y="6498"/>
                </a:lnTo>
                <a:lnTo>
                  <a:pt x="3382" y="6814"/>
                </a:lnTo>
                <a:lnTo>
                  <a:pt x="3236" y="7009"/>
                </a:lnTo>
                <a:lnTo>
                  <a:pt x="3115" y="6936"/>
                </a:lnTo>
                <a:lnTo>
                  <a:pt x="2969" y="6911"/>
                </a:lnTo>
                <a:lnTo>
                  <a:pt x="2896" y="6887"/>
                </a:lnTo>
                <a:lnTo>
                  <a:pt x="2798" y="6863"/>
                </a:lnTo>
                <a:lnTo>
                  <a:pt x="2725" y="6863"/>
                </a:lnTo>
                <a:lnTo>
                  <a:pt x="2969" y="6546"/>
                </a:lnTo>
                <a:lnTo>
                  <a:pt x="3188" y="6230"/>
                </a:lnTo>
                <a:lnTo>
                  <a:pt x="3188" y="6181"/>
                </a:lnTo>
                <a:close/>
                <a:moveTo>
                  <a:pt x="4112" y="6206"/>
                </a:moveTo>
                <a:lnTo>
                  <a:pt x="4064" y="6376"/>
                </a:lnTo>
                <a:lnTo>
                  <a:pt x="4039" y="6546"/>
                </a:lnTo>
                <a:lnTo>
                  <a:pt x="4039" y="6863"/>
                </a:lnTo>
                <a:lnTo>
                  <a:pt x="3991" y="7398"/>
                </a:lnTo>
                <a:lnTo>
                  <a:pt x="3796" y="7617"/>
                </a:lnTo>
                <a:lnTo>
                  <a:pt x="3626" y="7860"/>
                </a:lnTo>
                <a:lnTo>
                  <a:pt x="3650" y="7714"/>
                </a:lnTo>
                <a:lnTo>
                  <a:pt x="3650" y="7568"/>
                </a:lnTo>
                <a:lnTo>
                  <a:pt x="3626" y="7447"/>
                </a:lnTo>
                <a:lnTo>
                  <a:pt x="3577" y="7325"/>
                </a:lnTo>
                <a:lnTo>
                  <a:pt x="3504" y="7203"/>
                </a:lnTo>
                <a:lnTo>
                  <a:pt x="3820" y="6717"/>
                </a:lnTo>
                <a:lnTo>
                  <a:pt x="3966" y="6473"/>
                </a:lnTo>
                <a:lnTo>
                  <a:pt x="4088" y="6206"/>
                </a:lnTo>
                <a:close/>
                <a:moveTo>
                  <a:pt x="2701" y="7301"/>
                </a:moveTo>
                <a:lnTo>
                  <a:pt x="2750" y="7325"/>
                </a:lnTo>
                <a:lnTo>
                  <a:pt x="2823" y="7325"/>
                </a:lnTo>
                <a:lnTo>
                  <a:pt x="2969" y="7374"/>
                </a:lnTo>
                <a:lnTo>
                  <a:pt x="3090" y="7447"/>
                </a:lnTo>
                <a:lnTo>
                  <a:pt x="3163" y="7568"/>
                </a:lnTo>
                <a:lnTo>
                  <a:pt x="3188" y="7690"/>
                </a:lnTo>
                <a:lnTo>
                  <a:pt x="3188" y="7836"/>
                </a:lnTo>
                <a:lnTo>
                  <a:pt x="3139" y="7982"/>
                </a:lnTo>
                <a:lnTo>
                  <a:pt x="3042" y="8104"/>
                </a:lnTo>
                <a:lnTo>
                  <a:pt x="2920" y="8201"/>
                </a:lnTo>
                <a:lnTo>
                  <a:pt x="2847" y="8225"/>
                </a:lnTo>
                <a:lnTo>
                  <a:pt x="2774" y="8250"/>
                </a:lnTo>
                <a:lnTo>
                  <a:pt x="2677" y="8225"/>
                </a:lnTo>
                <a:lnTo>
                  <a:pt x="2604" y="8201"/>
                </a:lnTo>
                <a:lnTo>
                  <a:pt x="2531" y="8152"/>
                </a:lnTo>
                <a:lnTo>
                  <a:pt x="2482" y="8079"/>
                </a:lnTo>
                <a:lnTo>
                  <a:pt x="2433" y="8031"/>
                </a:lnTo>
                <a:lnTo>
                  <a:pt x="2409" y="7958"/>
                </a:lnTo>
                <a:lnTo>
                  <a:pt x="2385" y="7836"/>
                </a:lnTo>
                <a:lnTo>
                  <a:pt x="2385" y="7714"/>
                </a:lnTo>
                <a:lnTo>
                  <a:pt x="2433" y="7593"/>
                </a:lnTo>
                <a:lnTo>
                  <a:pt x="2482" y="7495"/>
                </a:lnTo>
                <a:lnTo>
                  <a:pt x="2579" y="7374"/>
                </a:lnTo>
                <a:lnTo>
                  <a:pt x="2701" y="7301"/>
                </a:lnTo>
                <a:close/>
                <a:moveTo>
                  <a:pt x="1582" y="6133"/>
                </a:moveTo>
                <a:lnTo>
                  <a:pt x="1898" y="6157"/>
                </a:lnTo>
                <a:lnTo>
                  <a:pt x="2239" y="6157"/>
                </a:lnTo>
                <a:lnTo>
                  <a:pt x="3042" y="6181"/>
                </a:lnTo>
                <a:lnTo>
                  <a:pt x="2823" y="6303"/>
                </a:lnTo>
                <a:lnTo>
                  <a:pt x="2628" y="6473"/>
                </a:lnTo>
                <a:lnTo>
                  <a:pt x="2458" y="6692"/>
                </a:lnTo>
                <a:lnTo>
                  <a:pt x="2287" y="6911"/>
                </a:lnTo>
                <a:lnTo>
                  <a:pt x="1995" y="7398"/>
                </a:lnTo>
                <a:lnTo>
                  <a:pt x="1728" y="7836"/>
                </a:lnTo>
                <a:lnTo>
                  <a:pt x="1485" y="8225"/>
                </a:lnTo>
                <a:lnTo>
                  <a:pt x="1193" y="8639"/>
                </a:lnTo>
                <a:lnTo>
                  <a:pt x="925" y="9053"/>
                </a:lnTo>
                <a:lnTo>
                  <a:pt x="657" y="9466"/>
                </a:lnTo>
                <a:lnTo>
                  <a:pt x="633" y="8639"/>
                </a:lnTo>
                <a:lnTo>
                  <a:pt x="755" y="8566"/>
                </a:lnTo>
                <a:lnTo>
                  <a:pt x="852" y="8469"/>
                </a:lnTo>
                <a:lnTo>
                  <a:pt x="1047" y="8225"/>
                </a:lnTo>
                <a:lnTo>
                  <a:pt x="1193" y="7982"/>
                </a:lnTo>
                <a:lnTo>
                  <a:pt x="1314" y="7714"/>
                </a:lnTo>
                <a:lnTo>
                  <a:pt x="1436" y="7544"/>
                </a:lnTo>
                <a:lnTo>
                  <a:pt x="1582" y="7349"/>
                </a:lnTo>
                <a:lnTo>
                  <a:pt x="1874" y="6984"/>
                </a:lnTo>
                <a:lnTo>
                  <a:pt x="1995" y="6790"/>
                </a:lnTo>
                <a:lnTo>
                  <a:pt x="2141" y="6619"/>
                </a:lnTo>
                <a:lnTo>
                  <a:pt x="2239" y="6425"/>
                </a:lnTo>
                <a:lnTo>
                  <a:pt x="2312" y="6206"/>
                </a:lnTo>
                <a:lnTo>
                  <a:pt x="2312" y="6181"/>
                </a:lnTo>
                <a:lnTo>
                  <a:pt x="2287" y="6181"/>
                </a:lnTo>
                <a:lnTo>
                  <a:pt x="2117" y="6279"/>
                </a:lnTo>
                <a:lnTo>
                  <a:pt x="1971" y="6400"/>
                </a:lnTo>
                <a:lnTo>
                  <a:pt x="1825" y="6546"/>
                </a:lnTo>
                <a:lnTo>
                  <a:pt x="1703" y="6692"/>
                </a:lnTo>
                <a:lnTo>
                  <a:pt x="1460" y="7009"/>
                </a:lnTo>
                <a:lnTo>
                  <a:pt x="1217" y="7325"/>
                </a:lnTo>
                <a:lnTo>
                  <a:pt x="925" y="7714"/>
                </a:lnTo>
                <a:lnTo>
                  <a:pt x="657" y="8152"/>
                </a:lnTo>
                <a:lnTo>
                  <a:pt x="657" y="8128"/>
                </a:lnTo>
                <a:lnTo>
                  <a:pt x="730" y="7398"/>
                </a:lnTo>
                <a:lnTo>
                  <a:pt x="828" y="7276"/>
                </a:lnTo>
                <a:lnTo>
                  <a:pt x="901" y="7130"/>
                </a:lnTo>
                <a:lnTo>
                  <a:pt x="1047" y="6887"/>
                </a:lnTo>
                <a:lnTo>
                  <a:pt x="1339" y="6522"/>
                </a:lnTo>
                <a:lnTo>
                  <a:pt x="1460" y="6327"/>
                </a:lnTo>
                <a:lnTo>
                  <a:pt x="1582" y="6133"/>
                </a:lnTo>
                <a:close/>
                <a:moveTo>
                  <a:pt x="1971" y="7982"/>
                </a:moveTo>
                <a:lnTo>
                  <a:pt x="1995" y="8104"/>
                </a:lnTo>
                <a:lnTo>
                  <a:pt x="2044" y="8225"/>
                </a:lnTo>
                <a:lnTo>
                  <a:pt x="2117" y="8323"/>
                </a:lnTo>
                <a:lnTo>
                  <a:pt x="2190" y="8396"/>
                </a:lnTo>
                <a:lnTo>
                  <a:pt x="1533" y="9369"/>
                </a:lnTo>
                <a:lnTo>
                  <a:pt x="682" y="10658"/>
                </a:lnTo>
                <a:lnTo>
                  <a:pt x="682" y="10512"/>
                </a:lnTo>
                <a:lnTo>
                  <a:pt x="657" y="10123"/>
                </a:lnTo>
                <a:lnTo>
                  <a:pt x="1241" y="9150"/>
                </a:lnTo>
                <a:lnTo>
                  <a:pt x="1849" y="8201"/>
                </a:lnTo>
                <a:lnTo>
                  <a:pt x="1971" y="7982"/>
                </a:lnTo>
                <a:close/>
                <a:moveTo>
                  <a:pt x="3188" y="8566"/>
                </a:moveTo>
                <a:lnTo>
                  <a:pt x="2312" y="9928"/>
                </a:lnTo>
                <a:lnTo>
                  <a:pt x="1436" y="11242"/>
                </a:lnTo>
                <a:lnTo>
                  <a:pt x="1047" y="11753"/>
                </a:lnTo>
                <a:lnTo>
                  <a:pt x="828" y="11997"/>
                </a:lnTo>
                <a:lnTo>
                  <a:pt x="657" y="12264"/>
                </a:lnTo>
                <a:lnTo>
                  <a:pt x="657" y="11242"/>
                </a:lnTo>
                <a:lnTo>
                  <a:pt x="974" y="10780"/>
                </a:lnTo>
                <a:lnTo>
                  <a:pt x="1922" y="9369"/>
                </a:lnTo>
                <a:lnTo>
                  <a:pt x="2458" y="8590"/>
                </a:lnTo>
                <a:lnTo>
                  <a:pt x="2579" y="8639"/>
                </a:lnTo>
                <a:lnTo>
                  <a:pt x="2725" y="8663"/>
                </a:lnTo>
                <a:lnTo>
                  <a:pt x="2871" y="8663"/>
                </a:lnTo>
                <a:lnTo>
                  <a:pt x="2993" y="8639"/>
                </a:lnTo>
                <a:lnTo>
                  <a:pt x="3090" y="8615"/>
                </a:lnTo>
                <a:lnTo>
                  <a:pt x="3188" y="8566"/>
                </a:lnTo>
                <a:close/>
                <a:moveTo>
                  <a:pt x="3991" y="7787"/>
                </a:moveTo>
                <a:lnTo>
                  <a:pt x="3991" y="8834"/>
                </a:lnTo>
                <a:lnTo>
                  <a:pt x="3820" y="8980"/>
                </a:lnTo>
                <a:lnTo>
                  <a:pt x="3650" y="9174"/>
                </a:lnTo>
                <a:lnTo>
                  <a:pt x="3358" y="9588"/>
                </a:lnTo>
                <a:lnTo>
                  <a:pt x="2823" y="10342"/>
                </a:lnTo>
                <a:lnTo>
                  <a:pt x="2555" y="10707"/>
                </a:lnTo>
                <a:lnTo>
                  <a:pt x="2287" y="11096"/>
                </a:lnTo>
                <a:lnTo>
                  <a:pt x="1436" y="12143"/>
                </a:lnTo>
                <a:lnTo>
                  <a:pt x="1022" y="12654"/>
                </a:lnTo>
                <a:lnTo>
                  <a:pt x="633" y="13189"/>
                </a:lnTo>
                <a:lnTo>
                  <a:pt x="633" y="12946"/>
                </a:lnTo>
                <a:lnTo>
                  <a:pt x="633" y="12775"/>
                </a:lnTo>
                <a:lnTo>
                  <a:pt x="755" y="12654"/>
                </a:lnTo>
                <a:lnTo>
                  <a:pt x="876" y="12532"/>
                </a:lnTo>
                <a:lnTo>
                  <a:pt x="1120" y="12264"/>
                </a:lnTo>
                <a:lnTo>
                  <a:pt x="1509" y="11680"/>
                </a:lnTo>
                <a:lnTo>
                  <a:pt x="2020" y="10975"/>
                </a:lnTo>
                <a:lnTo>
                  <a:pt x="2506" y="10245"/>
                </a:lnTo>
                <a:lnTo>
                  <a:pt x="2993" y="9490"/>
                </a:lnTo>
                <a:lnTo>
                  <a:pt x="3455" y="8736"/>
                </a:lnTo>
                <a:lnTo>
                  <a:pt x="3723" y="8274"/>
                </a:lnTo>
                <a:lnTo>
                  <a:pt x="3869" y="8031"/>
                </a:lnTo>
                <a:lnTo>
                  <a:pt x="3991" y="7787"/>
                </a:lnTo>
                <a:close/>
                <a:moveTo>
                  <a:pt x="4039" y="14065"/>
                </a:moveTo>
                <a:lnTo>
                  <a:pt x="4039" y="14430"/>
                </a:lnTo>
                <a:lnTo>
                  <a:pt x="3820" y="14430"/>
                </a:lnTo>
                <a:lnTo>
                  <a:pt x="4015" y="14089"/>
                </a:lnTo>
                <a:lnTo>
                  <a:pt x="4039" y="14065"/>
                </a:lnTo>
                <a:close/>
                <a:moveTo>
                  <a:pt x="4039" y="12921"/>
                </a:moveTo>
                <a:lnTo>
                  <a:pt x="4039" y="13140"/>
                </a:lnTo>
                <a:lnTo>
                  <a:pt x="4039" y="13554"/>
                </a:lnTo>
                <a:lnTo>
                  <a:pt x="3918" y="13724"/>
                </a:lnTo>
                <a:lnTo>
                  <a:pt x="3820" y="13870"/>
                </a:lnTo>
                <a:lnTo>
                  <a:pt x="3577" y="14235"/>
                </a:lnTo>
                <a:lnTo>
                  <a:pt x="3431" y="14454"/>
                </a:lnTo>
                <a:lnTo>
                  <a:pt x="2993" y="14454"/>
                </a:lnTo>
                <a:lnTo>
                  <a:pt x="3431" y="13797"/>
                </a:lnTo>
                <a:lnTo>
                  <a:pt x="3747" y="13359"/>
                </a:lnTo>
                <a:lnTo>
                  <a:pt x="4039" y="12921"/>
                </a:lnTo>
                <a:close/>
                <a:moveTo>
                  <a:pt x="4039" y="11826"/>
                </a:moveTo>
                <a:lnTo>
                  <a:pt x="4039" y="12483"/>
                </a:lnTo>
                <a:lnTo>
                  <a:pt x="3845" y="12678"/>
                </a:lnTo>
                <a:lnTo>
                  <a:pt x="3650" y="12873"/>
                </a:lnTo>
                <a:lnTo>
                  <a:pt x="3334" y="13311"/>
                </a:lnTo>
                <a:lnTo>
                  <a:pt x="2896" y="13895"/>
                </a:lnTo>
                <a:lnTo>
                  <a:pt x="2677" y="14187"/>
                </a:lnTo>
                <a:lnTo>
                  <a:pt x="2482" y="14503"/>
                </a:lnTo>
                <a:lnTo>
                  <a:pt x="2312" y="14503"/>
                </a:lnTo>
                <a:lnTo>
                  <a:pt x="2433" y="14333"/>
                </a:lnTo>
                <a:lnTo>
                  <a:pt x="2555" y="14162"/>
                </a:lnTo>
                <a:lnTo>
                  <a:pt x="2871" y="13651"/>
                </a:lnTo>
                <a:lnTo>
                  <a:pt x="3188" y="13116"/>
                </a:lnTo>
                <a:lnTo>
                  <a:pt x="3504" y="12581"/>
                </a:lnTo>
                <a:lnTo>
                  <a:pt x="3845" y="12070"/>
                </a:lnTo>
                <a:lnTo>
                  <a:pt x="4039" y="11826"/>
                </a:lnTo>
                <a:close/>
                <a:moveTo>
                  <a:pt x="4015" y="10391"/>
                </a:moveTo>
                <a:lnTo>
                  <a:pt x="4015" y="11218"/>
                </a:lnTo>
                <a:lnTo>
                  <a:pt x="4039" y="11364"/>
                </a:lnTo>
                <a:lnTo>
                  <a:pt x="3869" y="11486"/>
                </a:lnTo>
                <a:lnTo>
                  <a:pt x="3723" y="11656"/>
                </a:lnTo>
                <a:lnTo>
                  <a:pt x="3577" y="11826"/>
                </a:lnTo>
                <a:lnTo>
                  <a:pt x="3455" y="12021"/>
                </a:lnTo>
                <a:lnTo>
                  <a:pt x="3236" y="12386"/>
                </a:lnTo>
                <a:lnTo>
                  <a:pt x="3042" y="12702"/>
                </a:lnTo>
                <a:lnTo>
                  <a:pt x="2725" y="13238"/>
                </a:lnTo>
                <a:lnTo>
                  <a:pt x="2409" y="13773"/>
                </a:lnTo>
                <a:lnTo>
                  <a:pt x="2263" y="13968"/>
                </a:lnTo>
                <a:lnTo>
                  <a:pt x="2117" y="14138"/>
                </a:lnTo>
                <a:lnTo>
                  <a:pt x="1971" y="14333"/>
                </a:lnTo>
                <a:lnTo>
                  <a:pt x="1849" y="14527"/>
                </a:lnTo>
                <a:lnTo>
                  <a:pt x="1047" y="14600"/>
                </a:lnTo>
                <a:lnTo>
                  <a:pt x="1460" y="14089"/>
                </a:lnTo>
                <a:lnTo>
                  <a:pt x="1825" y="13554"/>
                </a:lnTo>
                <a:lnTo>
                  <a:pt x="2214" y="13019"/>
                </a:lnTo>
                <a:lnTo>
                  <a:pt x="2604" y="12508"/>
                </a:lnTo>
                <a:lnTo>
                  <a:pt x="2823" y="12240"/>
                </a:lnTo>
                <a:lnTo>
                  <a:pt x="3017" y="11972"/>
                </a:lnTo>
                <a:lnTo>
                  <a:pt x="3382" y="11388"/>
                </a:lnTo>
                <a:lnTo>
                  <a:pt x="3723" y="10902"/>
                </a:lnTo>
                <a:lnTo>
                  <a:pt x="3869" y="10634"/>
                </a:lnTo>
                <a:lnTo>
                  <a:pt x="4015" y="10391"/>
                </a:lnTo>
                <a:close/>
                <a:moveTo>
                  <a:pt x="4015" y="9271"/>
                </a:moveTo>
                <a:lnTo>
                  <a:pt x="4015" y="10147"/>
                </a:lnTo>
                <a:lnTo>
                  <a:pt x="3893" y="10220"/>
                </a:lnTo>
                <a:lnTo>
                  <a:pt x="3796" y="10318"/>
                </a:lnTo>
                <a:lnTo>
                  <a:pt x="3626" y="10512"/>
                </a:lnTo>
                <a:lnTo>
                  <a:pt x="3455" y="10731"/>
                </a:lnTo>
                <a:lnTo>
                  <a:pt x="3285" y="10975"/>
                </a:lnTo>
                <a:lnTo>
                  <a:pt x="2847" y="11632"/>
                </a:lnTo>
                <a:lnTo>
                  <a:pt x="2628" y="11972"/>
                </a:lnTo>
                <a:lnTo>
                  <a:pt x="2385" y="12289"/>
                </a:lnTo>
                <a:lnTo>
                  <a:pt x="1947" y="12873"/>
                </a:lnTo>
                <a:lnTo>
                  <a:pt x="1509" y="13481"/>
                </a:lnTo>
                <a:lnTo>
                  <a:pt x="1071" y="14065"/>
                </a:lnTo>
                <a:lnTo>
                  <a:pt x="828" y="14333"/>
                </a:lnTo>
                <a:lnTo>
                  <a:pt x="584" y="14625"/>
                </a:lnTo>
                <a:lnTo>
                  <a:pt x="609" y="14430"/>
                </a:lnTo>
                <a:lnTo>
                  <a:pt x="609" y="14235"/>
                </a:lnTo>
                <a:lnTo>
                  <a:pt x="609" y="13895"/>
                </a:lnTo>
                <a:lnTo>
                  <a:pt x="1120" y="13213"/>
                </a:lnTo>
                <a:lnTo>
                  <a:pt x="1631" y="12556"/>
                </a:lnTo>
                <a:lnTo>
                  <a:pt x="2677" y="11242"/>
                </a:lnTo>
                <a:lnTo>
                  <a:pt x="3090" y="10658"/>
                </a:lnTo>
                <a:lnTo>
                  <a:pt x="3480" y="10050"/>
                </a:lnTo>
                <a:lnTo>
                  <a:pt x="3747" y="9661"/>
                </a:lnTo>
                <a:lnTo>
                  <a:pt x="4015" y="9271"/>
                </a:lnTo>
                <a:close/>
                <a:moveTo>
                  <a:pt x="10341" y="488"/>
                </a:moveTo>
                <a:lnTo>
                  <a:pt x="10536" y="512"/>
                </a:lnTo>
                <a:lnTo>
                  <a:pt x="10755" y="536"/>
                </a:lnTo>
                <a:lnTo>
                  <a:pt x="10950" y="585"/>
                </a:lnTo>
                <a:lnTo>
                  <a:pt x="11071" y="609"/>
                </a:lnTo>
                <a:lnTo>
                  <a:pt x="11169" y="658"/>
                </a:lnTo>
                <a:lnTo>
                  <a:pt x="11266" y="731"/>
                </a:lnTo>
                <a:lnTo>
                  <a:pt x="11339" y="828"/>
                </a:lnTo>
                <a:lnTo>
                  <a:pt x="11485" y="999"/>
                </a:lnTo>
                <a:lnTo>
                  <a:pt x="11582" y="1217"/>
                </a:lnTo>
                <a:lnTo>
                  <a:pt x="11655" y="1436"/>
                </a:lnTo>
                <a:lnTo>
                  <a:pt x="11704" y="1680"/>
                </a:lnTo>
                <a:lnTo>
                  <a:pt x="11728" y="1923"/>
                </a:lnTo>
                <a:lnTo>
                  <a:pt x="11728" y="2385"/>
                </a:lnTo>
                <a:lnTo>
                  <a:pt x="11680" y="2848"/>
                </a:lnTo>
                <a:lnTo>
                  <a:pt x="11582" y="3310"/>
                </a:lnTo>
                <a:lnTo>
                  <a:pt x="11461" y="3772"/>
                </a:lnTo>
                <a:lnTo>
                  <a:pt x="11315" y="4210"/>
                </a:lnTo>
                <a:lnTo>
                  <a:pt x="10974" y="5111"/>
                </a:lnTo>
                <a:lnTo>
                  <a:pt x="10804" y="5549"/>
                </a:lnTo>
                <a:lnTo>
                  <a:pt x="10658" y="5987"/>
                </a:lnTo>
                <a:lnTo>
                  <a:pt x="10658" y="6084"/>
                </a:lnTo>
                <a:lnTo>
                  <a:pt x="10658" y="6181"/>
                </a:lnTo>
                <a:lnTo>
                  <a:pt x="10731" y="6254"/>
                </a:lnTo>
                <a:lnTo>
                  <a:pt x="10779" y="6303"/>
                </a:lnTo>
                <a:lnTo>
                  <a:pt x="10877" y="6327"/>
                </a:lnTo>
                <a:lnTo>
                  <a:pt x="10950" y="6327"/>
                </a:lnTo>
                <a:lnTo>
                  <a:pt x="11047" y="6303"/>
                </a:lnTo>
                <a:lnTo>
                  <a:pt x="11120" y="6279"/>
                </a:lnTo>
                <a:lnTo>
                  <a:pt x="11388" y="6303"/>
                </a:lnTo>
                <a:lnTo>
                  <a:pt x="11655" y="6327"/>
                </a:lnTo>
                <a:lnTo>
                  <a:pt x="12215" y="6352"/>
                </a:lnTo>
                <a:lnTo>
                  <a:pt x="12775" y="6327"/>
                </a:lnTo>
                <a:lnTo>
                  <a:pt x="13310" y="6327"/>
                </a:lnTo>
                <a:lnTo>
                  <a:pt x="13748" y="6352"/>
                </a:lnTo>
                <a:lnTo>
                  <a:pt x="14210" y="6425"/>
                </a:lnTo>
                <a:lnTo>
                  <a:pt x="14673" y="6498"/>
                </a:lnTo>
                <a:lnTo>
                  <a:pt x="15111" y="6595"/>
                </a:lnTo>
                <a:lnTo>
                  <a:pt x="15476" y="6668"/>
                </a:lnTo>
                <a:lnTo>
                  <a:pt x="15841" y="6790"/>
                </a:lnTo>
                <a:lnTo>
                  <a:pt x="16011" y="6887"/>
                </a:lnTo>
                <a:lnTo>
                  <a:pt x="16157" y="6960"/>
                </a:lnTo>
                <a:lnTo>
                  <a:pt x="16327" y="7082"/>
                </a:lnTo>
                <a:lnTo>
                  <a:pt x="16449" y="7203"/>
                </a:lnTo>
                <a:lnTo>
                  <a:pt x="16546" y="7301"/>
                </a:lnTo>
                <a:lnTo>
                  <a:pt x="16619" y="7398"/>
                </a:lnTo>
                <a:lnTo>
                  <a:pt x="16644" y="7520"/>
                </a:lnTo>
                <a:lnTo>
                  <a:pt x="16668" y="7641"/>
                </a:lnTo>
                <a:lnTo>
                  <a:pt x="16692" y="7763"/>
                </a:lnTo>
                <a:lnTo>
                  <a:pt x="16668" y="7885"/>
                </a:lnTo>
                <a:lnTo>
                  <a:pt x="16644" y="8031"/>
                </a:lnTo>
                <a:lnTo>
                  <a:pt x="16595" y="8152"/>
                </a:lnTo>
                <a:lnTo>
                  <a:pt x="16473" y="8371"/>
                </a:lnTo>
                <a:lnTo>
                  <a:pt x="16303" y="8566"/>
                </a:lnTo>
                <a:lnTo>
                  <a:pt x="16206" y="8663"/>
                </a:lnTo>
                <a:lnTo>
                  <a:pt x="16108" y="8736"/>
                </a:lnTo>
                <a:lnTo>
                  <a:pt x="15987" y="8785"/>
                </a:lnTo>
                <a:lnTo>
                  <a:pt x="15889" y="8834"/>
                </a:lnTo>
                <a:lnTo>
                  <a:pt x="15792" y="8882"/>
                </a:lnTo>
                <a:lnTo>
                  <a:pt x="15719" y="8955"/>
                </a:lnTo>
                <a:lnTo>
                  <a:pt x="15695" y="9053"/>
                </a:lnTo>
                <a:lnTo>
                  <a:pt x="15719" y="9150"/>
                </a:lnTo>
                <a:lnTo>
                  <a:pt x="15743" y="9247"/>
                </a:lnTo>
                <a:lnTo>
                  <a:pt x="15816" y="9296"/>
                </a:lnTo>
                <a:lnTo>
                  <a:pt x="15914" y="9344"/>
                </a:lnTo>
                <a:lnTo>
                  <a:pt x="16035" y="9344"/>
                </a:lnTo>
                <a:lnTo>
                  <a:pt x="16157" y="9296"/>
                </a:lnTo>
                <a:lnTo>
                  <a:pt x="16279" y="9393"/>
                </a:lnTo>
                <a:lnTo>
                  <a:pt x="16376" y="9490"/>
                </a:lnTo>
                <a:lnTo>
                  <a:pt x="16425" y="9636"/>
                </a:lnTo>
                <a:lnTo>
                  <a:pt x="16473" y="9782"/>
                </a:lnTo>
                <a:lnTo>
                  <a:pt x="16473" y="9953"/>
                </a:lnTo>
                <a:lnTo>
                  <a:pt x="16449" y="10123"/>
                </a:lnTo>
                <a:lnTo>
                  <a:pt x="16376" y="10415"/>
                </a:lnTo>
                <a:lnTo>
                  <a:pt x="16303" y="10610"/>
                </a:lnTo>
                <a:lnTo>
                  <a:pt x="16206" y="10756"/>
                </a:lnTo>
                <a:lnTo>
                  <a:pt x="16084" y="10902"/>
                </a:lnTo>
                <a:lnTo>
                  <a:pt x="15938" y="11023"/>
                </a:lnTo>
                <a:lnTo>
                  <a:pt x="15743" y="11145"/>
                </a:lnTo>
                <a:lnTo>
                  <a:pt x="15670" y="11194"/>
                </a:lnTo>
                <a:lnTo>
                  <a:pt x="15622" y="11315"/>
                </a:lnTo>
                <a:lnTo>
                  <a:pt x="15622" y="11388"/>
                </a:lnTo>
                <a:lnTo>
                  <a:pt x="15646" y="11437"/>
                </a:lnTo>
                <a:lnTo>
                  <a:pt x="15670" y="11486"/>
                </a:lnTo>
                <a:lnTo>
                  <a:pt x="15719" y="11510"/>
                </a:lnTo>
                <a:lnTo>
                  <a:pt x="15792" y="11559"/>
                </a:lnTo>
                <a:lnTo>
                  <a:pt x="15889" y="11583"/>
                </a:lnTo>
                <a:lnTo>
                  <a:pt x="15962" y="11753"/>
                </a:lnTo>
                <a:lnTo>
                  <a:pt x="15987" y="11924"/>
                </a:lnTo>
                <a:lnTo>
                  <a:pt x="16011" y="12070"/>
                </a:lnTo>
                <a:lnTo>
                  <a:pt x="15987" y="12410"/>
                </a:lnTo>
                <a:lnTo>
                  <a:pt x="15962" y="12678"/>
                </a:lnTo>
                <a:lnTo>
                  <a:pt x="15914" y="12824"/>
                </a:lnTo>
                <a:lnTo>
                  <a:pt x="15865" y="12994"/>
                </a:lnTo>
                <a:lnTo>
                  <a:pt x="15792" y="13140"/>
                </a:lnTo>
                <a:lnTo>
                  <a:pt x="15719" y="13262"/>
                </a:lnTo>
                <a:lnTo>
                  <a:pt x="15622" y="13335"/>
                </a:lnTo>
                <a:lnTo>
                  <a:pt x="15549" y="13359"/>
                </a:lnTo>
                <a:lnTo>
                  <a:pt x="15500" y="13359"/>
                </a:lnTo>
                <a:lnTo>
                  <a:pt x="15403" y="13384"/>
                </a:lnTo>
                <a:lnTo>
                  <a:pt x="15330" y="13432"/>
                </a:lnTo>
                <a:lnTo>
                  <a:pt x="15281" y="13505"/>
                </a:lnTo>
                <a:lnTo>
                  <a:pt x="15257" y="13578"/>
                </a:lnTo>
                <a:lnTo>
                  <a:pt x="15257" y="13676"/>
                </a:lnTo>
                <a:lnTo>
                  <a:pt x="15281" y="13749"/>
                </a:lnTo>
                <a:lnTo>
                  <a:pt x="15354" y="13797"/>
                </a:lnTo>
                <a:lnTo>
                  <a:pt x="15427" y="13846"/>
                </a:lnTo>
                <a:lnTo>
                  <a:pt x="15524" y="13846"/>
                </a:lnTo>
                <a:lnTo>
                  <a:pt x="15573" y="14089"/>
                </a:lnTo>
                <a:lnTo>
                  <a:pt x="15622" y="14357"/>
                </a:lnTo>
                <a:lnTo>
                  <a:pt x="15622" y="14479"/>
                </a:lnTo>
                <a:lnTo>
                  <a:pt x="15622" y="14600"/>
                </a:lnTo>
                <a:lnTo>
                  <a:pt x="15597" y="14722"/>
                </a:lnTo>
                <a:lnTo>
                  <a:pt x="15549" y="14868"/>
                </a:lnTo>
                <a:lnTo>
                  <a:pt x="15476" y="14965"/>
                </a:lnTo>
                <a:lnTo>
                  <a:pt x="15403" y="15063"/>
                </a:lnTo>
                <a:lnTo>
                  <a:pt x="15305" y="15136"/>
                </a:lnTo>
                <a:lnTo>
                  <a:pt x="15208" y="15184"/>
                </a:lnTo>
                <a:lnTo>
                  <a:pt x="15208" y="15184"/>
                </a:lnTo>
                <a:lnTo>
                  <a:pt x="15257" y="14917"/>
                </a:lnTo>
                <a:lnTo>
                  <a:pt x="15330" y="14625"/>
                </a:lnTo>
                <a:lnTo>
                  <a:pt x="15330" y="14600"/>
                </a:lnTo>
                <a:lnTo>
                  <a:pt x="15330" y="14552"/>
                </a:lnTo>
                <a:lnTo>
                  <a:pt x="15281" y="14527"/>
                </a:lnTo>
                <a:lnTo>
                  <a:pt x="15208" y="14503"/>
                </a:lnTo>
                <a:lnTo>
                  <a:pt x="15184" y="14527"/>
                </a:lnTo>
                <a:lnTo>
                  <a:pt x="15159" y="14552"/>
                </a:lnTo>
                <a:lnTo>
                  <a:pt x="15013" y="14917"/>
                </a:lnTo>
                <a:lnTo>
                  <a:pt x="14965" y="15087"/>
                </a:lnTo>
                <a:lnTo>
                  <a:pt x="14965" y="15282"/>
                </a:lnTo>
                <a:lnTo>
                  <a:pt x="14648" y="15355"/>
                </a:lnTo>
                <a:lnTo>
                  <a:pt x="14721" y="15038"/>
                </a:lnTo>
                <a:lnTo>
                  <a:pt x="14819" y="14673"/>
                </a:lnTo>
                <a:lnTo>
                  <a:pt x="14867" y="14308"/>
                </a:lnTo>
                <a:lnTo>
                  <a:pt x="14867" y="14284"/>
                </a:lnTo>
                <a:lnTo>
                  <a:pt x="14843" y="14235"/>
                </a:lnTo>
                <a:lnTo>
                  <a:pt x="14794" y="14211"/>
                </a:lnTo>
                <a:lnTo>
                  <a:pt x="14721" y="14235"/>
                </a:lnTo>
                <a:lnTo>
                  <a:pt x="14673" y="14260"/>
                </a:lnTo>
                <a:lnTo>
                  <a:pt x="14673" y="14284"/>
                </a:lnTo>
                <a:lnTo>
                  <a:pt x="14551" y="14625"/>
                </a:lnTo>
                <a:lnTo>
                  <a:pt x="14454" y="14965"/>
                </a:lnTo>
                <a:lnTo>
                  <a:pt x="14356" y="15184"/>
                </a:lnTo>
                <a:lnTo>
                  <a:pt x="14332" y="15306"/>
                </a:lnTo>
                <a:lnTo>
                  <a:pt x="14332" y="15403"/>
                </a:lnTo>
                <a:lnTo>
                  <a:pt x="14064" y="15428"/>
                </a:lnTo>
                <a:lnTo>
                  <a:pt x="14064" y="15428"/>
                </a:lnTo>
                <a:lnTo>
                  <a:pt x="14089" y="15379"/>
                </a:lnTo>
                <a:lnTo>
                  <a:pt x="14089" y="15330"/>
                </a:lnTo>
                <a:lnTo>
                  <a:pt x="14113" y="15063"/>
                </a:lnTo>
                <a:lnTo>
                  <a:pt x="14162" y="14771"/>
                </a:lnTo>
                <a:lnTo>
                  <a:pt x="14235" y="14503"/>
                </a:lnTo>
                <a:lnTo>
                  <a:pt x="14356" y="14260"/>
                </a:lnTo>
                <a:lnTo>
                  <a:pt x="14356" y="14211"/>
                </a:lnTo>
                <a:lnTo>
                  <a:pt x="14332" y="14162"/>
                </a:lnTo>
                <a:lnTo>
                  <a:pt x="14283" y="14138"/>
                </a:lnTo>
                <a:lnTo>
                  <a:pt x="14235" y="14162"/>
                </a:lnTo>
                <a:lnTo>
                  <a:pt x="14064" y="14430"/>
                </a:lnTo>
                <a:lnTo>
                  <a:pt x="13918" y="14722"/>
                </a:lnTo>
                <a:lnTo>
                  <a:pt x="13845" y="14868"/>
                </a:lnTo>
                <a:lnTo>
                  <a:pt x="13821" y="15014"/>
                </a:lnTo>
                <a:lnTo>
                  <a:pt x="13797" y="15160"/>
                </a:lnTo>
                <a:lnTo>
                  <a:pt x="13797" y="15330"/>
                </a:lnTo>
                <a:lnTo>
                  <a:pt x="13821" y="15379"/>
                </a:lnTo>
                <a:lnTo>
                  <a:pt x="13845" y="15428"/>
                </a:lnTo>
                <a:lnTo>
                  <a:pt x="13383" y="15428"/>
                </a:lnTo>
                <a:lnTo>
                  <a:pt x="13432" y="15209"/>
                </a:lnTo>
                <a:lnTo>
                  <a:pt x="13456" y="14990"/>
                </a:lnTo>
                <a:lnTo>
                  <a:pt x="13505" y="14771"/>
                </a:lnTo>
                <a:lnTo>
                  <a:pt x="13578" y="14552"/>
                </a:lnTo>
                <a:lnTo>
                  <a:pt x="13748" y="14114"/>
                </a:lnTo>
                <a:lnTo>
                  <a:pt x="13748" y="14089"/>
                </a:lnTo>
                <a:lnTo>
                  <a:pt x="13748" y="14065"/>
                </a:lnTo>
                <a:lnTo>
                  <a:pt x="13699" y="14016"/>
                </a:lnTo>
                <a:lnTo>
                  <a:pt x="13651" y="14016"/>
                </a:lnTo>
                <a:lnTo>
                  <a:pt x="13602" y="14065"/>
                </a:lnTo>
                <a:lnTo>
                  <a:pt x="13456" y="14260"/>
                </a:lnTo>
                <a:lnTo>
                  <a:pt x="13334" y="14454"/>
                </a:lnTo>
                <a:lnTo>
                  <a:pt x="13237" y="14673"/>
                </a:lnTo>
                <a:lnTo>
                  <a:pt x="13140" y="14917"/>
                </a:lnTo>
                <a:lnTo>
                  <a:pt x="13067" y="15136"/>
                </a:lnTo>
                <a:lnTo>
                  <a:pt x="13042" y="15282"/>
                </a:lnTo>
                <a:lnTo>
                  <a:pt x="13042" y="15403"/>
                </a:lnTo>
                <a:lnTo>
                  <a:pt x="12556" y="15330"/>
                </a:lnTo>
                <a:lnTo>
                  <a:pt x="12604" y="15038"/>
                </a:lnTo>
                <a:lnTo>
                  <a:pt x="12677" y="14746"/>
                </a:lnTo>
                <a:lnTo>
                  <a:pt x="12775" y="14479"/>
                </a:lnTo>
                <a:lnTo>
                  <a:pt x="12921" y="14211"/>
                </a:lnTo>
                <a:lnTo>
                  <a:pt x="12921" y="14162"/>
                </a:lnTo>
                <a:lnTo>
                  <a:pt x="12896" y="14114"/>
                </a:lnTo>
                <a:lnTo>
                  <a:pt x="12799" y="14114"/>
                </a:lnTo>
                <a:lnTo>
                  <a:pt x="12702" y="14235"/>
                </a:lnTo>
                <a:lnTo>
                  <a:pt x="12604" y="14357"/>
                </a:lnTo>
                <a:lnTo>
                  <a:pt x="12507" y="14479"/>
                </a:lnTo>
                <a:lnTo>
                  <a:pt x="12410" y="14649"/>
                </a:lnTo>
                <a:lnTo>
                  <a:pt x="12337" y="14795"/>
                </a:lnTo>
                <a:lnTo>
                  <a:pt x="12288" y="14965"/>
                </a:lnTo>
                <a:lnTo>
                  <a:pt x="12239" y="15136"/>
                </a:lnTo>
                <a:lnTo>
                  <a:pt x="12239" y="15282"/>
                </a:lnTo>
                <a:lnTo>
                  <a:pt x="11801" y="15233"/>
                </a:lnTo>
                <a:lnTo>
                  <a:pt x="11753" y="15209"/>
                </a:lnTo>
                <a:lnTo>
                  <a:pt x="11874" y="14941"/>
                </a:lnTo>
                <a:lnTo>
                  <a:pt x="11947" y="14673"/>
                </a:lnTo>
                <a:lnTo>
                  <a:pt x="12118" y="14114"/>
                </a:lnTo>
                <a:lnTo>
                  <a:pt x="12118" y="14089"/>
                </a:lnTo>
                <a:lnTo>
                  <a:pt x="12118" y="14065"/>
                </a:lnTo>
                <a:lnTo>
                  <a:pt x="12093" y="14065"/>
                </a:lnTo>
                <a:lnTo>
                  <a:pt x="12069" y="14089"/>
                </a:lnTo>
                <a:lnTo>
                  <a:pt x="11874" y="14357"/>
                </a:lnTo>
                <a:lnTo>
                  <a:pt x="11680" y="14600"/>
                </a:lnTo>
                <a:lnTo>
                  <a:pt x="11509" y="14868"/>
                </a:lnTo>
                <a:lnTo>
                  <a:pt x="11363" y="15136"/>
                </a:lnTo>
                <a:lnTo>
                  <a:pt x="11363" y="15160"/>
                </a:lnTo>
                <a:lnTo>
                  <a:pt x="10974" y="15087"/>
                </a:lnTo>
                <a:lnTo>
                  <a:pt x="11096" y="14990"/>
                </a:lnTo>
                <a:lnTo>
                  <a:pt x="11169" y="14868"/>
                </a:lnTo>
                <a:lnTo>
                  <a:pt x="11290" y="14600"/>
                </a:lnTo>
                <a:lnTo>
                  <a:pt x="11655" y="13870"/>
                </a:lnTo>
                <a:lnTo>
                  <a:pt x="11680" y="13846"/>
                </a:lnTo>
                <a:lnTo>
                  <a:pt x="11680" y="13822"/>
                </a:lnTo>
                <a:lnTo>
                  <a:pt x="11631" y="13773"/>
                </a:lnTo>
                <a:lnTo>
                  <a:pt x="11558" y="13773"/>
                </a:lnTo>
                <a:lnTo>
                  <a:pt x="11534" y="13797"/>
                </a:lnTo>
                <a:lnTo>
                  <a:pt x="11144" y="14406"/>
                </a:lnTo>
                <a:lnTo>
                  <a:pt x="10974" y="14722"/>
                </a:lnTo>
                <a:lnTo>
                  <a:pt x="10901" y="14868"/>
                </a:lnTo>
                <a:lnTo>
                  <a:pt x="10877" y="14941"/>
                </a:lnTo>
                <a:lnTo>
                  <a:pt x="10877" y="15038"/>
                </a:lnTo>
                <a:lnTo>
                  <a:pt x="10901" y="15063"/>
                </a:lnTo>
                <a:lnTo>
                  <a:pt x="10341" y="14941"/>
                </a:lnTo>
                <a:lnTo>
                  <a:pt x="10487" y="14625"/>
                </a:lnTo>
                <a:lnTo>
                  <a:pt x="10633" y="14333"/>
                </a:lnTo>
                <a:lnTo>
                  <a:pt x="10804" y="14041"/>
                </a:lnTo>
                <a:lnTo>
                  <a:pt x="10998" y="13773"/>
                </a:lnTo>
                <a:lnTo>
                  <a:pt x="11023" y="13724"/>
                </a:lnTo>
                <a:lnTo>
                  <a:pt x="10998" y="13700"/>
                </a:lnTo>
                <a:lnTo>
                  <a:pt x="10950" y="13676"/>
                </a:lnTo>
                <a:lnTo>
                  <a:pt x="10901" y="13700"/>
                </a:lnTo>
                <a:lnTo>
                  <a:pt x="10658" y="13943"/>
                </a:lnTo>
                <a:lnTo>
                  <a:pt x="10414" y="14211"/>
                </a:lnTo>
                <a:lnTo>
                  <a:pt x="10317" y="14357"/>
                </a:lnTo>
                <a:lnTo>
                  <a:pt x="10220" y="14503"/>
                </a:lnTo>
                <a:lnTo>
                  <a:pt x="10147" y="14673"/>
                </a:lnTo>
                <a:lnTo>
                  <a:pt x="10098" y="14844"/>
                </a:lnTo>
                <a:lnTo>
                  <a:pt x="10098" y="14892"/>
                </a:lnTo>
                <a:lnTo>
                  <a:pt x="9709" y="14771"/>
                </a:lnTo>
                <a:lnTo>
                  <a:pt x="9757" y="14576"/>
                </a:lnTo>
                <a:lnTo>
                  <a:pt x="9830" y="14381"/>
                </a:lnTo>
                <a:lnTo>
                  <a:pt x="10001" y="13968"/>
                </a:lnTo>
                <a:lnTo>
                  <a:pt x="10147" y="13530"/>
                </a:lnTo>
                <a:lnTo>
                  <a:pt x="10147" y="13505"/>
                </a:lnTo>
                <a:lnTo>
                  <a:pt x="10122" y="13530"/>
                </a:lnTo>
                <a:lnTo>
                  <a:pt x="9879" y="13919"/>
                </a:lnTo>
                <a:lnTo>
                  <a:pt x="9636" y="14308"/>
                </a:lnTo>
                <a:lnTo>
                  <a:pt x="9539" y="14503"/>
                </a:lnTo>
                <a:lnTo>
                  <a:pt x="9466" y="14698"/>
                </a:lnTo>
                <a:lnTo>
                  <a:pt x="8906" y="14527"/>
                </a:lnTo>
                <a:lnTo>
                  <a:pt x="8979" y="14430"/>
                </a:lnTo>
                <a:lnTo>
                  <a:pt x="9028" y="14308"/>
                </a:lnTo>
                <a:lnTo>
                  <a:pt x="9149" y="14089"/>
                </a:lnTo>
                <a:lnTo>
                  <a:pt x="9344" y="13724"/>
                </a:lnTo>
                <a:lnTo>
                  <a:pt x="9417" y="13554"/>
                </a:lnTo>
                <a:lnTo>
                  <a:pt x="9490" y="13359"/>
                </a:lnTo>
                <a:lnTo>
                  <a:pt x="9490" y="13311"/>
                </a:lnTo>
                <a:lnTo>
                  <a:pt x="9441" y="13286"/>
                </a:lnTo>
                <a:lnTo>
                  <a:pt x="9393" y="13262"/>
                </a:lnTo>
                <a:lnTo>
                  <a:pt x="9368" y="13311"/>
                </a:lnTo>
                <a:lnTo>
                  <a:pt x="9247" y="13481"/>
                </a:lnTo>
                <a:lnTo>
                  <a:pt x="9149" y="13627"/>
                </a:lnTo>
                <a:lnTo>
                  <a:pt x="8906" y="13943"/>
                </a:lnTo>
                <a:lnTo>
                  <a:pt x="8736" y="14162"/>
                </a:lnTo>
                <a:lnTo>
                  <a:pt x="8663" y="14284"/>
                </a:lnTo>
                <a:lnTo>
                  <a:pt x="8638" y="14430"/>
                </a:lnTo>
                <a:lnTo>
                  <a:pt x="8419" y="14333"/>
                </a:lnTo>
                <a:lnTo>
                  <a:pt x="8492" y="14065"/>
                </a:lnTo>
                <a:lnTo>
                  <a:pt x="8541" y="13846"/>
                </a:lnTo>
                <a:lnTo>
                  <a:pt x="8711" y="13384"/>
                </a:lnTo>
                <a:lnTo>
                  <a:pt x="8833" y="13165"/>
                </a:lnTo>
                <a:lnTo>
                  <a:pt x="8955" y="12946"/>
                </a:lnTo>
                <a:lnTo>
                  <a:pt x="8955" y="12897"/>
                </a:lnTo>
                <a:lnTo>
                  <a:pt x="8930" y="12848"/>
                </a:lnTo>
                <a:lnTo>
                  <a:pt x="8882" y="12848"/>
                </a:lnTo>
                <a:lnTo>
                  <a:pt x="8833" y="12873"/>
                </a:lnTo>
                <a:lnTo>
                  <a:pt x="8687" y="13092"/>
                </a:lnTo>
                <a:lnTo>
                  <a:pt x="8565" y="13286"/>
                </a:lnTo>
                <a:lnTo>
                  <a:pt x="8444" y="13505"/>
                </a:lnTo>
                <a:lnTo>
                  <a:pt x="8322" y="13749"/>
                </a:lnTo>
                <a:lnTo>
                  <a:pt x="8225" y="13968"/>
                </a:lnTo>
                <a:lnTo>
                  <a:pt x="8176" y="14089"/>
                </a:lnTo>
                <a:lnTo>
                  <a:pt x="8152" y="14211"/>
                </a:lnTo>
                <a:lnTo>
                  <a:pt x="7762" y="14041"/>
                </a:lnTo>
                <a:lnTo>
                  <a:pt x="7908" y="13627"/>
                </a:lnTo>
                <a:lnTo>
                  <a:pt x="8103" y="13213"/>
                </a:lnTo>
                <a:lnTo>
                  <a:pt x="8322" y="12800"/>
                </a:lnTo>
                <a:lnTo>
                  <a:pt x="8322" y="12751"/>
                </a:lnTo>
                <a:lnTo>
                  <a:pt x="8298" y="12727"/>
                </a:lnTo>
                <a:lnTo>
                  <a:pt x="8249" y="12727"/>
                </a:lnTo>
                <a:lnTo>
                  <a:pt x="7908" y="13140"/>
                </a:lnTo>
                <a:lnTo>
                  <a:pt x="7762" y="13335"/>
                </a:lnTo>
                <a:lnTo>
                  <a:pt x="7616" y="13578"/>
                </a:lnTo>
                <a:lnTo>
                  <a:pt x="7543" y="13700"/>
                </a:lnTo>
                <a:lnTo>
                  <a:pt x="7470" y="13870"/>
                </a:lnTo>
                <a:lnTo>
                  <a:pt x="7130" y="13700"/>
                </a:lnTo>
                <a:lnTo>
                  <a:pt x="7154" y="13554"/>
                </a:lnTo>
                <a:lnTo>
                  <a:pt x="7178" y="13408"/>
                </a:lnTo>
                <a:lnTo>
                  <a:pt x="7300" y="13165"/>
                </a:lnTo>
                <a:lnTo>
                  <a:pt x="7495" y="12751"/>
                </a:lnTo>
                <a:lnTo>
                  <a:pt x="7689" y="12313"/>
                </a:lnTo>
                <a:lnTo>
                  <a:pt x="7689" y="12289"/>
                </a:lnTo>
                <a:lnTo>
                  <a:pt x="7665" y="12264"/>
                </a:lnTo>
                <a:lnTo>
                  <a:pt x="7641" y="12264"/>
                </a:lnTo>
                <a:lnTo>
                  <a:pt x="7616" y="12289"/>
                </a:lnTo>
                <a:lnTo>
                  <a:pt x="7397" y="12581"/>
                </a:lnTo>
                <a:lnTo>
                  <a:pt x="7178" y="12873"/>
                </a:lnTo>
                <a:lnTo>
                  <a:pt x="7081" y="13043"/>
                </a:lnTo>
                <a:lnTo>
                  <a:pt x="7008" y="13189"/>
                </a:lnTo>
                <a:lnTo>
                  <a:pt x="6935" y="13359"/>
                </a:lnTo>
                <a:lnTo>
                  <a:pt x="6886" y="13530"/>
                </a:lnTo>
                <a:lnTo>
                  <a:pt x="6570" y="13335"/>
                </a:lnTo>
                <a:lnTo>
                  <a:pt x="6692" y="13043"/>
                </a:lnTo>
                <a:lnTo>
                  <a:pt x="6813" y="12751"/>
                </a:lnTo>
                <a:lnTo>
                  <a:pt x="7105" y="12216"/>
                </a:lnTo>
                <a:lnTo>
                  <a:pt x="7130" y="12191"/>
                </a:lnTo>
                <a:lnTo>
                  <a:pt x="7105" y="12167"/>
                </a:lnTo>
                <a:lnTo>
                  <a:pt x="7057" y="12167"/>
                </a:lnTo>
                <a:lnTo>
                  <a:pt x="6838" y="12386"/>
                </a:lnTo>
                <a:lnTo>
                  <a:pt x="6619" y="12629"/>
                </a:lnTo>
                <a:lnTo>
                  <a:pt x="6448" y="12897"/>
                </a:lnTo>
                <a:lnTo>
                  <a:pt x="6327" y="13165"/>
                </a:lnTo>
                <a:lnTo>
                  <a:pt x="6254" y="13165"/>
                </a:lnTo>
                <a:lnTo>
                  <a:pt x="6181" y="13189"/>
                </a:lnTo>
                <a:lnTo>
                  <a:pt x="6132" y="13238"/>
                </a:lnTo>
                <a:lnTo>
                  <a:pt x="6083" y="13286"/>
                </a:lnTo>
                <a:lnTo>
                  <a:pt x="5937" y="13238"/>
                </a:lnTo>
                <a:lnTo>
                  <a:pt x="5791" y="13213"/>
                </a:lnTo>
                <a:lnTo>
                  <a:pt x="5816" y="13140"/>
                </a:lnTo>
                <a:lnTo>
                  <a:pt x="6059" y="12654"/>
                </a:lnTo>
                <a:lnTo>
                  <a:pt x="6254" y="12264"/>
                </a:lnTo>
                <a:lnTo>
                  <a:pt x="6351" y="12045"/>
                </a:lnTo>
                <a:lnTo>
                  <a:pt x="6424" y="11851"/>
                </a:lnTo>
                <a:lnTo>
                  <a:pt x="6424" y="11826"/>
                </a:lnTo>
                <a:lnTo>
                  <a:pt x="6400" y="11802"/>
                </a:lnTo>
                <a:lnTo>
                  <a:pt x="6375" y="11802"/>
                </a:lnTo>
                <a:lnTo>
                  <a:pt x="6351" y="11826"/>
                </a:lnTo>
                <a:lnTo>
                  <a:pt x="6108" y="12143"/>
                </a:lnTo>
                <a:lnTo>
                  <a:pt x="5864" y="12459"/>
                </a:lnTo>
                <a:lnTo>
                  <a:pt x="5743" y="12654"/>
                </a:lnTo>
                <a:lnTo>
                  <a:pt x="5621" y="12824"/>
                </a:lnTo>
                <a:lnTo>
                  <a:pt x="5548" y="13019"/>
                </a:lnTo>
                <a:lnTo>
                  <a:pt x="5475" y="13213"/>
                </a:lnTo>
                <a:lnTo>
                  <a:pt x="5451" y="13213"/>
                </a:lnTo>
                <a:lnTo>
                  <a:pt x="5183" y="13189"/>
                </a:lnTo>
                <a:lnTo>
                  <a:pt x="4891" y="13213"/>
                </a:lnTo>
                <a:lnTo>
                  <a:pt x="5037" y="12921"/>
                </a:lnTo>
                <a:lnTo>
                  <a:pt x="5353" y="12410"/>
                </a:lnTo>
                <a:lnTo>
                  <a:pt x="5451" y="12240"/>
                </a:lnTo>
                <a:lnTo>
                  <a:pt x="5524" y="12070"/>
                </a:lnTo>
                <a:lnTo>
                  <a:pt x="5548" y="11972"/>
                </a:lnTo>
                <a:lnTo>
                  <a:pt x="5548" y="11899"/>
                </a:lnTo>
                <a:lnTo>
                  <a:pt x="5524" y="11802"/>
                </a:lnTo>
                <a:lnTo>
                  <a:pt x="5475" y="11729"/>
                </a:lnTo>
                <a:lnTo>
                  <a:pt x="5451" y="11729"/>
                </a:lnTo>
                <a:lnTo>
                  <a:pt x="5451" y="11753"/>
                </a:lnTo>
                <a:lnTo>
                  <a:pt x="5426" y="11802"/>
                </a:lnTo>
                <a:lnTo>
                  <a:pt x="5378" y="11875"/>
                </a:lnTo>
                <a:lnTo>
                  <a:pt x="5280" y="11997"/>
                </a:lnTo>
                <a:lnTo>
                  <a:pt x="4988" y="12435"/>
                </a:lnTo>
                <a:lnTo>
                  <a:pt x="4745" y="12800"/>
                </a:lnTo>
                <a:lnTo>
                  <a:pt x="4623" y="13019"/>
                </a:lnTo>
                <a:lnTo>
                  <a:pt x="4599" y="13140"/>
                </a:lnTo>
                <a:lnTo>
                  <a:pt x="4599" y="13238"/>
                </a:lnTo>
                <a:lnTo>
                  <a:pt x="4599" y="13262"/>
                </a:lnTo>
                <a:lnTo>
                  <a:pt x="4575" y="13262"/>
                </a:lnTo>
                <a:lnTo>
                  <a:pt x="4550" y="11802"/>
                </a:lnTo>
                <a:lnTo>
                  <a:pt x="4550" y="10537"/>
                </a:lnTo>
                <a:lnTo>
                  <a:pt x="4526" y="9271"/>
                </a:lnTo>
                <a:lnTo>
                  <a:pt x="4477" y="8396"/>
                </a:lnTo>
                <a:lnTo>
                  <a:pt x="4477" y="7520"/>
                </a:lnTo>
                <a:lnTo>
                  <a:pt x="4453" y="7130"/>
                </a:lnTo>
                <a:lnTo>
                  <a:pt x="4453" y="6863"/>
                </a:lnTo>
                <a:lnTo>
                  <a:pt x="4453" y="6595"/>
                </a:lnTo>
                <a:lnTo>
                  <a:pt x="4648" y="6619"/>
                </a:lnTo>
                <a:lnTo>
                  <a:pt x="4818" y="6619"/>
                </a:lnTo>
                <a:lnTo>
                  <a:pt x="5183" y="6595"/>
                </a:lnTo>
                <a:lnTo>
                  <a:pt x="5791" y="6595"/>
                </a:lnTo>
                <a:lnTo>
                  <a:pt x="6010" y="6571"/>
                </a:lnTo>
                <a:lnTo>
                  <a:pt x="6108" y="6522"/>
                </a:lnTo>
                <a:lnTo>
                  <a:pt x="6156" y="6449"/>
                </a:lnTo>
                <a:lnTo>
                  <a:pt x="6546" y="6230"/>
                </a:lnTo>
                <a:lnTo>
                  <a:pt x="6935" y="5962"/>
                </a:lnTo>
                <a:lnTo>
                  <a:pt x="7300" y="5646"/>
                </a:lnTo>
                <a:lnTo>
                  <a:pt x="7665" y="5330"/>
                </a:lnTo>
                <a:lnTo>
                  <a:pt x="8006" y="4989"/>
                </a:lnTo>
                <a:lnTo>
                  <a:pt x="8322" y="4648"/>
                </a:lnTo>
                <a:lnTo>
                  <a:pt x="8930" y="3943"/>
                </a:lnTo>
                <a:lnTo>
                  <a:pt x="9003" y="3870"/>
                </a:lnTo>
                <a:lnTo>
                  <a:pt x="9003" y="3797"/>
                </a:lnTo>
                <a:lnTo>
                  <a:pt x="9003" y="3699"/>
                </a:lnTo>
                <a:lnTo>
                  <a:pt x="8979" y="3626"/>
                </a:lnTo>
                <a:lnTo>
                  <a:pt x="9125" y="3456"/>
                </a:lnTo>
                <a:lnTo>
                  <a:pt x="9247" y="3286"/>
                </a:lnTo>
                <a:lnTo>
                  <a:pt x="9514" y="2872"/>
                </a:lnTo>
                <a:lnTo>
                  <a:pt x="9709" y="2434"/>
                </a:lnTo>
                <a:lnTo>
                  <a:pt x="9855" y="2020"/>
                </a:lnTo>
                <a:lnTo>
                  <a:pt x="10074" y="1266"/>
                </a:lnTo>
                <a:lnTo>
                  <a:pt x="10195" y="877"/>
                </a:lnTo>
                <a:lnTo>
                  <a:pt x="10341" y="512"/>
                </a:lnTo>
                <a:lnTo>
                  <a:pt x="10341" y="488"/>
                </a:lnTo>
                <a:close/>
                <a:moveTo>
                  <a:pt x="10536" y="1"/>
                </a:moveTo>
                <a:lnTo>
                  <a:pt x="10366" y="25"/>
                </a:lnTo>
                <a:lnTo>
                  <a:pt x="10195" y="74"/>
                </a:lnTo>
                <a:lnTo>
                  <a:pt x="10049" y="171"/>
                </a:lnTo>
                <a:lnTo>
                  <a:pt x="10025" y="196"/>
                </a:lnTo>
                <a:lnTo>
                  <a:pt x="9952" y="244"/>
                </a:lnTo>
                <a:lnTo>
                  <a:pt x="9903" y="293"/>
                </a:lnTo>
                <a:lnTo>
                  <a:pt x="9782" y="415"/>
                </a:lnTo>
                <a:lnTo>
                  <a:pt x="9709" y="585"/>
                </a:lnTo>
                <a:lnTo>
                  <a:pt x="9636" y="780"/>
                </a:lnTo>
                <a:lnTo>
                  <a:pt x="9539" y="1169"/>
                </a:lnTo>
                <a:lnTo>
                  <a:pt x="9466" y="1509"/>
                </a:lnTo>
                <a:lnTo>
                  <a:pt x="9320" y="1972"/>
                </a:lnTo>
                <a:lnTo>
                  <a:pt x="9247" y="2215"/>
                </a:lnTo>
                <a:lnTo>
                  <a:pt x="9149" y="2458"/>
                </a:lnTo>
                <a:lnTo>
                  <a:pt x="9003" y="2726"/>
                </a:lnTo>
                <a:lnTo>
                  <a:pt x="8833" y="2994"/>
                </a:lnTo>
                <a:lnTo>
                  <a:pt x="8663" y="3286"/>
                </a:lnTo>
                <a:lnTo>
                  <a:pt x="8614" y="3407"/>
                </a:lnTo>
                <a:lnTo>
                  <a:pt x="8565" y="3578"/>
                </a:lnTo>
                <a:lnTo>
                  <a:pt x="7324" y="4867"/>
                </a:lnTo>
                <a:lnTo>
                  <a:pt x="6692" y="5500"/>
                </a:lnTo>
                <a:lnTo>
                  <a:pt x="6035" y="6108"/>
                </a:lnTo>
                <a:lnTo>
                  <a:pt x="5937" y="6084"/>
                </a:lnTo>
                <a:lnTo>
                  <a:pt x="5524" y="6084"/>
                </a:lnTo>
                <a:lnTo>
                  <a:pt x="5110" y="6133"/>
                </a:lnTo>
                <a:lnTo>
                  <a:pt x="4867" y="6133"/>
                </a:lnTo>
                <a:lnTo>
                  <a:pt x="4599" y="6157"/>
                </a:lnTo>
                <a:lnTo>
                  <a:pt x="4599" y="6157"/>
                </a:lnTo>
                <a:lnTo>
                  <a:pt x="4623" y="6133"/>
                </a:lnTo>
                <a:lnTo>
                  <a:pt x="4623" y="6084"/>
                </a:lnTo>
                <a:lnTo>
                  <a:pt x="4599" y="5987"/>
                </a:lnTo>
                <a:lnTo>
                  <a:pt x="4526" y="5914"/>
                </a:lnTo>
                <a:lnTo>
                  <a:pt x="4453" y="5889"/>
                </a:lnTo>
                <a:lnTo>
                  <a:pt x="4404" y="5816"/>
                </a:lnTo>
                <a:lnTo>
                  <a:pt x="4331" y="5768"/>
                </a:lnTo>
                <a:lnTo>
                  <a:pt x="4112" y="5670"/>
                </a:lnTo>
                <a:lnTo>
                  <a:pt x="3869" y="5622"/>
                </a:lnTo>
                <a:lnTo>
                  <a:pt x="3626" y="5597"/>
                </a:lnTo>
                <a:lnTo>
                  <a:pt x="2871" y="5597"/>
                </a:lnTo>
                <a:lnTo>
                  <a:pt x="2385" y="5646"/>
                </a:lnTo>
                <a:lnTo>
                  <a:pt x="2166" y="5646"/>
                </a:lnTo>
                <a:lnTo>
                  <a:pt x="1922" y="5622"/>
                </a:lnTo>
                <a:lnTo>
                  <a:pt x="1412" y="5597"/>
                </a:lnTo>
                <a:lnTo>
                  <a:pt x="1144" y="5597"/>
                </a:lnTo>
                <a:lnTo>
                  <a:pt x="901" y="5622"/>
                </a:lnTo>
                <a:lnTo>
                  <a:pt x="682" y="5670"/>
                </a:lnTo>
                <a:lnTo>
                  <a:pt x="463" y="5792"/>
                </a:lnTo>
                <a:lnTo>
                  <a:pt x="365" y="5792"/>
                </a:lnTo>
                <a:lnTo>
                  <a:pt x="317" y="5841"/>
                </a:lnTo>
                <a:lnTo>
                  <a:pt x="292" y="5889"/>
                </a:lnTo>
                <a:lnTo>
                  <a:pt x="244" y="6133"/>
                </a:lnTo>
                <a:lnTo>
                  <a:pt x="219" y="6400"/>
                </a:lnTo>
                <a:lnTo>
                  <a:pt x="219" y="6911"/>
                </a:lnTo>
                <a:lnTo>
                  <a:pt x="195" y="7422"/>
                </a:lnTo>
                <a:lnTo>
                  <a:pt x="171" y="7933"/>
                </a:lnTo>
                <a:lnTo>
                  <a:pt x="146" y="8493"/>
                </a:lnTo>
                <a:lnTo>
                  <a:pt x="146" y="9028"/>
                </a:lnTo>
                <a:lnTo>
                  <a:pt x="146" y="10123"/>
                </a:lnTo>
                <a:lnTo>
                  <a:pt x="171" y="10707"/>
                </a:lnTo>
                <a:lnTo>
                  <a:pt x="171" y="11267"/>
                </a:lnTo>
                <a:lnTo>
                  <a:pt x="122" y="12386"/>
                </a:lnTo>
                <a:lnTo>
                  <a:pt x="98" y="13530"/>
                </a:lnTo>
                <a:lnTo>
                  <a:pt x="98" y="14162"/>
                </a:lnTo>
                <a:lnTo>
                  <a:pt x="73" y="14479"/>
                </a:lnTo>
                <a:lnTo>
                  <a:pt x="25" y="14795"/>
                </a:lnTo>
                <a:lnTo>
                  <a:pt x="0" y="14868"/>
                </a:lnTo>
                <a:lnTo>
                  <a:pt x="25" y="14965"/>
                </a:lnTo>
                <a:lnTo>
                  <a:pt x="73" y="15014"/>
                </a:lnTo>
                <a:lnTo>
                  <a:pt x="122" y="15063"/>
                </a:lnTo>
                <a:lnTo>
                  <a:pt x="195" y="15087"/>
                </a:lnTo>
                <a:lnTo>
                  <a:pt x="268" y="15111"/>
                </a:lnTo>
                <a:lnTo>
                  <a:pt x="341" y="15087"/>
                </a:lnTo>
                <a:lnTo>
                  <a:pt x="414" y="15038"/>
                </a:lnTo>
                <a:lnTo>
                  <a:pt x="463" y="15087"/>
                </a:lnTo>
                <a:lnTo>
                  <a:pt x="536" y="15111"/>
                </a:lnTo>
                <a:lnTo>
                  <a:pt x="998" y="15136"/>
                </a:lnTo>
                <a:lnTo>
                  <a:pt x="1460" y="15136"/>
                </a:lnTo>
                <a:lnTo>
                  <a:pt x="1922" y="15111"/>
                </a:lnTo>
                <a:lnTo>
                  <a:pt x="2385" y="15087"/>
                </a:lnTo>
                <a:lnTo>
                  <a:pt x="2482" y="15087"/>
                </a:lnTo>
                <a:lnTo>
                  <a:pt x="3309" y="15014"/>
                </a:lnTo>
                <a:lnTo>
                  <a:pt x="3723" y="14990"/>
                </a:lnTo>
                <a:lnTo>
                  <a:pt x="4112" y="14965"/>
                </a:lnTo>
                <a:lnTo>
                  <a:pt x="4137" y="14965"/>
                </a:lnTo>
                <a:lnTo>
                  <a:pt x="4185" y="14990"/>
                </a:lnTo>
                <a:lnTo>
                  <a:pt x="4234" y="15014"/>
                </a:lnTo>
                <a:lnTo>
                  <a:pt x="4356" y="15014"/>
                </a:lnTo>
                <a:lnTo>
                  <a:pt x="4453" y="14941"/>
                </a:lnTo>
                <a:lnTo>
                  <a:pt x="4502" y="14917"/>
                </a:lnTo>
                <a:lnTo>
                  <a:pt x="4526" y="14868"/>
                </a:lnTo>
                <a:lnTo>
                  <a:pt x="4575" y="14746"/>
                </a:lnTo>
                <a:lnTo>
                  <a:pt x="4599" y="14600"/>
                </a:lnTo>
                <a:lnTo>
                  <a:pt x="4599" y="14333"/>
                </a:lnTo>
                <a:lnTo>
                  <a:pt x="4599" y="14065"/>
                </a:lnTo>
                <a:lnTo>
                  <a:pt x="4575" y="13797"/>
                </a:lnTo>
                <a:lnTo>
                  <a:pt x="4599" y="13773"/>
                </a:lnTo>
                <a:lnTo>
                  <a:pt x="5037" y="13724"/>
                </a:lnTo>
                <a:lnTo>
                  <a:pt x="5451" y="13676"/>
                </a:lnTo>
                <a:lnTo>
                  <a:pt x="5791" y="13700"/>
                </a:lnTo>
                <a:lnTo>
                  <a:pt x="5986" y="13676"/>
                </a:lnTo>
                <a:lnTo>
                  <a:pt x="6132" y="13627"/>
                </a:lnTo>
                <a:lnTo>
                  <a:pt x="6156" y="13651"/>
                </a:lnTo>
                <a:lnTo>
                  <a:pt x="6521" y="13895"/>
                </a:lnTo>
                <a:lnTo>
                  <a:pt x="6886" y="14138"/>
                </a:lnTo>
                <a:lnTo>
                  <a:pt x="7276" y="14357"/>
                </a:lnTo>
                <a:lnTo>
                  <a:pt x="7665" y="14552"/>
                </a:lnTo>
                <a:lnTo>
                  <a:pt x="8054" y="14722"/>
                </a:lnTo>
                <a:lnTo>
                  <a:pt x="8444" y="14892"/>
                </a:lnTo>
                <a:lnTo>
                  <a:pt x="8833" y="15038"/>
                </a:lnTo>
                <a:lnTo>
                  <a:pt x="9247" y="15160"/>
                </a:lnTo>
                <a:lnTo>
                  <a:pt x="10074" y="15403"/>
                </a:lnTo>
                <a:lnTo>
                  <a:pt x="10925" y="15574"/>
                </a:lnTo>
                <a:lnTo>
                  <a:pt x="11777" y="15695"/>
                </a:lnTo>
                <a:lnTo>
                  <a:pt x="12653" y="15817"/>
                </a:lnTo>
                <a:lnTo>
                  <a:pt x="13310" y="15866"/>
                </a:lnTo>
                <a:lnTo>
                  <a:pt x="13651" y="15890"/>
                </a:lnTo>
                <a:lnTo>
                  <a:pt x="14016" y="15866"/>
                </a:lnTo>
                <a:lnTo>
                  <a:pt x="14356" y="15866"/>
                </a:lnTo>
                <a:lnTo>
                  <a:pt x="14697" y="15793"/>
                </a:lnTo>
                <a:lnTo>
                  <a:pt x="15013" y="15720"/>
                </a:lnTo>
                <a:lnTo>
                  <a:pt x="15330" y="15598"/>
                </a:lnTo>
                <a:lnTo>
                  <a:pt x="15476" y="15525"/>
                </a:lnTo>
                <a:lnTo>
                  <a:pt x="15597" y="15452"/>
                </a:lnTo>
                <a:lnTo>
                  <a:pt x="15719" y="15355"/>
                </a:lnTo>
                <a:lnTo>
                  <a:pt x="15792" y="15257"/>
                </a:lnTo>
                <a:lnTo>
                  <a:pt x="15865" y="15160"/>
                </a:lnTo>
                <a:lnTo>
                  <a:pt x="15914" y="15038"/>
                </a:lnTo>
                <a:lnTo>
                  <a:pt x="15962" y="14941"/>
                </a:lnTo>
                <a:lnTo>
                  <a:pt x="15987" y="14819"/>
                </a:lnTo>
                <a:lnTo>
                  <a:pt x="16011" y="14552"/>
                </a:lnTo>
                <a:lnTo>
                  <a:pt x="15987" y="14284"/>
                </a:lnTo>
                <a:lnTo>
                  <a:pt x="15938" y="14016"/>
                </a:lnTo>
                <a:lnTo>
                  <a:pt x="15865" y="13749"/>
                </a:lnTo>
                <a:lnTo>
                  <a:pt x="15987" y="13651"/>
                </a:lnTo>
                <a:lnTo>
                  <a:pt x="16084" y="13530"/>
                </a:lnTo>
                <a:lnTo>
                  <a:pt x="16181" y="13408"/>
                </a:lnTo>
                <a:lnTo>
                  <a:pt x="16254" y="13262"/>
                </a:lnTo>
                <a:lnTo>
                  <a:pt x="16376" y="12946"/>
                </a:lnTo>
                <a:lnTo>
                  <a:pt x="16425" y="12654"/>
                </a:lnTo>
                <a:lnTo>
                  <a:pt x="16449" y="12410"/>
                </a:lnTo>
                <a:lnTo>
                  <a:pt x="16449" y="12070"/>
                </a:lnTo>
                <a:lnTo>
                  <a:pt x="16425" y="11875"/>
                </a:lnTo>
                <a:lnTo>
                  <a:pt x="16400" y="11680"/>
                </a:lnTo>
                <a:lnTo>
                  <a:pt x="16352" y="11534"/>
                </a:lnTo>
                <a:lnTo>
                  <a:pt x="16279" y="11388"/>
                </a:lnTo>
                <a:lnTo>
                  <a:pt x="16425" y="11267"/>
                </a:lnTo>
                <a:lnTo>
                  <a:pt x="16546" y="11096"/>
                </a:lnTo>
                <a:lnTo>
                  <a:pt x="16668" y="10926"/>
                </a:lnTo>
                <a:lnTo>
                  <a:pt x="16765" y="10756"/>
                </a:lnTo>
                <a:lnTo>
                  <a:pt x="16838" y="10561"/>
                </a:lnTo>
                <a:lnTo>
                  <a:pt x="16887" y="10342"/>
                </a:lnTo>
                <a:lnTo>
                  <a:pt x="16911" y="10147"/>
                </a:lnTo>
                <a:lnTo>
                  <a:pt x="16936" y="9953"/>
                </a:lnTo>
                <a:lnTo>
                  <a:pt x="16911" y="9758"/>
                </a:lnTo>
                <a:lnTo>
                  <a:pt x="16838" y="9515"/>
                </a:lnTo>
                <a:lnTo>
                  <a:pt x="16717" y="9271"/>
                </a:lnTo>
                <a:lnTo>
                  <a:pt x="16571" y="9053"/>
                </a:lnTo>
                <a:lnTo>
                  <a:pt x="16717" y="8931"/>
                </a:lnTo>
                <a:lnTo>
                  <a:pt x="16838" y="8785"/>
                </a:lnTo>
                <a:lnTo>
                  <a:pt x="16936" y="8615"/>
                </a:lnTo>
                <a:lnTo>
                  <a:pt x="17033" y="8444"/>
                </a:lnTo>
                <a:lnTo>
                  <a:pt x="17106" y="8274"/>
                </a:lnTo>
                <a:lnTo>
                  <a:pt x="17155" y="8079"/>
                </a:lnTo>
                <a:lnTo>
                  <a:pt x="17179" y="7885"/>
                </a:lnTo>
                <a:lnTo>
                  <a:pt x="17203" y="7690"/>
                </a:lnTo>
                <a:lnTo>
                  <a:pt x="17179" y="7447"/>
                </a:lnTo>
                <a:lnTo>
                  <a:pt x="17106" y="7252"/>
                </a:lnTo>
                <a:lnTo>
                  <a:pt x="17009" y="7057"/>
                </a:lnTo>
                <a:lnTo>
                  <a:pt x="16887" y="6887"/>
                </a:lnTo>
                <a:lnTo>
                  <a:pt x="16717" y="6741"/>
                </a:lnTo>
                <a:lnTo>
                  <a:pt x="16546" y="6619"/>
                </a:lnTo>
                <a:lnTo>
                  <a:pt x="16352" y="6498"/>
                </a:lnTo>
                <a:lnTo>
                  <a:pt x="16157" y="6400"/>
                </a:lnTo>
                <a:lnTo>
                  <a:pt x="15938" y="6303"/>
                </a:lnTo>
                <a:lnTo>
                  <a:pt x="15719" y="6206"/>
                </a:lnTo>
                <a:lnTo>
                  <a:pt x="15232" y="6084"/>
                </a:lnTo>
                <a:lnTo>
                  <a:pt x="14746" y="5987"/>
                </a:lnTo>
                <a:lnTo>
                  <a:pt x="14259" y="5938"/>
                </a:lnTo>
                <a:lnTo>
                  <a:pt x="13845" y="5889"/>
                </a:lnTo>
                <a:lnTo>
                  <a:pt x="13432" y="5865"/>
                </a:lnTo>
                <a:lnTo>
                  <a:pt x="12604" y="5841"/>
                </a:lnTo>
                <a:lnTo>
                  <a:pt x="11607" y="5841"/>
                </a:lnTo>
                <a:lnTo>
                  <a:pt x="11266" y="5865"/>
                </a:lnTo>
                <a:lnTo>
                  <a:pt x="11461" y="5354"/>
                </a:lnTo>
                <a:lnTo>
                  <a:pt x="11655" y="4843"/>
                </a:lnTo>
                <a:lnTo>
                  <a:pt x="11826" y="4308"/>
                </a:lnTo>
                <a:lnTo>
                  <a:pt x="11996" y="3797"/>
                </a:lnTo>
                <a:lnTo>
                  <a:pt x="12142" y="3261"/>
                </a:lnTo>
                <a:lnTo>
                  <a:pt x="12239" y="2726"/>
                </a:lnTo>
                <a:lnTo>
                  <a:pt x="12264" y="2458"/>
                </a:lnTo>
                <a:lnTo>
                  <a:pt x="12264" y="2191"/>
                </a:lnTo>
                <a:lnTo>
                  <a:pt x="12239" y="1899"/>
                </a:lnTo>
                <a:lnTo>
                  <a:pt x="12215" y="1631"/>
                </a:lnTo>
                <a:lnTo>
                  <a:pt x="12166" y="1412"/>
                </a:lnTo>
                <a:lnTo>
                  <a:pt x="12118" y="1217"/>
                </a:lnTo>
                <a:lnTo>
                  <a:pt x="12045" y="1023"/>
                </a:lnTo>
                <a:lnTo>
                  <a:pt x="11972" y="853"/>
                </a:lnTo>
                <a:lnTo>
                  <a:pt x="11850" y="682"/>
                </a:lnTo>
                <a:lnTo>
                  <a:pt x="11728" y="512"/>
                </a:lnTo>
                <a:lnTo>
                  <a:pt x="11582" y="366"/>
                </a:lnTo>
                <a:lnTo>
                  <a:pt x="11412" y="220"/>
                </a:lnTo>
                <a:lnTo>
                  <a:pt x="11266" y="147"/>
                </a:lnTo>
                <a:lnTo>
                  <a:pt x="11120" y="74"/>
                </a:lnTo>
                <a:lnTo>
                  <a:pt x="10925" y="25"/>
                </a:lnTo>
                <a:lnTo>
                  <a:pt x="10731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160289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5" name="Rectangle 2"/>
          <p:cNvSpPr txBox="1">
            <a:spLocks noChangeArrowheads="1"/>
          </p:cNvSpPr>
          <p:nvPr/>
        </p:nvSpPr>
        <p:spPr>
          <a:xfrm>
            <a:off x="0" y="737212"/>
            <a:ext cx="1773716" cy="342441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itchFamily="2" charset="2"/>
              <a:buNone/>
              <a:tabLst/>
              <a:defRPr/>
            </a:pPr>
            <a:r>
              <a:rPr kumimoji="0" lang="en-US" sz="2000" b="1" i="1" u="none" strike="noStrike" kern="0" cap="none" spc="0" normalizeH="0" baseline="0" noProof="0" dirty="0">
                <a:ln>
                  <a:noFill/>
                </a:ln>
                <a:solidFill>
                  <a:srgbClr val="FF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/>
                <a:ea typeface="Arial"/>
                <a:cs typeface="Arial"/>
                <a:sym typeface="Arial"/>
              </a:rPr>
              <a:t>Advantages </a:t>
            </a:r>
          </a:p>
        </p:txBody>
      </p:sp>
      <p:sp>
        <p:nvSpPr>
          <p:cNvPr id="36" name="Content Placeholder 94"/>
          <p:cNvSpPr txBox="1">
            <a:spLocks/>
          </p:cNvSpPr>
          <p:nvPr/>
        </p:nvSpPr>
        <p:spPr>
          <a:xfrm>
            <a:off x="1718631" y="608684"/>
            <a:ext cx="7425369" cy="1925196"/>
          </a:xfrm>
          <a:prstGeom prst="rect">
            <a:avLst/>
          </a:prstGeom>
        </p:spPr>
        <p:txBody>
          <a:bodyPr/>
          <a:lstStyle/>
          <a:p>
            <a:pPr marL="0" marR="0" lvl="0" indent="-3420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50"/>
              </a:buClr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Times New Roman"/>
                <a:cs typeface="Arial"/>
                <a:sym typeface="Arial"/>
              </a:rPr>
              <a:t>Most useful for traits expressed in both the sexes</a:t>
            </a:r>
          </a:p>
          <a:p>
            <a:pPr marL="0" marR="0" lvl="0" indent="-3420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50"/>
              </a:buClr>
              <a:buSzTx/>
              <a:buFont typeface="Wingdings" pitchFamily="2" charset="2"/>
              <a:buChar char="ü"/>
              <a:tabLst/>
              <a:defRPr/>
            </a:pPr>
            <a:r>
              <a:rPr lang="en-US" sz="2400" dirty="0">
                <a:latin typeface="Times New Roman"/>
                <a:ea typeface="Times New Roman"/>
              </a:rPr>
              <a:t>O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Times New Roman"/>
                <a:cs typeface="Arial"/>
                <a:sym typeface="Arial"/>
              </a:rPr>
              <a:t>nly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Times New Roman"/>
                <a:cs typeface="Arial"/>
                <a:sym typeface="Arial"/>
              </a:rPr>
              <a:t> option in the absence of systematic record keeping</a:t>
            </a:r>
          </a:p>
          <a:p>
            <a:pPr marL="0" marR="0" lvl="0" indent="-3420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50"/>
              </a:buClr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Times New Roman"/>
                <a:cs typeface="Arial"/>
                <a:sym typeface="Arial"/>
              </a:rPr>
              <a:t>All animals can be evaluated simultaneously</a:t>
            </a:r>
          </a:p>
          <a:p>
            <a:pPr marL="0" marR="0" lvl="0" indent="-3420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50"/>
              </a:buClr>
              <a:buSzTx/>
              <a:buFont typeface="Wingdings" pitchFamily="2" charset="2"/>
              <a:buChar char="ü"/>
              <a:tabLst/>
              <a:defRPr/>
            </a:pPr>
            <a:r>
              <a:rPr lang="en-US" sz="2400" dirty="0">
                <a:latin typeface="Times New Roman"/>
                <a:ea typeface="Times New Roman"/>
              </a:rPr>
              <a:t>G</a:t>
            </a:r>
            <a:r>
              <a:rPr kumimoji="0" lang="en-US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Times New Roman"/>
                <a:cs typeface="Arial"/>
                <a:sym typeface="Arial"/>
              </a:rPr>
              <a:t>ives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Times New Roman"/>
                <a:cs typeface="Arial"/>
                <a:sym typeface="Arial"/>
              </a:rPr>
              <a:t> an indication of high correlation between genotype and phenotype when heritability of a trait is high.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" name="Rectangle 2"/>
          <p:cNvSpPr txBox="1">
            <a:spLocks noChangeArrowheads="1"/>
          </p:cNvSpPr>
          <p:nvPr/>
        </p:nvSpPr>
        <p:spPr>
          <a:xfrm>
            <a:off x="771180" y="2567848"/>
            <a:ext cx="2071171" cy="34060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000" b="1" i="1" dirty="0">
                <a:solidFill>
                  <a:srgbClr val="FF0066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Disadvantages</a:t>
            </a:r>
          </a:p>
        </p:txBody>
      </p:sp>
      <p:sp>
        <p:nvSpPr>
          <p:cNvPr id="39" name="TextBox 63"/>
          <p:cNvSpPr txBox="1">
            <a:spLocks noChangeArrowheads="1"/>
          </p:cNvSpPr>
          <p:nvPr/>
        </p:nvSpPr>
        <p:spPr bwMode="auto">
          <a:xfrm>
            <a:off x="2732183" y="2521461"/>
            <a:ext cx="605927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 algn="just"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SzPct val="110000"/>
              <a:buFont typeface="Wingdings" pitchFamily="2" charset="2"/>
              <a:buChar char="ü"/>
            </a:pPr>
            <a:r>
              <a:rPr lang="en-US" sz="2400" dirty="0">
                <a:solidFill>
                  <a:srgbClr val="0C0C0C"/>
                </a:solidFill>
                <a:latin typeface="Times New Roman" pitchFamily="18" charset="0"/>
                <a:cs typeface="Times New Roman" pitchFamily="18" charset="0"/>
              </a:rPr>
              <a:t>For traits, expressed only in </a:t>
            </a:r>
            <a:r>
              <a:rPr lang="en-US" sz="2400" b="1" dirty="0">
                <a:solidFill>
                  <a:srgbClr val="0C0C0C"/>
                </a:solidFill>
                <a:latin typeface="Times New Roman" pitchFamily="18" charset="0"/>
                <a:cs typeface="Times New Roman" pitchFamily="18" charset="0"/>
              </a:rPr>
              <a:t>♀</a:t>
            </a:r>
            <a:r>
              <a:rPr lang="en-US" sz="2400" dirty="0">
                <a:solidFill>
                  <a:srgbClr val="0C0C0C"/>
                </a:solidFill>
                <a:latin typeface="Times New Roman" pitchFamily="18" charset="0"/>
                <a:cs typeface="Times New Roman" pitchFamily="18" charset="0"/>
              </a:rPr>
              <a:t>s, individual selection is not possible for ♂s.</a:t>
            </a:r>
          </a:p>
          <a:p>
            <a:pPr marL="342900" indent="-342900" algn="just"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SzPct val="110000"/>
              <a:buFont typeface="Wingdings" pitchFamily="2" charset="2"/>
              <a:buChar char="ü"/>
            </a:pPr>
            <a:r>
              <a:rPr lang="en-US" sz="2400" dirty="0">
                <a:solidFill>
                  <a:srgbClr val="0C0C0C"/>
                </a:solidFill>
                <a:latin typeface="Times New Roman" pitchFamily="18" charset="0"/>
                <a:cs typeface="Times New Roman" pitchFamily="18" charset="0"/>
              </a:rPr>
              <a:t>Characters that are expressed late in life,</a:t>
            </a:r>
          </a:p>
          <a:p>
            <a:pPr marL="342900" indent="-342900" algn="just"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SzPct val="110000"/>
              <a:buFont typeface="Wingdings" pitchFamily="2" charset="2"/>
              <a:buChar char="ü"/>
            </a:pPr>
            <a:r>
              <a:rPr lang="en-US" sz="2400" dirty="0">
                <a:solidFill>
                  <a:srgbClr val="0C0C0C"/>
                </a:solidFill>
                <a:latin typeface="Times New Roman" pitchFamily="18" charset="0"/>
                <a:cs typeface="Times New Roman" pitchFamily="18" charset="0"/>
              </a:rPr>
              <a:t>Traits having low heritability.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89821" y="4087256"/>
            <a:ext cx="7733842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IN" sz="2000" b="1" dirty="0"/>
              <a:t>Mass selection </a:t>
            </a:r>
            <a:r>
              <a:rPr lang="en-IN" sz="2000" dirty="0"/>
              <a:t>is another term often used for individual selection, in poultry especially when the selected birds are put together </a:t>
            </a:r>
            <a:r>
              <a:rPr lang="en-IN" sz="2000" i="1" dirty="0"/>
              <a:t>en masse</a:t>
            </a:r>
            <a:r>
              <a:rPr lang="en-IN" sz="2000" dirty="0"/>
              <a:t> for mating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17"/>
          <p:cNvSpPr txBox="1">
            <a:spLocks noGrp="1"/>
          </p:cNvSpPr>
          <p:nvPr>
            <p:ph type="ctrTitle" idx="4294967295"/>
          </p:nvPr>
        </p:nvSpPr>
        <p:spPr>
          <a:xfrm>
            <a:off x="1364722" y="127279"/>
            <a:ext cx="6965497" cy="524231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/>
              <a:t>Pedigree selection</a:t>
            </a:r>
            <a:endParaRPr sz="3600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4655" y="4127239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 7"/>
          <p:cNvSpPr/>
          <p:nvPr/>
        </p:nvSpPr>
        <p:spPr>
          <a:xfrm>
            <a:off x="1003672" y="2091084"/>
            <a:ext cx="7116895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6213" indent="-176213" algn="just"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  <a:defRPr/>
            </a:pPr>
            <a:r>
              <a:rPr lang="en-IN" sz="2400" dirty="0">
                <a:solidFill>
                  <a:srgbClr val="0C0C0C"/>
                </a:solidFill>
                <a:latin typeface="Times New Roman"/>
              </a:rPr>
              <a:t>Selection based on pedigree information is determining the genetic worth of animals on the basis of the performance of their ancestors.</a:t>
            </a:r>
          </a:p>
          <a:p>
            <a:pPr marL="176213" indent="-176213" algn="just"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  <a:defRPr/>
            </a:pPr>
            <a:endParaRPr lang="en-IN" sz="800" dirty="0">
              <a:solidFill>
                <a:srgbClr val="0C0C0C"/>
              </a:solidFill>
              <a:latin typeface="Times New Roman"/>
            </a:endParaRPr>
          </a:p>
          <a:p>
            <a:pPr marL="176213" indent="-176213" algn="just"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  <a:defRPr/>
            </a:pPr>
            <a:r>
              <a:rPr lang="en-US" sz="2400" dirty="0">
                <a:solidFill>
                  <a:srgbClr val="0C0C0C"/>
                </a:solidFill>
                <a:latin typeface="Times New Roman"/>
              </a:rPr>
              <a:t>Pedigree selection importance decreases when information is available on individuals or family members</a:t>
            </a:r>
            <a:endParaRPr lang="en-US" sz="2400" baseline="30000" dirty="0">
              <a:solidFill>
                <a:srgbClr val="0C0C0C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101687" y="924462"/>
            <a:ext cx="7447401" cy="10156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  <a:defRPr/>
            </a:pPr>
            <a:r>
              <a:rPr lang="en-US" sz="20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 pedigree is a record of an individual’s ancestors that are related through his parents, and the selection of individuals based on such records is known as </a:t>
            </a:r>
            <a:r>
              <a:rPr lang="en-US" sz="20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pedigree selection</a:t>
            </a:r>
            <a:r>
              <a:rPr lang="en-US" dirty="0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38898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17"/>
          <p:cNvSpPr txBox="1">
            <a:spLocks noGrp="1"/>
          </p:cNvSpPr>
          <p:nvPr>
            <p:ph type="ctrTitle" idx="4294967295"/>
          </p:nvPr>
        </p:nvSpPr>
        <p:spPr>
          <a:xfrm>
            <a:off x="1364722" y="50160"/>
            <a:ext cx="6965497" cy="524231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/>
              <a:t>Pedigree selection</a:t>
            </a:r>
            <a:endParaRPr sz="3600" b="1" dirty="0"/>
          </a:p>
        </p:txBody>
      </p:sp>
      <p:sp>
        <p:nvSpPr>
          <p:cNvPr id="26" name="TextBox 25"/>
          <p:cNvSpPr txBox="1"/>
          <p:nvPr/>
        </p:nvSpPr>
        <p:spPr>
          <a:xfrm>
            <a:off x="848298" y="607126"/>
            <a:ext cx="2280493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chemeClr val="accent4">
                  <a:lumMod val="75000"/>
                </a:schemeClr>
              </a:buCl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difficulties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4655" y="4127239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Rectangle 8"/>
          <p:cNvSpPr/>
          <p:nvPr/>
        </p:nvSpPr>
        <p:spPr>
          <a:xfrm>
            <a:off x="3371163" y="660057"/>
            <a:ext cx="5111826" cy="10156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</a:rPr>
              <a:t>Ancestors records not always available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</a:rPr>
              <a:t>May be faulty records due to stray mating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</a:rPr>
              <a:t>Most characters have low h</a:t>
            </a:r>
            <a:r>
              <a:rPr lang="en-US" sz="2000" baseline="30000" dirty="0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4765" y="1729010"/>
            <a:ext cx="1467081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chemeClr val="accent4">
                  <a:lumMod val="75000"/>
                </a:schemeClr>
              </a:buCl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2653228" y="1781941"/>
            <a:ext cx="6402636" cy="13234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</a:rPr>
              <a:t>Less costly, only pedigree compilation is necessary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</a:rPr>
              <a:t>Allows selection at younger ages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baseline="30000" dirty="0">
                <a:solidFill>
                  <a:srgbClr val="FFFFFF"/>
                </a:solidFill>
              </a:rPr>
              <a:t> </a:t>
            </a:r>
            <a:r>
              <a:rPr lang="en-US" sz="2000" dirty="0">
                <a:solidFill>
                  <a:srgbClr val="FFFFFF"/>
                </a:solidFill>
              </a:rPr>
              <a:t>Good for multistage selection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</a:rPr>
              <a:t> Good for sex limited and traits expressed in later life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1574" y="2939028"/>
            <a:ext cx="1467081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chemeClr val="accent4">
                  <a:lumMod val="75000"/>
                </a:schemeClr>
              </a:buCl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Demerits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219198" y="3424148"/>
            <a:ext cx="6790063" cy="16312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</a:rPr>
              <a:t>Individuals from part. Pedigree can be culled </a:t>
            </a:r>
            <a:r>
              <a:rPr lang="en-US" sz="2000" dirty="0" err="1">
                <a:solidFill>
                  <a:srgbClr val="FFFFFF"/>
                </a:solidFill>
              </a:rPr>
              <a:t>inspite</a:t>
            </a:r>
            <a:r>
              <a:rPr lang="en-US" sz="2000" dirty="0">
                <a:solidFill>
                  <a:srgbClr val="FFFFFF"/>
                </a:solidFill>
              </a:rPr>
              <a:t> of having good genes, likewise some pedigree may get undue emphasis and favored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baseline="30000" dirty="0">
                <a:solidFill>
                  <a:srgbClr val="FFFFFF"/>
                </a:solidFill>
              </a:rPr>
              <a:t> </a:t>
            </a:r>
            <a:r>
              <a:rPr lang="en-US" sz="2000" dirty="0">
                <a:solidFill>
                  <a:srgbClr val="FFFFFF"/>
                </a:solidFill>
              </a:rPr>
              <a:t>introduces nonrandom bias as records are of diff. </a:t>
            </a:r>
            <a:r>
              <a:rPr lang="en-US" sz="2000" dirty="0" err="1">
                <a:solidFill>
                  <a:srgbClr val="FFFFFF"/>
                </a:solidFill>
              </a:rPr>
              <a:t>envt</a:t>
            </a:r>
            <a:r>
              <a:rPr lang="en-US" sz="2000" dirty="0">
                <a:solidFill>
                  <a:srgbClr val="FFFFFF"/>
                </a:solidFill>
              </a:rPr>
              <a:t>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</a:rPr>
              <a:t> not applicable for </a:t>
            </a:r>
            <a:r>
              <a:rPr lang="en-US" sz="2000" dirty="0" err="1">
                <a:solidFill>
                  <a:srgbClr val="FFFFFF"/>
                </a:solidFill>
              </a:rPr>
              <a:t>indivs</a:t>
            </a:r>
            <a:r>
              <a:rPr lang="en-US" sz="2000" dirty="0">
                <a:solidFill>
                  <a:srgbClr val="FFFFFF"/>
                </a:solidFill>
              </a:rPr>
              <a:t>. having same pedigree</a:t>
            </a:r>
          </a:p>
        </p:txBody>
      </p:sp>
    </p:spTree>
    <p:extLst>
      <p:ext uri="{BB962C8B-B14F-4D97-AF65-F5344CB8AC3E}">
        <p14:creationId xmlns:p14="http://schemas.microsoft.com/office/powerpoint/2010/main" val="1438898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17"/>
          <p:cNvSpPr txBox="1">
            <a:spLocks noGrp="1"/>
          </p:cNvSpPr>
          <p:nvPr>
            <p:ph type="ctrTitle" idx="4294967295"/>
          </p:nvPr>
        </p:nvSpPr>
        <p:spPr>
          <a:xfrm>
            <a:off x="1364722" y="50160"/>
            <a:ext cx="6965497" cy="524231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/>
              <a:t>Family selection</a:t>
            </a:r>
            <a:endParaRPr sz="3600" b="1" dirty="0"/>
          </a:p>
        </p:txBody>
      </p:sp>
      <p:sp>
        <p:nvSpPr>
          <p:cNvPr id="26" name="TextBox 25"/>
          <p:cNvSpPr txBox="1"/>
          <p:nvPr/>
        </p:nvSpPr>
        <p:spPr>
          <a:xfrm>
            <a:off x="848298" y="607126"/>
            <a:ext cx="2280493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chemeClr val="accent4">
                  <a:lumMod val="75000"/>
                </a:schemeClr>
              </a:buCl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Collateral relatives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4655" y="4127239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Rectangle 8"/>
          <p:cNvSpPr/>
          <p:nvPr/>
        </p:nvSpPr>
        <p:spPr>
          <a:xfrm>
            <a:off x="3371162" y="660057"/>
            <a:ext cx="5618601" cy="10156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Those relatives that are not related to an individual directly either as ancestors or as their progeny. Ex: half sibs, cousins etc.</a:t>
            </a:r>
            <a:endParaRPr lang="en-US" sz="2000" baseline="30000" dirty="0">
              <a:solidFill>
                <a:srgbClr val="FFFFFF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826265" y="1726856"/>
            <a:ext cx="8229599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6213" indent="-176213" algn="just"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Whole families are selected or rejected as units according to the </a:t>
            </a:r>
            <a:r>
              <a:rPr lang="en-IN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mean phenotypic value 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of the family.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Individual values are only used in determining the family mean</a:t>
            </a:r>
            <a:endParaRPr lang="en-US" sz="2000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181340" y="2972451"/>
            <a:ext cx="6687238" cy="10156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US" sz="2000" kern="1200" dirty="0">
                <a:solidFill>
                  <a:srgbClr val="FFFFFF"/>
                </a:solidFill>
                <a:latin typeface="Times New Roman"/>
                <a:ea typeface="Times New Roman"/>
              </a:rPr>
              <a:t>low h</a:t>
            </a:r>
            <a:r>
              <a:rPr lang="en-US" sz="2000" kern="1200" baseline="30000" dirty="0">
                <a:solidFill>
                  <a:srgbClr val="FFFFFF"/>
                </a:solidFill>
                <a:latin typeface="Times New Roman"/>
                <a:ea typeface="Times New Roman"/>
              </a:rPr>
              <a:t>2</a:t>
            </a:r>
            <a:r>
              <a:rPr lang="en-US" sz="2000" kern="1200" dirty="0">
                <a:solidFill>
                  <a:srgbClr val="FFFFFF"/>
                </a:solidFill>
                <a:latin typeface="Times New Roman"/>
                <a:ea typeface="Times New Roman"/>
              </a:rPr>
              <a:t>, mean value of a no. of relatives provides a more reliable guide to breeding value than the individual‘s own phenotypic value.</a:t>
            </a: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47311" y="2896794"/>
            <a:ext cx="1356912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chemeClr val="accent4">
                  <a:lumMod val="75000"/>
                </a:schemeClr>
              </a:buCl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Conditions</a:t>
            </a:r>
          </a:p>
        </p:txBody>
      </p:sp>
      <p:sp>
        <p:nvSpPr>
          <p:cNvPr id="42" name="Rectangle 41"/>
          <p:cNvSpPr/>
          <p:nvPr/>
        </p:nvSpPr>
        <p:spPr>
          <a:xfrm>
            <a:off x="760163" y="4053251"/>
            <a:ext cx="7238082" cy="10156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IN" sz="2000" kern="1200" dirty="0">
                <a:solidFill>
                  <a:srgbClr val="FFFFFF"/>
                </a:solidFill>
                <a:latin typeface="Times New Roman"/>
                <a:ea typeface="Times New Roman"/>
                <a:cs typeface="+mn-cs"/>
              </a:rPr>
              <a:t>The larger the family the closer is the correspondence between mean phenotypic value and mean genotypic value.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</a:pPr>
            <a:r>
              <a:rPr lang="en-IN" sz="2000" kern="1200" dirty="0">
                <a:solidFill>
                  <a:srgbClr val="FFFFFF"/>
                </a:solidFill>
                <a:latin typeface="Times New Roman"/>
                <a:ea typeface="Times New Roman"/>
              </a:rPr>
              <a:t>Consider the intensity of selection and the avoidance of inbreeding.</a:t>
            </a:r>
            <a:endParaRPr lang="en-IN" sz="2000" kern="1200" dirty="0">
              <a:solidFill>
                <a:srgbClr val="FFFFFF"/>
              </a:solidFill>
              <a:latin typeface="Times New Roman"/>
              <a:ea typeface="Times New Roman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8898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17"/>
          <p:cNvSpPr txBox="1">
            <a:spLocks noGrp="1"/>
          </p:cNvSpPr>
          <p:nvPr>
            <p:ph type="ctrTitle" idx="4294967295"/>
          </p:nvPr>
        </p:nvSpPr>
        <p:spPr>
          <a:xfrm>
            <a:off x="1364722" y="127279"/>
            <a:ext cx="6965497" cy="524231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/>
              <a:t>Family selection</a:t>
            </a:r>
            <a:endParaRPr sz="3600" b="1" dirty="0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4655" y="4127239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9" name="Picture 4" descr="Black And White Cow Clipart , Free Transparent Clipart - ClipartKe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631" y="2147558"/>
            <a:ext cx="256201" cy="33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9" name="Group 68"/>
          <p:cNvGrpSpPr/>
          <p:nvPr/>
        </p:nvGrpSpPr>
        <p:grpSpPr>
          <a:xfrm>
            <a:off x="958468" y="705080"/>
            <a:ext cx="3624548" cy="3470314"/>
            <a:chOff x="958468" y="705080"/>
            <a:chExt cx="3624548" cy="3470314"/>
          </a:xfrm>
        </p:grpSpPr>
        <p:sp>
          <p:nvSpPr>
            <p:cNvPr id="22" name="Oval 21"/>
            <p:cNvSpPr/>
            <p:nvPr/>
          </p:nvSpPr>
          <p:spPr>
            <a:xfrm>
              <a:off x="958468" y="705080"/>
              <a:ext cx="3338110" cy="347031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pic>
          <p:nvPicPr>
            <p:cNvPr id="23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18739" y="2538309"/>
              <a:ext cx="219382" cy="3788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9239" y="1766497"/>
              <a:ext cx="208033" cy="3592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36223" y="2214925"/>
              <a:ext cx="232403" cy="4013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2361" y="1808135"/>
              <a:ext cx="295303" cy="3291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9174" y="2449510"/>
              <a:ext cx="268272" cy="349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5923" y="2041221"/>
              <a:ext cx="275421" cy="3550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Oval 45"/>
            <p:cNvSpPr/>
            <p:nvPr/>
          </p:nvSpPr>
          <p:spPr>
            <a:xfrm>
              <a:off x="1145755" y="1610259"/>
              <a:ext cx="1399142" cy="1463447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3977088" y="1476261"/>
              <a:ext cx="605928" cy="369332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dk1"/>
            </a:fillRef>
            <a:effectRef idx="1">
              <a:schemeClr val="dk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IN" sz="1800" dirty="0"/>
                <a:t>F</a:t>
              </a:r>
              <a:r>
                <a:rPr lang="en-IN" sz="1800" baseline="-25000" dirty="0"/>
                <a:t>2</a:t>
              </a: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1121885" y="1210019"/>
              <a:ext cx="605928" cy="369332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dk1"/>
            </a:fillRef>
            <a:effectRef idx="1">
              <a:schemeClr val="dk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IN" sz="1800" dirty="0"/>
                <a:t>F</a:t>
              </a:r>
              <a:r>
                <a:rPr lang="en-IN" sz="1800" baseline="-25000" dirty="0"/>
                <a:t>1</a:t>
              </a:r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1937132" y="3655765"/>
              <a:ext cx="605928" cy="369332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dk1"/>
            </a:fillRef>
            <a:effectRef idx="1">
              <a:schemeClr val="dk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IN" sz="1800" dirty="0"/>
                <a:t>F</a:t>
              </a:r>
              <a:r>
                <a:rPr lang="en-IN" sz="1800" baseline="-25000" dirty="0"/>
                <a:t>3</a:t>
              </a:r>
            </a:p>
          </p:txBody>
        </p:sp>
        <p:pic>
          <p:nvPicPr>
            <p:cNvPr id="52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82994" y="1897495"/>
              <a:ext cx="219382" cy="3788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93494" y="1125683"/>
              <a:ext cx="208033" cy="3592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0478" y="1574111"/>
              <a:ext cx="232403" cy="4013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06616" y="1167321"/>
              <a:ext cx="295303" cy="3291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3429" y="1808696"/>
              <a:ext cx="268272" cy="349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0178" y="1400407"/>
              <a:ext cx="275421" cy="3550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82886" y="1506744"/>
              <a:ext cx="256201" cy="3312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9" name="Oval 58"/>
            <p:cNvSpPr/>
            <p:nvPr/>
          </p:nvSpPr>
          <p:spPr>
            <a:xfrm>
              <a:off x="2510010" y="969445"/>
              <a:ext cx="1399142" cy="1463447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pic>
          <p:nvPicPr>
            <p:cNvPr id="60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05876" y="3417823"/>
              <a:ext cx="219382" cy="3788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16376" y="2646011"/>
              <a:ext cx="208033" cy="3592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23360" y="3094439"/>
              <a:ext cx="232403" cy="4013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29498" y="2687649"/>
              <a:ext cx="295303" cy="3291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4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16311" y="3329024"/>
              <a:ext cx="268272" cy="349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5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3060" y="2920735"/>
              <a:ext cx="275421" cy="3550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6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5768" y="3027072"/>
              <a:ext cx="256201" cy="3312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7" name="Oval 66"/>
            <p:cNvSpPr/>
            <p:nvPr/>
          </p:nvSpPr>
          <p:spPr>
            <a:xfrm>
              <a:off x="2432892" y="2489773"/>
              <a:ext cx="1399142" cy="1463447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68" name="Rectangle 67"/>
          <p:cNvSpPr/>
          <p:nvPr/>
        </p:nvSpPr>
        <p:spPr>
          <a:xfrm>
            <a:off x="4709711" y="657610"/>
            <a:ext cx="4026665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IN" sz="2000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Environmental deviations 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of the individuals tend to cancel each other out in the mean value of the family</a:t>
            </a:r>
          </a:p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So the </a:t>
            </a:r>
            <a:r>
              <a:rPr lang="en-IN" sz="2000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phenotypic mean 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of the family comes close to being a measure of its </a:t>
            </a:r>
            <a:r>
              <a:rPr lang="en-IN" sz="2000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genotypic mean</a:t>
            </a:r>
          </a:p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The advantage gained is greater when </a:t>
            </a:r>
            <a:r>
              <a:rPr lang="en-IN" sz="2000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environmental deviations 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constitute a large part of the phenotypic variance i.e. when h</a:t>
            </a:r>
            <a:r>
              <a:rPr lang="en-IN" sz="20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 is low</a:t>
            </a:r>
          </a:p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 Common environment</a:t>
            </a:r>
          </a:p>
          <a:p>
            <a:pPr marL="176213" indent="-176213">
              <a:buClr>
                <a:srgbClr val="C00000"/>
              </a:buClr>
            </a:pP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Impairs family selection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56635" y="4351203"/>
            <a:ext cx="1591467" cy="595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352964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17"/>
          <p:cNvSpPr txBox="1">
            <a:spLocks noGrp="1"/>
          </p:cNvSpPr>
          <p:nvPr>
            <p:ph type="ctrTitle" idx="4294967295"/>
          </p:nvPr>
        </p:nvSpPr>
        <p:spPr>
          <a:xfrm>
            <a:off x="1364722" y="127279"/>
            <a:ext cx="6965497" cy="524231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/>
              <a:t>Family selection</a:t>
            </a:r>
            <a:endParaRPr sz="3600" b="1" dirty="0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2140" y="4633762"/>
            <a:ext cx="561860" cy="509737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8" name="Rectangle 67"/>
          <p:cNvSpPr/>
          <p:nvPr/>
        </p:nvSpPr>
        <p:spPr>
          <a:xfrm>
            <a:off x="892366" y="492357"/>
            <a:ext cx="782197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6213" indent="-176213">
              <a:buClr>
                <a:srgbClr val="C00000"/>
              </a:buClr>
            </a:pPr>
            <a:r>
              <a:rPr lang="en-US" sz="2000" kern="1200" dirty="0">
                <a:solidFill>
                  <a:srgbClr val="C00000"/>
                </a:solidFill>
                <a:latin typeface="Times New Roman"/>
                <a:ea typeface="Times New Roman"/>
              </a:rPr>
              <a:t>Advantage: </a:t>
            </a:r>
            <a:endParaRPr lang="en-US" sz="2000" kern="1200" dirty="0">
              <a:solidFill>
                <a:srgbClr val="FFFF00"/>
              </a:solidFill>
              <a:latin typeface="Times New Roman"/>
              <a:ea typeface="Times New Roman"/>
            </a:endParaRPr>
          </a:p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Times New Roman"/>
                <a:ea typeface="Times New Roman"/>
              </a:rPr>
              <a:t>Selection at an early age for the traits,</a:t>
            </a:r>
          </a:p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Times New Roman"/>
                <a:ea typeface="Times New Roman"/>
              </a:rPr>
              <a:t>traits that are expressed only in one sex</a:t>
            </a:r>
          </a:p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Times New Roman"/>
                <a:ea typeface="Times New Roman"/>
              </a:rPr>
              <a:t>supplement individual selection for lowly heritable traits.</a:t>
            </a:r>
            <a:endParaRPr lang="en-US" sz="2000" kern="1200" dirty="0">
              <a:solidFill>
                <a:srgbClr val="FFFFFF"/>
              </a:solidFill>
              <a:latin typeface="Times New Roman"/>
              <a:ea typeface="Times New Roman"/>
            </a:endParaRPr>
          </a:p>
          <a:p>
            <a:pPr marL="176213" indent="-176213">
              <a:buClr>
                <a:srgbClr val="C00000"/>
              </a:buClr>
            </a:pPr>
            <a:r>
              <a:rPr lang="en-US" sz="2000" kern="1200" dirty="0">
                <a:solidFill>
                  <a:srgbClr val="C00000"/>
                </a:solidFill>
                <a:latin typeface="Times New Roman"/>
                <a:ea typeface="Times New Roman"/>
              </a:rPr>
              <a:t>Disadvantage: </a:t>
            </a:r>
            <a:endParaRPr lang="en-US" sz="2000" kern="1200" dirty="0">
              <a:solidFill>
                <a:srgbClr val="FFFFFF"/>
              </a:solidFill>
              <a:latin typeface="Times New Roman"/>
              <a:ea typeface="Times New Roman"/>
            </a:endParaRPr>
          </a:p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Times New Roman"/>
                <a:ea typeface="Times New Roman"/>
              </a:rPr>
              <a:t>Common environmental effect</a:t>
            </a:r>
          </a:p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Times New Roman"/>
                <a:ea typeface="Times New Roman"/>
              </a:rPr>
              <a:t>small family size not suitable for family selection, only applicable in animals with high reproduction rate</a:t>
            </a:r>
          </a:p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Times New Roman"/>
                <a:ea typeface="Times New Roman"/>
              </a:rPr>
              <a:t>costly of space and time</a:t>
            </a:r>
            <a:endParaRPr lang="en-IN" sz="2000" kern="1200" dirty="0">
              <a:solidFill>
                <a:schemeClr val="tx1"/>
              </a:solidFill>
              <a:latin typeface="Times New Roman"/>
              <a:ea typeface="Times New Roman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765604" y="3761919"/>
            <a:ext cx="1845391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IN" sz="2000" b="1" dirty="0"/>
              <a:t>Sib selection</a:t>
            </a:r>
          </a:p>
        </p:txBody>
      </p:sp>
      <p:sp>
        <p:nvSpPr>
          <p:cNvPr id="36" name="Rectangle 35"/>
          <p:cNvSpPr/>
          <p:nvPr/>
        </p:nvSpPr>
        <p:spPr>
          <a:xfrm>
            <a:off x="2633028" y="3337069"/>
            <a:ext cx="621351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Some characters, cannot be measured on the individuals that are to be used as parents, and selection can only be based on the values of relatives. </a:t>
            </a:r>
          </a:p>
          <a:p>
            <a:pPr marL="176213" indent="-176213">
              <a:buClr>
                <a:srgbClr val="C00000"/>
              </a:buClr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This is actually a family selection but with the difference that now the selected individuals have not contributed to the estimate of their family mean. 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804231" y="4497169"/>
            <a:ext cx="17406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800" b="1" dirty="0">
                <a:latin typeface="Times New Roman" pitchFamily="18" charset="0"/>
                <a:cs typeface="Times New Roman" pitchFamily="18" charset="0"/>
              </a:rPr>
              <a:t>Ex: Slaughter traits</a:t>
            </a:r>
          </a:p>
        </p:txBody>
      </p:sp>
    </p:spTree>
    <p:extLst>
      <p:ext uri="{BB962C8B-B14F-4D97-AF65-F5344CB8AC3E}">
        <p14:creationId xmlns:p14="http://schemas.microsoft.com/office/powerpoint/2010/main" val="3352964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17"/>
          <p:cNvSpPr txBox="1">
            <a:spLocks noGrp="1"/>
          </p:cNvSpPr>
          <p:nvPr>
            <p:ph type="ctrTitle" idx="4294967295"/>
          </p:nvPr>
        </p:nvSpPr>
        <p:spPr>
          <a:xfrm>
            <a:off x="1364722" y="127279"/>
            <a:ext cx="6965497" cy="524231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/>
              <a:t>Within Family selection</a:t>
            </a:r>
            <a:endParaRPr sz="3600" b="1" dirty="0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2140" y="4633762"/>
            <a:ext cx="561860" cy="509737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8" name="Rectangle 67"/>
          <p:cNvSpPr/>
          <p:nvPr/>
        </p:nvSpPr>
        <p:spPr>
          <a:xfrm>
            <a:off x="727111" y="558455"/>
            <a:ext cx="6235547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6213" indent="-176213"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  <a:defRPr/>
            </a:pPr>
            <a:r>
              <a:rPr lang="en-US" sz="2000" dirty="0">
                <a:solidFill>
                  <a:schemeClr val="tx1"/>
                </a:solidFill>
                <a:latin typeface="Times New Roman"/>
                <a:ea typeface="Times New Roman"/>
              </a:rPr>
              <a:t>Deviation of individual’s performance from the mean of the family to which it belongs.</a:t>
            </a:r>
          </a:p>
          <a:p>
            <a:pPr marL="176213" indent="-176213"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  <a:defRPr/>
            </a:pPr>
            <a:r>
              <a:rPr lang="en-US" sz="2000" dirty="0">
                <a:solidFill>
                  <a:schemeClr val="tx1"/>
                </a:solidFill>
                <a:latin typeface="Times New Roman"/>
              </a:rPr>
              <a:t> </a:t>
            </a:r>
            <a:r>
              <a:rPr lang="en-US" sz="2000" dirty="0">
                <a:solidFill>
                  <a:schemeClr val="tx1"/>
                </a:solidFill>
                <a:latin typeface="Times New Roman"/>
                <a:ea typeface="Times New Roman"/>
              </a:rPr>
              <a:t>The animals that exceed their family mean by greatest amount are considered as the most desirable.</a:t>
            </a:r>
          </a:p>
          <a:p>
            <a:pPr marL="176213" indent="-176213" fontAlgn="base">
              <a:spcBef>
                <a:spcPct val="0"/>
              </a:spcBef>
              <a:spcAft>
                <a:spcPct val="0"/>
              </a:spcAft>
              <a:buClr>
                <a:srgbClr val="FF0066"/>
              </a:buClr>
              <a:buFont typeface="Wingdings" pitchFamily="2" charset="2"/>
              <a:buChar char="ü"/>
              <a:defRPr/>
            </a:pPr>
            <a:r>
              <a:rPr lang="en-US" sz="2000" dirty="0">
                <a:solidFill>
                  <a:schemeClr val="tx1"/>
                </a:solidFill>
                <a:latin typeface="Times New Roman"/>
                <a:ea typeface="Times New Roman"/>
              </a:rPr>
              <a:t>This method is advantageous over the other is a </a:t>
            </a:r>
            <a:r>
              <a:rPr lang="en-US" sz="2000" dirty="0">
                <a:solidFill>
                  <a:srgbClr val="C00000"/>
                </a:solidFill>
                <a:latin typeface="Times New Roman"/>
                <a:ea typeface="Times New Roman"/>
              </a:rPr>
              <a:t>large component of environmental variance common to members of a family</a:t>
            </a:r>
            <a:r>
              <a:rPr lang="en-US" sz="2000" dirty="0">
                <a:solidFill>
                  <a:schemeClr val="tx1"/>
                </a:solidFill>
                <a:latin typeface="Times New Roman"/>
                <a:ea typeface="Times New Roman"/>
              </a:rPr>
              <a:t>,</a:t>
            </a:r>
          </a:p>
          <a:p>
            <a:pPr marL="176213" indent="-176213" algn="just" fontAlgn="base">
              <a:defRPr/>
            </a:pPr>
            <a:r>
              <a:rPr lang="en-US" sz="2000" dirty="0">
                <a:solidFill>
                  <a:schemeClr val="tx1"/>
                </a:solidFill>
                <a:latin typeface="Times New Roman"/>
                <a:ea typeface="Times New Roman"/>
              </a:rPr>
              <a:t>	for example pre-weaning growth in pigs. </a:t>
            </a:r>
          </a:p>
          <a:p>
            <a:pPr marL="176213" indent="-176213" algn="just" fontAlgn="base">
              <a:defRPr/>
            </a:pPr>
            <a:r>
              <a:rPr lang="en-US" sz="2000" dirty="0">
                <a:solidFill>
                  <a:schemeClr val="tx1"/>
                </a:solidFill>
                <a:latin typeface="Times New Roman"/>
                <a:ea typeface="Times New Roman"/>
              </a:rPr>
              <a:t>	</a:t>
            </a:r>
          </a:p>
          <a:p>
            <a:pPr marL="176213" indent="-176213" algn="just" fontAlgn="base">
              <a:defRPr/>
            </a:pPr>
            <a:r>
              <a:rPr lang="en-US" sz="2000" dirty="0">
                <a:solidFill>
                  <a:schemeClr val="tx1"/>
                </a:solidFill>
                <a:latin typeface="Times New Roman"/>
                <a:ea typeface="Times New Roman"/>
              </a:rPr>
              <a:t>Here, a large part of the variation of individual’s weaning weight is attributable to the mother and is therefore common to members of a family. Selection within families would eliminate this large non-genetic component from the variation operated on by the selection.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6235548" y="1112705"/>
            <a:ext cx="2930486" cy="2710149"/>
            <a:chOff x="958468" y="705080"/>
            <a:chExt cx="3624548" cy="3470314"/>
          </a:xfrm>
        </p:grpSpPr>
        <p:sp>
          <p:nvSpPr>
            <p:cNvPr id="9" name="Oval 8"/>
            <p:cNvSpPr/>
            <p:nvPr/>
          </p:nvSpPr>
          <p:spPr>
            <a:xfrm>
              <a:off x="958468" y="705080"/>
              <a:ext cx="3338110" cy="347031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pic>
          <p:nvPicPr>
            <p:cNvPr id="10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18739" y="2538309"/>
              <a:ext cx="219382" cy="3788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9239" y="1766497"/>
              <a:ext cx="208033" cy="3592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36223" y="2214925"/>
              <a:ext cx="232403" cy="4013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2361" y="1808135"/>
              <a:ext cx="295303" cy="3291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9174" y="2449510"/>
              <a:ext cx="268272" cy="349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5923" y="2041221"/>
              <a:ext cx="275421" cy="3550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Oval 15"/>
            <p:cNvSpPr/>
            <p:nvPr/>
          </p:nvSpPr>
          <p:spPr>
            <a:xfrm>
              <a:off x="1145755" y="1610259"/>
              <a:ext cx="1399142" cy="1463447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977088" y="1476261"/>
              <a:ext cx="605928" cy="369332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dk1"/>
            </a:fillRef>
            <a:effectRef idx="1">
              <a:schemeClr val="dk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IN" sz="1800" dirty="0"/>
                <a:t>F</a:t>
              </a:r>
              <a:r>
                <a:rPr lang="en-IN" sz="1800" baseline="-25000" dirty="0"/>
                <a:t>2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1121885" y="1210019"/>
              <a:ext cx="605928" cy="369332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dk1"/>
            </a:fillRef>
            <a:effectRef idx="1">
              <a:schemeClr val="dk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IN" sz="1800" dirty="0"/>
                <a:t>F</a:t>
              </a:r>
              <a:r>
                <a:rPr lang="en-IN" sz="1800" baseline="-25000" dirty="0"/>
                <a:t>1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937132" y="3655765"/>
              <a:ext cx="605928" cy="369332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dk1"/>
            </a:fillRef>
            <a:effectRef idx="1">
              <a:schemeClr val="dk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IN" sz="1800" dirty="0"/>
                <a:t>F</a:t>
              </a:r>
              <a:r>
                <a:rPr lang="en-IN" sz="1800" baseline="-25000" dirty="0"/>
                <a:t>3</a:t>
              </a:r>
            </a:p>
          </p:txBody>
        </p:sp>
        <p:pic>
          <p:nvPicPr>
            <p:cNvPr id="20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82994" y="1897495"/>
              <a:ext cx="219382" cy="3788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93494" y="1125683"/>
              <a:ext cx="208033" cy="3592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0478" y="1574111"/>
              <a:ext cx="232403" cy="4013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06616" y="1167321"/>
              <a:ext cx="295303" cy="3291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3429" y="1808696"/>
              <a:ext cx="268272" cy="349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0178" y="1400407"/>
              <a:ext cx="275421" cy="3550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82886" y="1506744"/>
              <a:ext cx="256201" cy="3312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Oval 27"/>
            <p:cNvSpPr/>
            <p:nvPr/>
          </p:nvSpPr>
          <p:spPr>
            <a:xfrm>
              <a:off x="2510010" y="969445"/>
              <a:ext cx="1399142" cy="1463447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pic>
          <p:nvPicPr>
            <p:cNvPr id="29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05876" y="3417823"/>
              <a:ext cx="219382" cy="3788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16376" y="2646011"/>
              <a:ext cx="208033" cy="3592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23360" y="3094439"/>
              <a:ext cx="232403" cy="4013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29498" y="2687649"/>
              <a:ext cx="295303" cy="3291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16311" y="3329024"/>
              <a:ext cx="268272" cy="349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43060" y="2920735"/>
              <a:ext cx="275421" cy="3550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4" descr="Black And White Cow Clipart , Free Transparent Clipart - ClipartKe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5768" y="3027072"/>
              <a:ext cx="256201" cy="3312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Oval 38"/>
            <p:cNvSpPr/>
            <p:nvPr/>
          </p:nvSpPr>
          <p:spPr>
            <a:xfrm>
              <a:off x="2432892" y="2489773"/>
              <a:ext cx="1399142" cy="1463447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</p:grpSp>
      <p:sp>
        <p:nvSpPr>
          <p:cNvPr id="40" name="TextBox 39"/>
          <p:cNvSpPr txBox="1"/>
          <p:nvPr/>
        </p:nvSpPr>
        <p:spPr>
          <a:xfrm>
            <a:off x="7855026" y="319487"/>
            <a:ext cx="1101687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800" b="1" dirty="0">
                <a:latin typeface="Times New Roman" pitchFamily="18" charset="0"/>
                <a:cs typeface="Times New Roman" pitchFamily="18" charset="0"/>
              </a:rPr>
              <a:t>Reverse to family selection</a:t>
            </a:r>
          </a:p>
        </p:txBody>
      </p:sp>
    </p:spTree>
    <p:extLst>
      <p:ext uri="{BB962C8B-B14F-4D97-AF65-F5344CB8AC3E}">
        <p14:creationId xmlns:p14="http://schemas.microsoft.com/office/powerpoint/2010/main" val="33529644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Shape 10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9" name="Google Shape;1039;p37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10</a:t>
            </a:fld>
            <a:endParaRPr/>
          </a:p>
        </p:txBody>
      </p:sp>
      <p:sp>
        <p:nvSpPr>
          <p:cNvPr id="1040" name="Google Shape;1040;p37"/>
          <p:cNvSpPr txBox="1">
            <a:spLocks noGrp="1"/>
          </p:cNvSpPr>
          <p:nvPr>
            <p:ph type="ctrTitle" idx="4294967295"/>
          </p:nvPr>
        </p:nvSpPr>
        <p:spPr>
          <a:xfrm>
            <a:off x="1277675" y="1215400"/>
            <a:ext cx="6593700" cy="1159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600"/>
              <a:t>Thanks!</a:t>
            </a:r>
            <a:endParaRPr sz="9600"/>
          </a:p>
        </p:txBody>
      </p:sp>
      <p:sp>
        <p:nvSpPr>
          <p:cNvPr id="1041" name="Google Shape;1041;p37"/>
          <p:cNvSpPr txBox="1">
            <a:spLocks noGrp="1"/>
          </p:cNvSpPr>
          <p:nvPr>
            <p:ph type="subTitle" idx="4294967295"/>
          </p:nvPr>
        </p:nvSpPr>
        <p:spPr>
          <a:xfrm>
            <a:off x="1277675" y="2415025"/>
            <a:ext cx="6593700" cy="18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3600" b="1" dirty="0">
                <a:solidFill>
                  <a:schemeClr val="lt1"/>
                </a:solidFill>
                <a:highlight>
                  <a:schemeClr val="accent3"/>
                </a:highlight>
                <a:latin typeface="Nunito"/>
                <a:ea typeface="Nunito"/>
                <a:cs typeface="Nunito"/>
                <a:sym typeface="Nunito"/>
              </a:rPr>
              <a:t>Any questions?</a:t>
            </a:r>
            <a:endParaRPr sz="3600" b="1" dirty="0">
              <a:solidFill>
                <a:schemeClr val="lt1"/>
              </a:solidFill>
              <a:highlight>
                <a:schemeClr val="accent3"/>
              </a:highlight>
              <a:latin typeface="Nunito"/>
              <a:ea typeface="Nunito"/>
              <a:cs typeface="Nunito"/>
              <a:sym typeface="Nunito"/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" dirty="0"/>
              <a:t>You can find me at:</a:t>
            </a: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" dirty="0"/>
              <a:t>@JP_AAtrey</a:t>
            </a: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1000"/>
              </a:spcAft>
              <a:buNone/>
            </a:pPr>
            <a:r>
              <a:rPr lang="en-IN" dirty="0"/>
              <a:t>j</a:t>
            </a:r>
            <a:r>
              <a:rPr lang="en" dirty="0"/>
              <a:t>p.prakash01@gmail.com</a:t>
            </a:r>
            <a:endParaRPr dirty="0"/>
          </a:p>
        </p:txBody>
      </p:sp>
      <p:sp>
        <p:nvSpPr>
          <p:cNvPr id="1042" name="Google Shape;1042;p37"/>
          <p:cNvSpPr/>
          <p:nvPr/>
        </p:nvSpPr>
        <p:spPr>
          <a:xfrm>
            <a:off x="401292" y="464143"/>
            <a:ext cx="376518" cy="332917"/>
          </a:xfrm>
          <a:custGeom>
            <a:avLst/>
            <a:gdLst/>
            <a:ahLst/>
            <a:cxnLst/>
            <a:rect l="l" t="t" r="r" b="b"/>
            <a:pathLst>
              <a:path w="17228" h="15233" extrusionOk="0">
                <a:moveTo>
                  <a:pt x="3918" y="535"/>
                </a:moveTo>
                <a:lnTo>
                  <a:pt x="4380" y="584"/>
                </a:lnTo>
                <a:lnTo>
                  <a:pt x="4842" y="657"/>
                </a:lnTo>
                <a:lnTo>
                  <a:pt x="5280" y="779"/>
                </a:lnTo>
                <a:lnTo>
                  <a:pt x="5767" y="973"/>
                </a:lnTo>
                <a:lnTo>
                  <a:pt x="6253" y="1192"/>
                </a:lnTo>
                <a:lnTo>
                  <a:pt x="6716" y="1436"/>
                </a:lnTo>
                <a:lnTo>
                  <a:pt x="7154" y="1728"/>
                </a:lnTo>
                <a:lnTo>
                  <a:pt x="7446" y="1898"/>
                </a:lnTo>
                <a:lnTo>
                  <a:pt x="7762" y="2117"/>
                </a:lnTo>
                <a:lnTo>
                  <a:pt x="7908" y="2239"/>
                </a:lnTo>
                <a:lnTo>
                  <a:pt x="8054" y="2385"/>
                </a:lnTo>
                <a:lnTo>
                  <a:pt x="8200" y="2531"/>
                </a:lnTo>
                <a:lnTo>
                  <a:pt x="8297" y="2677"/>
                </a:lnTo>
                <a:lnTo>
                  <a:pt x="8297" y="2774"/>
                </a:lnTo>
                <a:lnTo>
                  <a:pt x="8297" y="2847"/>
                </a:lnTo>
                <a:lnTo>
                  <a:pt x="8346" y="2920"/>
                </a:lnTo>
                <a:lnTo>
                  <a:pt x="8395" y="2993"/>
                </a:lnTo>
                <a:lnTo>
                  <a:pt x="8395" y="3115"/>
                </a:lnTo>
                <a:lnTo>
                  <a:pt x="8419" y="3188"/>
                </a:lnTo>
                <a:lnTo>
                  <a:pt x="8468" y="3212"/>
                </a:lnTo>
                <a:lnTo>
                  <a:pt x="8541" y="3212"/>
                </a:lnTo>
                <a:lnTo>
                  <a:pt x="8589" y="3188"/>
                </a:lnTo>
                <a:lnTo>
                  <a:pt x="8711" y="3066"/>
                </a:lnTo>
                <a:lnTo>
                  <a:pt x="8784" y="2920"/>
                </a:lnTo>
                <a:lnTo>
                  <a:pt x="8833" y="2774"/>
                </a:lnTo>
                <a:lnTo>
                  <a:pt x="8808" y="2628"/>
                </a:lnTo>
                <a:lnTo>
                  <a:pt x="8930" y="2482"/>
                </a:lnTo>
                <a:lnTo>
                  <a:pt x="9076" y="2360"/>
                </a:lnTo>
                <a:lnTo>
                  <a:pt x="9441" y="2093"/>
                </a:lnTo>
                <a:lnTo>
                  <a:pt x="10001" y="1728"/>
                </a:lnTo>
                <a:lnTo>
                  <a:pt x="10439" y="1460"/>
                </a:lnTo>
                <a:lnTo>
                  <a:pt x="10925" y="1192"/>
                </a:lnTo>
                <a:lnTo>
                  <a:pt x="11412" y="949"/>
                </a:lnTo>
                <a:lnTo>
                  <a:pt x="11899" y="754"/>
                </a:lnTo>
                <a:lnTo>
                  <a:pt x="12045" y="681"/>
                </a:lnTo>
                <a:lnTo>
                  <a:pt x="12215" y="657"/>
                </a:lnTo>
                <a:lnTo>
                  <a:pt x="12580" y="608"/>
                </a:lnTo>
                <a:lnTo>
                  <a:pt x="12945" y="633"/>
                </a:lnTo>
                <a:lnTo>
                  <a:pt x="13286" y="633"/>
                </a:lnTo>
                <a:lnTo>
                  <a:pt x="13626" y="657"/>
                </a:lnTo>
                <a:lnTo>
                  <a:pt x="13967" y="730"/>
                </a:lnTo>
                <a:lnTo>
                  <a:pt x="14283" y="803"/>
                </a:lnTo>
                <a:lnTo>
                  <a:pt x="14599" y="925"/>
                </a:lnTo>
                <a:lnTo>
                  <a:pt x="14551" y="998"/>
                </a:lnTo>
                <a:lnTo>
                  <a:pt x="14526" y="1095"/>
                </a:lnTo>
                <a:lnTo>
                  <a:pt x="14551" y="1144"/>
                </a:lnTo>
                <a:lnTo>
                  <a:pt x="14575" y="1192"/>
                </a:lnTo>
                <a:lnTo>
                  <a:pt x="14624" y="1217"/>
                </a:lnTo>
                <a:lnTo>
                  <a:pt x="14672" y="1217"/>
                </a:lnTo>
                <a:lnTo>
                  <a:pt x="14770" y="1168"/>
                </a:lnTo>
                <a:lnTo>
                  <a:pt x="14867" y="1119"/>
                </a:lnTo>
                <a:lnTo>
                  <a:pt x="14964" y="1095"/>
                </a:lnTo>
                <a:lnTo>
                  <a:pt x="15135" y="1192"/>
                </a:lnTo>
                <a:lnTo>
                  <a:pt x="15062" y="1265"/>
                </a:lnTo>
                <a:lnTo>
                  <a:pt x="15013" y="1338"/>
                </a:lnTo>
                <a:lnTo>
                  <a:pt x="15013" y="1436"/>
                </a:lnTo>
                <a:lnTo>
                  <a:pt x="15037" y="1509"/>
                </a:lnTo>
                <a:lnTo>
                  <a:pt x="15110" y="1533"/>
                </a:lnTo>
                <a:lnTo>
                  <a:pt x="15208" y="1533"/>
                </a:lnTo>
                <a:lnTo>
                  <a:pt x="15427" y="1411"/>
                </a:lnTo>
                <a:lnTo>
                  <a:pt x="15573" y="1509"/>
                </a:lnTo>
                <a:lnTo>
                  <a:pt x="15451" y="1679"/>
                </a:lnTo>
                <a:lnTo>
                  <a:pt x="15378" y="1849"/>
                </a:lnTo>
                <a:lnTo>
                  <a:pt x="15378" y="1995"/>
                </a:lnTo>
                <a:lnTo>
                  <a:pt x="15378" y="2044"/>
                </a:lnTo>
                <a:lnTo>
                  <a:pt x="15427" y="2068"/>
                </a:lnTo>
                <a:lnTo>
                  <a:pt x="15524" y="2068"/>
                </a:lnTo>
                <a:lnTo>
                  <a:pt x="15597" y="2020"/>
                </a:lnTo>
                <a:lnTo>
                  <a:pt x="15743" y="1898"/>
                </a:lnTo>
                <a:lnTo>
                  <a:pt x="15840" y="1801"/>
                </a:lnTo>
                <a:lnTo>
                  <a:pt x="15986" y="1971"/>
                </a:lnTo>
                <a:lnTo>
                  <a:pt x="15865" y="2093"/>
                </a:lnTo>
                <a:lnTo>
                  <a:pt x="15767" y="2239"/>
                </a:lnTo>
                <a:lnTo>
                  <a:pt x="15694" y="2385"/>
                </a:lnTo>
                <a:lnTo>
                  <a:pt x="15670" y="2458"/>
                </a:lnTo>
                <a:lnTo>
                  <a:pt x="15670" y="2531"/>
                </a:lnTo>
                <a:lnTo>
                  <a:pt x="15719" y="2506"/>
                </a:lnTo>
                <a:lnTo>
                  <a:pt x="15792" y="2482"/>
                </a:lnTo>
                <a:lnTo>
                  <a:pt x="15889" y="2433"/>
                </a:lnTo>
                <a:lnTo>
                  <a:pt x="15986" y="2360"/>
                </a:lnTo>
                <a:lnTo>
                  <a:pt x="16157" y="2239"/>
                </a:lnTo>
                <a:lnTo>
                  <a:pt x="16327" y="2579"/>
                </a:lnTo>
                <a:lnTo>
                  <a:pt x="16157" y="2701"/>
                </a:lnTo>
                <a:lnTo>
                  <a:pt x="15913" y="2944"/>
                </a:lnTo>
                <a:lnTo>
                  <a:pt x="15792" y="3066"/>
                </a:lnTo>
                <a:lnTo>
                  <a:pt x="15694" y="3212"/>
                </a:lnTo>
                <a:lnTo>
                  <a:pt x="15694" y="3261"/>
                </a:lnTo>
                <a:lnTo>
                  <a:pt x="15694" y="3309"/>
                </a:lnTo>
                <a:lnTo>
                  <a:pt x="15743" y="3334"/>
                </a:lnTo>
                <a:lnTo>
                  <a:pt x="15792" y="3334"/>
                </a:lnTo>
                <a:lnTo>
                  <a:pt x="15938" y="3285"/>
                </a:lnTo>
                <a:lnTo>
                  <a:pt x="16059" y="3212"/>
                </a:lnTo>
                <a:lnTo>
                  <a:pt x="16327" y="3017"/>
                </a:lnTo>
                <a:lnTo>
                  <a:pt x="16449" y="2944"/>
                </a:lnTo>
                <a:lnTo>
                  <a:pt x="16570" y="3431"/>
                </a:lnTo>
                <a:lnTo>
                  <a:pt x="16497" y="3480"/>
                </a:lnTo>
                <a:lnTo>
                  <a:pt x="16400" y="3553"/>
                </a:lnTo>
                <a:lnTo>
                  <a:pt x="16303" y="3650"/>
                </a:lnTo>
                <a:lnTo>
                  <a:pt x="16181" y="3747"/>
                </a:lnTo>
                <a:lnTo>
                  <a:pt x="15962" y="3893"/>
                </a:lnTo>
                <a:lnTo>
                  <a:pt x="15889" y="3991"/>
                </a:lnTo>
                <a:lnTo>
                  <a:pt x="15816" y="4112"/>
                </a:lnTo>
                <a:lnTo>
                  <a:pt x="15792" y="4137"/>
                </a:lnTo>
                <a:lnTo>
                  <a:pt x="15816" y="4185"/>
                </a:lnTo>
                <a:lnTo>
                  <a:pt x="15865" y="4210"/>
                </a:lnTo>
                <a:lnTo>
                  <a:pt x="15889" y="4185"/>
                </a:lnTo>
                <a:lnTo>
                  <a:pt x="16254" y="4064"/>
                </a:lnTo>
                <a:lnTo>
                  <a:pt x="16449" y="3966"/>
                </a:lnTo>
                <a:lnTo>
                  <a:pt x="16643" y="3869"/>
                </a:lnTo>
                <a:lnTo>
                  <a:pt x="16643" y="4039"/>
                </a:lnTo>
                <a:lnTo>
                  <a:pt x="16668" y="4185"/>
                </a:lnTo>
                <a:lnTo>
                  <a:pt x="16546" y="4234"/>
                </a:lnTo>
                <a:lnTo>
                  <a:pt x="16424" y="4283"/>
                </a:lnTo>
                <a:lnTo>
                  <a:pt x="16205" y="4404"/>
                </a:lnTo>
                <a:lnTo>
                  <a:pt x="15962" y="4575"/>
                </a:lnTo>
                <a:lnTo>
                  <a:pt x="15840" y="4672"/>
                </a:lnTo>
                <a:lnTo>
                  <a:pt x="15719" y="4769"/>
                </a:lnTo>
                <a:lnTo>
                  <a:pt x="15719" y="4842"/>
                </a:lnTo>
                <a:lnTo>
                  <a:pt x="15743" y="4867"/>
                </a:lnTo>
                <a:lnTo>
                  <a:pt x="15767" y="4867"/>
                </a:lnTo>
                <a:lnTo>
                  <a:pt x="16059" y="4818"/>
                </a:lnTo>
                <a:lnTo>
                  <a:pt x="16351" y="4721"/>
                </a:lnTo>
                <a:lnTo>
                  <a:pt x="16692" y="4623"/>
                </a:lnTo>
                <a:lnTo>
                  <a:pt x="16668" y="4940"/>
                </a:lnTo>
                <a:lnTo>
                  <a:pt x="16668" y="5256"/>
                </a:lnTo>
                <a:lnTo>
                  <a:pt x="16449" y="5280"/>
                </a:lnTo>
                <a:lnTo>
                  <a:pt x="16230" y="5329"/>
                </a:lnTo>
                <a:lnTo>
                  <a:pt x="16059" y="5378"/>
                </a:lnTo>
                <a:lnTo>
                  <a:pt x="15889" y="5426"/>
                </a:lnTo>
                <a:lnTo>
                  <a:pt x="15548" y="5572"/>
                </a:lnTo>
                <a:lnTo>
                  <a:pt x="15548" y="5597"/>
                </a:lnTo>
                <a:lnTo>
                  <a:pt x="15573" y="5621"/>
                </a:lnTo>
                <a:lnTo>
                  <a:pt x="15816" y="5645"/>
                </a:lnTo>
                <a:lnTo>
                  <a:pt x="16084" y="5670"/>
                </a:lnTo>
                <a:lnTo>
                  <a:pt x="16351" y="5694"/>
                </a:lnTo>
                <a:lnTo>
                  <a:pt x="16619" y="5694"/>
                </a:lnTo>
                <a:lnTo>
                  <a:pt x="16546" y="6010"/>
                </a:lnTo>
                <a:lnTo>
                  <a:pt x="16473" y="6327"/>
                </a:lnTo>
                <a:lnTo>
                  <a:pt x="16351" y="6278"/>
                </a:lnTo>
                <a:lnTo>
                  <a:pt x="16205" y="6229"/>
                </a:lnTo>
                <a:lnTo>
                  <a:pt x="15938" y="6181"/>
                </a:lnTo>
                <a:lnTo>
                  <a:pt x="15670" y="6156"/>
                </a:lnTo>
                <a:lnTo>
                  <a:pt x="15402" y="6156"/>
                </a:lnTo>
                <a:lnTo>
                  <a:pt x="15354" y="6205"/>
                </a:lnTo>
                <a:lnTo>
                  <a:pt x="15354" y="6254"/>
                </a:lnTo>
                <a:lnTo>
                  <a:pt x="15378" y="6327"/>
                </a:lnTo>
                <a:lnTo>
                  <a:pt x="15427" y="6375"/>
                </a:lnTo>
                <a:lnTo>
                  <a:pt x="15500" y="6424"/>
                </a:lnTo>
                <a:lnTo>
                  <a:pt x="15573" y="6472"/>
                </a:lnTo>
                <a:lnTo>
                  <a:pt x="15743" y="6521"/>
                </a:lnTo>
                <a:lnTo>
                  <a:pt x="15889" y="6545"/>
                </a:lnTo>
                <a:lnTo>
                  <a:pt x="16108" y="6618"/>
                </a:lnTo>
                <a:lnTo>
                  <a:pt x="16351" y="6691"/>
                </a:lnTo>
                <a:lnTo>
                  <a:pt x="16376" y="6716"/>
                </a:lnTo>
                <a:lnTo>
                  <a:pt x="16254" y="7032"/>
                </a:lnTo>
                <a:lnTo>
                  <a:pt x="16084" y="7008"/>
                </a:lnTo>
                <a:lnTo>
                  <a:pt x="15889" y="6959"/>
                </a:lnTo>
                <a:lnTo>
                  <a:pt x="15524" y="6862"/>
                </a:lnTo>
                <a:lnTo>
                  <a:pt x="15329" y="6837"/>
                </a:lnTo>
                <a:lnTo>
                  <a:pt x="15159" y="6837"/>
                </a:lnTo>
                <a:lnTo>
                  <a:pt x="14964" y="6862"/>
                </a:lnTo>
                <a:lnTo>
                  <a:pt x="14794" y="6935"/>
                </a:lnTo>
                <a:lnTo>
                  <a:pt x="14770" y="6983"/>
                </a:lnTo>
                <a:lnTo>
                  <a:pt x="14770" y="7008"/>
                </a:lnTo>
                <a:lnTo>
                  <a:pt x="14770" y="7056"/>
                </a:lnTo>
                <a:lnTo>
                  <a:pt x="14818" y="7081"/>
                </a:lnTo>
                <a:lnTo>
                  <a:pt x="15135" y="7178"/>
                </a:lnTo>
                <a:lnTo>
                  <a:pt x="15451" y="7300"/>
                </a:lnTo>
                <a:lnTo>
                  <a:pt x="15767" y="7397"/>
                </a:lnTo>
                <a:lnTo>
                  <a:pt x="16084" y="7470"/>
                </a:lnTo>
                <a:lnTo>
                  <a:pt x="15889" y="7884"/>
                </a:lnTo>
                <a:lnTo>
                  <a:pt x="15719" y="7786"/>
                </a:lnTo>
                <a:lnTo>
                  <a:pt x="15524" y="7738"/>
                </a:lnTo>
                <a:lnTo>
                  <a:pt x="15183" y="7665"/>
                </a:lnTo>
                <a:lnTo>
                  <a:pt x="14940" y="7616"/>
                </a:lnTo>
                <a:lnTo>
                  <a:pt x="14721" y="7567"/>
                </a:lnTo>
                <a:lnTo>
                  <a:pt x="14502" y="7543"/>
                </a:lnTo>
                <a:lnTo>
                  <a:pt x="14259" y="7567"/>
                </a:lnTo>
                <a:lnTo>
                  <a:pt x="14210" y="7592"/>
                </a:lnTo>
                <a:lnTo>
                  <a:pt x="14186" y="7640"/>
                </a:lnTo>
                <a:lnTo>
                  <a:pt x="14186" y="7689"/>
                </a:lnTo>
                <a:lnTo>
                  <a:pt x="14234" y="7713"/>
                </a:lnTo>
                <a:lnTo>
                  <a:pt x="14721" y="7884"/>
                </a:lnTo>
                <a:lnTo>
                  <a:pt x="15183" y="8078"/>
                </a:lnTo>
                <a:lnTo>
                  <a:pt x="15427" y="8151"/>
                </a:lnTo>
                <a:lnTo>
                  <a:pt x="15573" y="8176"/>
                </a:lnTo>
                <a:lnTo>
                  <a:pt x="15694" y="8200"/>
                </a:lnTo>
                <a:lnTo>
                  <a:pt x="15427" y="8638"/>
                </a:lnTo>
                <a:lnTo>
                  <a:pt x="15378" y="8614"/>
                </a:lnTo>
                <a:lnTo>
                  <a:pt x="14818" y="8565"/>
                </a:lnTo>
                <a:lnTo>
                  <a:pt x="14551" y="8516"/>
                </a:lnTo>
                <a:lnTo>
                  <a:pt x="14283" y="8468"/>
                </a:lnTo>
                <a:lnTo>
                  <a:pt x="13821" y="8370"/>
                </a:lnTo>
                <a:lnTo>
                  <a:pt x="13578" y="8322"/>
                </a:lnTo>
                <a:lnTo>
                  <a:pt x="13334" y="8322"/>
                </a:lnTo>
                <a:lnTo>
                  <a:pt x="13310" y="8346"/>
                </a:lnTo>
                <a:lnTo>
                  <a:pt x="13286" y="8370"/>
                </a:lnTo>
                <a:lnTo>
                  <a:pt x="13286" y="8395"/>
                </a:lnTo>
                <a:lnTo>
                  <a:pt x="13310" y="8419"/>
                </a:lnTo>
                <a:lnTo>
                  <a:pt x="13553" y="8541"/>
                </a:lnTo>
                <a:lnTo>
                  <a:pt x="13821" y="8638"/>
                </a:lnTo>
                <a:lnTo>
                  <a:pt x="14332" y="8808"/>
                </a:lnTo>
                <a:lnTo>
                  <a:pt x="14551" y="8857"/>
                </a:lnTo>
                <a:lnTo>
                  <a:pt x="14770" y="8906"/>
                </a:lnTo>
                <a:lnTo>
                  <a:pt x="15013" y="8930"/>
                </a:lnTo>
                <a:lnTo>
                  <a:pt x="15232" y="8930"/>
                </a:lnTo>
                <a:lnTo>
                  <a:pt x="14818" y="9465"/>
                </a:lnTo>
                <a:lnTo>
                  <a:pt x="14648" y="9417"/>
                </a:lnTo>
                <a:lnTo>
                  <a:pt x="14453" y="9368"/>
                </a:lnTo>
                <a:lnTo>
                  <a:pt x="14088" y="9319"/>
                </a:lnTo>
                <a:lnTo>
                  <a:pt x="13797" y="9271"/>
                </a:lnTo>
                <a:lnTo>
                  <a:pt x="13480" y="9198"/>
                </a:lnTo>
                <a:lnTo>
                  <a:pt x="13188" y="9100"/>
                </a:lnTo>
                <a:lnTo>
                  <a:pt x="12921" y="8979"/>
                </a:lnTo>
                <a:lnTo>
                  <a:pt x="12872" y="8979"/>
                </a:lnTo>
                <a:lnTo>
                  <a:pt x="12872" y="9027"/>
                </a:lnTo>
                <a:lnTo>
                  <a:pt x="12945" y="9125"/>
                </a:lnTo>
                <a:lnTo>
                  <a:pt x="13018" y="9222"/>
                </a:lnTo>
                <a:lnTo>
                  <a:pt x="13115" y="9319"/>
                </a:lnTo>
                <a:lnTo>
                  <a:pt x="13213" y="9392"/>
                </a:lnTo>
                <a:lnTo>
                  <a:pt x="13432" y="9490"/>
                </a:lnTo>
                <a:lnTo>
                  <a:pt x="13675" y="9587"/>
                </a:lnTo>
                <a:lnTo>
                  <a:pt x="13991" y="9684"/>
                </a:lnTo>
                <a:lnTo>
                  <a:pt x="14332" y="9733"/>
                </a:lnTo>
                <a:lnTo>
                  <a:pt x="14551" y="9806"/>
                </a:lnTo>
                <a:lnTo>
                  <a:pt x="14186" y="10195"/>
                </a:lnTo>
                <a:lnTo>
                  <a:pt x="14137" y="10098"/>
                </a:lnTo>
                <a:lnTo>
                  <a:pt x="14064" y="10049"/>
                </a:lnTo>
                <a:lnTo>
                  <a:pt x="13651" y="9928"/>
                </a:lnTo>
                <a:lnTo>
                  <a:pt x="13213" y="9782"/>
                </a:lnTo>
                <a:lnTo>
                  <a:pt x="12799" y="9660"/>
                </a:lnTo>
                <a:lnTo>
                  <a:pt x="12580" y="9611"/>
                </a:lnTo>
                <a:lnTo>
                  <a:pt x="12337" y="9611"/>
                </a:lnTo>
                <a:lnTo>
                  <a:pt x="12337" y="9636"/>
                </a:lnTo>
                <a:lnTo>
                  <a:pt x="12337" y="9660"/>
                </a:lnTo>
                <a:lnTo>
                  <a:pt x="12702" y="9903"/>
                </a:lnTo>
                <a:lnTo>
                  <a:pt x="13115" y="10122"/>
                </a:lnTo>
                <a:lnTo>
                  <a:pt x="13529" y="10293"/>
                </a:lnTo>
                <a:lnTo>
                  <a:pt x="13967" y="10439"/>
                </a:lnTo>
                <a:lnTo>
                  <a:pt x="13505" y="10877"/>
                </a:lnTo>
                <a:lnTo>
                  <a:pt x="13286" y="10804"/>
                </a:lnTo>
                <a:lnTo>
                  <a:pt x="13042" y="10731"/>
                </a:lnTo>
                <a:lnTo>
                  <a:pt x="12799" y="10658"/>
                </a:lnTo>
                <a:lnTo>
                  <a:pt x="12580" y="10585"/>
                </a:lnTo>
                <a:lnTo>
                  <a:pt x="12045" y="10341"/>
                </a:lnTo>
                <a:lnTo>
                  <a:pt x="11777" y="10244"/>
                </a:lnTo>
                <a:lnTo>
                  <a:pt x="11631" y="10220"/>
                </a:lnTo>
                <a:lnTo>
                  <a:pt x="11485" y="10195"/>
                </a:lnTo>
                <a:lnTo>
                  <a:pt x="11436" y="10220"/>
                </a:lnTo>
                <a:lnTo>
                  <a:pt x="11436" y="10244"/>
                </a:lnTo>
                <a:lnTo>
                  <a:pt x="11412" y="10268"/>
                </a:lnTo>
                <a:lnTo>
                  <a:pt x="11436" y="10317"/>
                </a:lnTo>
                <a:lnTo>
                  <a:pt x="11680" y="10512"/>
                </a:lnTo>
                <a:lnTo>
                  <a:pt x="11972" y="10706"/>
                </a:lnTo>
                <a:lnTo>
                  <a:pt x="12264" y="10852"/>
                </a:lnTo>
                <a:lnTo>
                  <a:pt x="12556" y="10998"/>
                </a:lnTo>
                <a:lnTo>
                  <a:pt x="12848" y="11120"/>
                </a:lnTo>
                <a:lnTo>
                  <a:pt x="12994" y="11169"/>
                </a:lnTo>
                <a:lnTo>
                  <a:pt x="13164" y="11193"/>
                </a:lnTo>
                <a:lnTo>
                  <a:pt x="12799" y="11509"/>
                </a:lnTo>
                <a:lnTo>
                  <a:pt x="12702" y="11461"/>
                </a:lnTo>
                <a:lnTo>
                  <a:pt x="12580" y="11412"/>
                </a:lnTo>
                <a:lnTo>
                  <a:pt x="12337" y="11363"/>
                </a:lnTo>
                <a:lnTo>
                  <a:pt x="12069" y="11315"/>
                </a:lnTo>
                <a:lnTo>
                  <a:pt x="11826" y="11266"/>
                </a:lnTo>
                <a:lnTo>
                  <a:pt x="11315" y="11071"/>
                </a:lnTo>
                <a:lnTo>
                  <a:pt x="11047" y="10998"/>
                </a:lnTo>
                <a:lnTo>
                  <a:pt x="10901" y="10974"/>
                </a:lnTo>
                <a:lnTo>
                  <a:pt x="10755" y="10974"/>
                </a:lnTo>
                <a:lnTo>
                  <a:pt x="10706" y="10998"/>
                </a:lnTo>
                <a:lnTo>
                  <a:pt x="10682" y="11023"/>
                </a:lnTo>
                <a:lnTo>
                  <a:pt x="10682" y="11071"/>
                </a:lnTo>
                <a:lnTo>
                  <a:pt x="10706" y="11096"/>
                </a:lnTo>
                <a:lnTo>
                  <a:pt x="10828" y="11217"/>
                </a:lnTo>
                <a:lnTo>
                  <a:pt x="10998" y="11339"/>
                </a:lnTo>
                <a:lnTo>
                  <a:pt x="11217" y="11461"/>
                </a:lnTo>
                <a:lnTo>
                  <a:pt x="11436" y="11582"/>
                </a:lnTo>
                <a:lnTo>
                  <a:pt x="11655" y="11704"/>
                </a:lnTo>
                <a:lnTo>
                  <a:pt x="11899" y="11777"/>
                </a:lnTo>
                <a:lnTo>
                  <a:pt x="12142" y="11826"/>
                </a:lnTo>
                <a:lnTo>
                  <a:pt x="12385" y="11874"/>
                </a:lnTo>
                <a:lnTo>
                  <a:pt x="12045" y="12142"/>
                </a:lnTo>
                <a:lnTo>
                  <a:pt x="11874" y="12093"/>
                </a:lnTo>
                <a:lnTo>
                  <a:pt x="11704" y="12045"/>
                </a:lnTo>
                <a:lnTo>
                  <a:pt x="11412" y="11996"/>
                </a:lnTo>
                <a:lnTo>
                  <a:pt x="11242" y="11947"/>
                </a:lnTo>
                <a:lnTo>
                  <a:pt x="11071" y="11850"/>
                </a:lnTo>
                <a:lnTo>
                  <a:pt x="10682" y="11680"/>
                </a:lnTo>
                <a:lnTo>
                  <a:pt x="10487" y="11582"/>
                </a:lnTo>
                <a:lnTo>
                  <a:pt x="10293" y="11534"/>
                </a:lnTo>
                <a:lnTo>
                  <a:pt x="10098" y="11509"/>
                </a:lnTo>
                <a:lnTo>
                  <a:pt x="9903" y="11534"/>
                </a:lnTo>
                <a:lnTo>
                  <a:pt x="9879" y="11534"/>
                </a:lnTo>
                <a:lnTo>
                  <a:pt x="9879" y="11558"/>
                </a:lnTo>
                <a:lnTo>
                  <a:pt x="9879" y="11631"/>
                </a:lnTo>
                <a:lnTo>
                  <a:pt x="9976" y="11728"/>
                </a:lnTo>
                <a:lnTo>
                  <a:pt x="10098" y="11826"/>
                </a:lnTo>
                <a:lnTo>
                  <a:pt x="10366" y="11972"/>
                </a:lnTo>
                <a:lnTo>
                  <a:pt x="10925" y="12215"/>
                </a:lnTo>
                <a:lnTo>
                  <a:pt x="11266" y="12361"/>
                </a:lnTo>
                <a:lnTo>
                  <a:pt x="11607" y="12483"/>
                </a:lnTo>
                <a:lnTo>
                  <a:pt x="11169" y="12799"/>
                </a:lnTo>
                <a:lnTo>
                  <a:pt x="10925" y="12726"/>
                </a:lnTo>
                <a:lnTo>
                  <a:pt x="10585" y="12604"/>
                </a:lnTo>
                <a:lnTo>
                  <a:pt x="10244" y="12458"/>
                </a:lnTo>
                <a:lnTo>
                  <a:pt x="9782" y="12239"/>
                </a:lnTo>
                <a:lnTo>
                  <a:pt x="9538" y="12142"/>
                </a:lnTo>
                <a:lnTo>
                  <a:pt x="9417" y="12118"/>
                </a:lnTo>
                <a:lnTo>
                  <a:pt x="9295" y="12118"/>
                </a:lnTo>
                <a:lnTo>
                  <a:pt x="9271" y="12142"/>
                </a:lnTo>
                <a:lnTo>
                  <a:pt x="9271" y="12191"/>
                </a:lnTo>
                <a:lnTo>
                  <a:pt x="9344" y="12312"/>
                </a:lnTo>
                <a:lnTo>
                  <a:pt x="9441" y="12410"/>
                </a:lnTo>
                <a:lnTo>
                  <a:pt x="9563" y="12507"/>
                </a:lnTo>
                <a:lnTo>
                  <a:pt x="9684" y="12604"/>
                </a:lnTo>
                <a:lnTo>
                  <a:pt x="9976" y="12750"/>
                </a:lnTo>
                <a:lnTo>
                  <a:pt x="10244" y="12896"/>
                </a:lnTo>
                <a:lnTo>
                  <a:pt x="10463" y="12994"/>
                </a:lnTo>
                <a:lnTo>
                  <a:pt x="10731" y="13115"/>
                </a:lnTo>
                <a:lnTo>
                  <a:pt x="10220" y="13456"/>
                </a:lnTo>
                <a:lnTo>
                  <a:pt x="10220" y="13359"/>
                </a:lnTo>
                <a:lnTo>
                  <a:pt x="10195" y="13334"/>
                </a:lnTo>
                <a:lnTo>
                  <a:pt x="10147" y="13286"/>
                </a:lnTo>
                <a:lnTo>
                  <a:pt x="9976" y="13188"/>
                </a:lnTo>
                <a:lnTo>
                  <a:pt x="9782" y="13091"/>
                </a:lnTo>
                <a:lnTo>
                  <a:pt x="9417" y="12921"/>
                </a:lnTo>
                <a:lnTo>
                  <a:pt x="9222" y="12848"/>
                </a:lnTo>
                <a:lnTo>
                  <a:pt x="9052" y="12775"/>
                </a:lnTo>
                <a:lnTo>
                  <a:pt x="8857" y="12726"/>
                </a:lnTo>
                <a:lnTo>
                  <a:pt x="8662" y="12726"/>
                </a:lnTo>
                <a:lnTo>
                  <a:pt x="8638" y="12750"/>
                </a:lnTo>
                <a:lnTo>
                  <a:pt x="8638" y="12775"/>
                </a:lnTo>
                <a:lnTo>
                  <a:pt x="8979" y="13018"/>
                </a:lnTo>
                <a:lnTo>
                  <a:pt x="9319" y="13261"/>
                </a:lnTo>
                <a:lnTo>
                  <a:pt x="9490" y="13383"/>
                </a:lnTo>
                <a:lnTo>
                  <a:pt x="9660" y="13480"/>
                </a:lnTo>
                <a:lnTo>
                  <a:pt x="9855" y="13553"/>
                </a:lnTo>
                <a:lnTo>
                  <a:pt x="10049" y="13602"/>
                </a:lnTo>
                <a:lnTo>
                  <a:pt x="9538" y="13943"/>
                </a:lnTo>
                <a:lnTo>
                  <a:pt x="9538" y="13918"/>
                </a:lnTo>
                <a:lnTo>
                  <a:pt x="9465" y="13870"/>
                </a:lnTo>
                <a:lnTo>
                  <a:pt x="9368" y="13821"/>
                </a:lnTo>
                <a:lnTo>
                  <a:pt x="9222" y="13724"/>
                </a:lnTo>
                <a:lnTo>
                  <a:pt x="8808" y="13407"/>
                </a:lnTo>
                <a:lnTo>
                  <a:pt x="8662" y="13286"/>
                </a:lnTo>
                <a:lnTo>
                  <a:pt x="8492" y="13140"/>
                </a:lnTo>
                <a:lnTo>
                  <a:pt x="8297" y="13042"/>
                </a:lnTo>
                <a:lnTo>
                  <a:pt x="8200" y="12994"/>
                </a:lnTo>
                <a:lnTo>
                  <a:pt x="8054" y="12994"/>
                </a:lnTo>
                <a:lnTo>
                  <a:pt x="8030" y="13018"/>
                </a:lnTo>
                <a:lnTo>
                  <a:pt x="7957" y="13091"/>
                </a:lnTo>
                <a:lnTo>
                  <a:pt x="7957" y="13164"/>
                </a:lnTo>
                <a:lnTo>
                  <a:pt x="7981" y="13213"/>
                </a:lnTo>
                <a:lnTo>
                  <a:pt x="8005" y="13261"/>
                </a:lnTo>
                <a:lnTo>
                  <a:pt x="8297" y="13529"/>
                </a:lnTo>
                <a:lnTo>
                  <a:pt x="8614" y="13772"/>
                </a:lnTo>
                <a:lnTo>
                  <a:pt x="8881" y="13991"/>
                </a:lnTo>
                <a:lnTo>
                  <a:pt x="9027" y="14113"/>
                </a:lnTo>
                <a:lnTo>
                  <a:pt x="9173" y="14210"/>
                </a:lnTo>
                <a:lnTo>
                  <a:pt x="8784" y="14478"/>
                </a:lnTo>
                <a:lnTo>
                  <a:pt x="8711" y="14502"/>
                </a:lnTo>
                <a:lnTo>
                  <a:pt x="8565" y="14381"/>
                </a:lnTo>
                <a:lnTo>
                  <a:pt x="8419" y="14259"/>
                </a:lnTo>
                <a:lnTo>
                  <a:pt x="8103" y="14040"/>
                </a:lnTo>
                <a:lnTo>
                  <a:pt x="7713" y="13797"/>
                </a:lnTo>
                <a:lnTo>
                  <a:pt x="7348" y="13578"/>
                </a:lnTo>
                <a:lnTo>
                  <a:pt x="6570" y="13115"/>
                </a:lnTo>
                <a:lnTo>
                  <a:pt x="6180" y="12872"/>
                </a:lnTo>
                <a:lnTo>
                  <a:pt x="5767" y="12604"/>
                </a:lnTo>
                <a:lnTo>
                  <a:pt x="5402" y="12312"/>
                </a:lnTo>
                <a:lnTo>
                  <a:pt x="5037" y="11996"/>
                </a:lnTo>
                <a:lnTo>
                  <a:pt x="4623" y="11680"/>
                </a:lnTo>
                <a:lnTo>
                  <a:pt x="4210" y="11363"/>
                </a:lnTo>
                <a:lnTo>
                  <a:pt x="3820" y="11023"/>
                </a:lnTo>
                <a:lnTo>
                  <a:pt x="3626" y="10852"/>
                </a:lnTo>
                <a:lnTo>
                  <a:pt x="3455" y="10658"/>
                </a:lnTo>
                <a:lnTo>
                  <a:pt x="2847" y="9952"/>
                </a:lnTo>
                <a:lnTo>
                  <a:pt x="2263" y="9222"/>
                </a:lnTo>
                <a:lnTo>
                  <a:pt x="1971" y="8857"/>
                </a:lnTo>
                <a:lnTo>
                  <a:pt x="1728" y="8468"/>
                </a:lnTo>
                <a:lnTo>
                  <a:pt x="1484" y="8054"/>
                </a:lnTo>
                <a:lnTo>
                  <a:pt x="1265" y="7640"/>
                </a:lnTo>
                <a:lnTo>
                  <a:pt x="1095" y="7227"/>
                </a:lnTo>
                <a:lnTo>
                  <a:pt x="949" y="6789"/>
                </a:lnTo>
                <a:lnTo>
                  <a:pt x="827" y="6351"/>
                </a:lnTo>
                <a:lnTo>
                  <a:pt x="730" y="5889"/>
                </a:lnTo>
                <a:lnTo>
                  <a:pt x="657" y="5451"/>
                </a:lnTo>
                <a:lnTo>
                  <a:pt x="633" y="4988"/>
                </a:lnTo>
                <a:lnTo>
                  <a:pt x="608" y="4526"/>
                </a:lnTo>
                <a:lnTo>
                  <a:pt x="608" y="4064"/>
                </a:lnTo>
                <a:lnTo>
                  <a:pt x="608" y="3674"/>
                </a:lnTo>
                <a:lnTo>
                  <a:pt x="657" y="3261"/>
                </a:lnTo>
                <a:lnTo>
                  <a:pt x="706" y="2871"/>
                </a:lnTo>
                <a:lnTo>
                  <a:pt x="827" y="2482"/>
                </a:lnTo>
                <a:lnTo>
                  <a:pt x="973" y="2117"/>
                </a:lnTo>
                <a:lnTo>
                  <a:pt x="1046" y="1947"/>
                </a:lnTo>
                <a:lnTo>
                  <a:pt x="1168" y="1776"/>
                </a:lnTo>
                <a:lnTo>
                  <a:pt x="1265" y="1630"/>
                </a:lnTo>
                <a:lnTo>
                  <a:pt x="1411" y="1460"/>
                </a:lnTo>
                <a:lnTo>
                  <a:pt x="1557" y="1338"/>
                </a:lnTo>
                <a:lnTo>
                  <a:pt x="1728" y="1192"/>
                </a:lnTo>
                <a:lnTo>
                  <a:pt x="1922" y="1071"/>
                </a:lnTo>
                <a:lnTo>
                  <a:pt x="2117" y="949"/>
                </a:lnTo>
                <a:lnTo>
                  <a:pt x="2336" y="852"/>
                </a:lnTo>
                <a:lnTo>
                  <a:pt x="2531" y="779"/>
                </a:lnTo>
                <a:lnTo>
                  <a:pt x="2774" y="706"/>
                </a:lnTo>
                <a:lnTo>
                  <a:pt x="2993" y="633"/>
                </a:lnTo>
                <a:lnTo>
                  <a:pt x="3455" y="560"/>
                </a:lnTo>
                <a:lnTo>
                  <a:pt x="3918" y="535"/>
                </a:lnTo>
                <a:close/>
                <a:moveTo>
                  <a:pt x="3358" y="0"/>
                </a:moveTo>
                <a:lnTo>
                  <a:pt x="2969" y="73"/>
                </a:lnTo>
                <a:lnTo>
                  <a:pt x="2579" y="146"/>
                </a:lnTo>
                <a:lnTo>
                  <a:pt x="2239" y="268"/>
                </a:lnTo>
                <a:lnTo>
                  <a:pt x="1874" y="414"/>
                </a:lnTo>
                <a:lnTo>
                  <a:pt x="1557" y="608"/>
                </a:lnTo>
                <a:lnTo>
                  <a:pt x="1241" y="827"/>
                </a:lnTo>
                <a:lnTo>
                  <a:pt x="949" y="1095"/>
                </a:lnTo>
                <a:lnTo>
                  <a:pt x="706" y="1387"/>
                </a:lnTo>
                <a:lnTo>
                  <a:pt x="487" y="1728"/>
                </a:lnTo>
                <a:lnTo>
                  <a:pt x="316" y="2093"/>
                </a:lnTo>
                <a:lnTo>
                  <a:pt x="195" y="2482"/>
                </a:lnTo>
                <a:lnTo>
                  <a:pt x="97" y="2896"/>
                </a:lnTo>
                <a:lnTo>
                  <a:pt x="49" y="3309"/>
                </a:lnTo>
                <a:lnTo>
                  <a:pt x="0" y="3747"/>
                </a:lnTo>
                <a:lnTo>
                  <a:pt x="0" y="4161"/>
                </a:lnTo>
                <a:lnTo>
                  <a:pt x="24" y="4988"/>
                </a:lnTo>
                <a:lnTo>
                  <a:pt x="73" y="5451"/>
                </a:lnTo>
                <a:lnTo>
                  <a:pt x="146" y="5913"/>
                </a:lnTo>
                <a:lnTo>
                  <a:pt x="219" y="6351"/>
                </a:lnTo>
                <a:lnTo>
                  <a:pt x="341" y="6789"/>
                </a:lnTo>
                <a:lnTo>
                  <a:pt x="487" y="7227"/>
                </a:lnTo>
                <a:lnTo>
                  <a:pt x="633" y="7665"/>
                </a:lnTo>
                <a:lnTo>
                  <a:pt x="827" y="8078"/>
                </a:lnTo>
                <a:lnTo>
                  <a:pt x="1046" y="8492"/>
                </a:lnTo>
                <a:lnTo>
                  <a:pt x="1265" y="8881"/>
                </a:lnTo>
                <a:lnTo>
                  <a:pt x="1533" y="9246"/>
                </a:lnTo>
                <a:lnTo>
                  <a:pt x="1801" y="9587"/>
                </a:lnTo>
                <a:lnTo>
                  <a:pt x="2093" y="9928"/>
                </a:lnTo>
                <a:lnTo>
                  <a:pt x="2458" y="10341"/>
                </a:lnTo>
                <a:lnTo>
                  <a:pt x="2798" y="10779"/>
                </a:lnTo>
                <a:lnTo>
                  <a:pt x="3139" y="11169"/>
                </a:lnTo>
                <a:lnTo>
                  <a:pt x="3334" y="11363"/>
                </a:lnTo>
                <a:lnTo>
                  <a:pt x="3553" y="11558"/>
                </a:lnTo>
                <a:lnTo>
                  <a:pt x="4331" y="12215"/>
                </a:lnTo>
                <a:lnTo>
                  <a:pt x="5134" y="12823"/>
                </a:lnTo>
                <a:lnTo>
                  <a:pt x="5961" y="13432"/>
                </a:lnTo>
                <a:lnTo>
                  <a:pt x="6399" y="13724"/>
                </a:lnTo>
                <a:lnTo>
                  <a:pt x="6837" y="13991"/>
                </a:lnTo>
                <a:lnTo>
                  <a:pt x="7275" y="14235"/>
                </a:lnTo>
                <a:lnTo>
                  <a:pt x="7689" y="14502"/>
                </a:lnTo>
                <a:lnTo>
                  <a:pt x="7981" y="14672"/>
                </a:lnTo>
                <a:lnTo>
                  <a:pt x="8127" y="14770"/>
                </a:lnTo>
                <a:lnTo>
                  <a:pt x="8249" y="14891"/>
                </a:lnTo>
                <a:lnTo>
                  <a:pt x="8249" y="14964"/>
                </a:lnTo>
                <a:lnTo>
                  <a:pt x="8249" y="15062"/>
                </a:lnTo>
                <a:lnTo>
                  <a:pt x="8297" y="15110"/>
                </a:lnTo>
                <a:lnTo>
                  <a:pt x="8370" y="15183"/>
                </a:lnTo>
                <a:lnTo>
                  <a:pt x="8443" y="15208"/>
                </a:lnTo>
                <a:lnTo>
                  <a:pt x="8516" y="15232"/>
                </a:lnTo>
                <a:lnTo>
                  <a:pt x="8614" y="15232"/>
                </a:lnTo>
                <a:lnTo>
                  <a:pt x="8711" y="15183"/>
                </a:lnTo>
                <a:lnTo>
                  <a:pt x="8735" y="15159"/>
                </a:lnTo>
                <a:lnTo>
                  <a:pt x="8784" y="15110"/>
                </a:lnTo>
                <a:lnTo>
                  <a:pt x="9490" y="14599"/>
                </a:lnTo>
                <a:lnTo>
                  <a:pt x="10220" y="14113"/>
                </a:lnTo>
                <a:lnTo>
                  <a:pt x="10925" y="13602"/>
                </a:lnTo>
                <a:lnTo>
                  <a:pt x="11631" y="13115"/>
                </a:lnTo>
                <a:lnTo>
                  <a:pt x="12312" y="12604"/>
                </a:lnTo>
                <a:lnTo>
                  <a:pt x="12969" y="12069"/>
                </a:lnTo>
                <a:lnTo>
                  <a:pt x="13578" y="11509"/>
                </a:lnTo>
                <a:lnTo>
                  <a:pt x="14186" y="10925"/>
                </a:lnTo>
                <a:lnTo>
                  <a:pt x="14745" y="10341"/>
                </a:lnTo>
                <a:lnTo>
                  <a:pt x="15256" y="9733"/>
                </a:lnTo>
                <a:lnTo>
                  <a:pt x="15743" y="9076"/>
                </a:lnTo>
                <a:lnTo>
                  <a:pt x="15962" y="8735"/>
                </a:lnTo>
                <a:lnTo>
                  <a:pt x="16157" y="8395"/>
                </a:lnTo>
                <a:lnTo>
                  <a:pt x="16351" y="8054"/>
                </a:lnTo>
                <a:lnTo>
                  <a:pt x="16522" y="7689"/>
                </a:lnTo>
                <a:lnTo>
                  <a:pt x="16668" y="7324"/>
                </a:lnTo>
                <a:lnTo>
                  <a:pt x="16814" y="6959"/>
                </a:lnTo>
                <a:lnTo>
                  <a:pt x="16935" y="6570"/>
                </a:lnTo>
                <a:lnTo>
                  <a:pt x="17033" y="6181"/>
                </a:lnTo>
                <a:lnTo>
                  <a:pt x="17106" y="5791"/>
                </a:lnTo>
                <a:lnTo>
                  <a:pt x="17179" y="5378"/>
                </a:lnTo>
                <a:lnTo>
                  <a:pt x="17203" y="5013"/>
                </a:lnTo>
                <a:lnTo>
                  <a:pt x="17227" y="4623"/>
                </a:lnTo>
                <a:lnTo>
                  <a:pt x="17227" y="4210"/>
                </a:lnTo>
                <a:lnTo>
                  <a:pt x="17203" y="3820"/>
                </a:lnTo>
                <a:lnTo>
                  <a:pt x="17130" y="3407"/>
                </a:lnTo>
                <a:lnTo>
                  <a:pt x="17057" y="3017"/>
                </a:lnTo>
                <a:lnTo>
                  <a:pt x="16960" y="2652"/>
                </a:lnTo>
                <a:lnTo>
                  <a:pt x="16814" y="2287"/>
                </a:lnTo>
                <a:lnTo>
                  <a:pt x="16643" y="1947"/>
                </a:lnTo>
                <a:lnTo>
                  <a:pt x="16449" y="1655"/>
                </a:lnTo>
                <a:lnTo>
                  <a:pt x="16205" y="1363"/>
                </a:lnTo>
                <a:lnTo>
                  <a:pt x="15938" y="1119"/>
                </a:lnTo>
                <a:lnTo>
                  <a:pt x="15646" y="876"/>
                </a:lnTo>
                <a:lnTo>
                  <a:pt x="15329" y="681"/>
                </a:lnTo>
                <a:lnTo>
                  <a:pt x="14989" y="511"/>
                </a:lnTo>
                <a:lnTo>
                  <a:pt x="14648" y="365"/>
                </a:lnTo>
                <a:lnTo>
                  <a:pt x="14332" y="243"/>
                </a:lnTo>
                <a:lnTo>
                  <a:pt x="13967" y="170"/>
                </a:lnTo>
                <a:lnTo>
                  <a:pt x="13578" y="97"/>
                </a:lnTo>
                <a:lnTo>
                  <a:pt x="13188" y="73"/>
                </a:lnTo>
                <a:lnTo>
                  <a:pt x="12799" y="49"/>
                </a:lnTo>
                <a:lnTo>
                  <a:pt x="12410" y="73"/>
                </a:lnTo>
                <a:lnTo>
                  <a:pt x="12045" y="146"/>
                </a:lnTo>
                <a:lnTo>
                  <a:pt x="11704" y="243"/>
                </a:lnTo>
                <a:lnTo>
                  <a:pt x="11217" y="462"/>
                </a:lnTo>
                <a:lnTo>
                  <a:pt x="10731" y="706"/>
                </a:lnTo>
                <a:lnTo>
                  <a:pt x="10268" y="949"/>
                </a:lnTo>
                <a:lnTo>
                  <a:pt x="9806" y="1241"/>
                </a:lnTo>
                <a:lnTo>
                  <a:pt x="9611" y="1363"/>
                </a:lnTo>
                <a:lnTo>
                  <a:pt x="9271" y="1582"/>
                </a:lnTo>
                <a:lnTo>
                  <a:pt x="8906" y="1874"/>
                </a:lnTo>
                <a:lnTo>
                  <a:pt x="8735" y="2044"/>
                </a:lnTo>
                <a:lnTo>
                  <a:pt x="8589" y="2190"/>
                </a:lnTo>
                <a:lnTo>
                  <a:pt x="8468" y="2044"/>
                </a:lnTo>
                <a:lnTo>
                  <a:pt x="8322" y="1922"/>
                </a:lnTo>
                <a:lnTo>
                  <a:pt x="7981" y="1630"/>
                </a:lnTo>
                <a:lnTo>
                  <a:pt x="7592" y="1363"/>
                </a:lnTo>
                <a:lnTo>
                  <a:pt x="7202" y="1119"/>
                </a:lnTo>
                <a:lnTo>
                  <a:pt x="6813" y="900"/>
                </a:lnTo>
                <a:lnTo>
                  <a:pt x="6472" y="706"/>
                </a:lnTo>
                <a:lnTo>
                  <a:pt x="5986" y="487"/>
                </a:lnTo>
                <a:lnTo>
                  <a:pt x="5645" y="341"/>
                </a:lnTo>
                <a:lnTo>
                  <a:pt x="5280" y="219"/>
                </a:lnTo>
                <a:lnTo>
                  <a:pt x="4915" y="122"/>
                </a:lnTo>
                <a:lnTo>
                  <a:pt x="4526" y="49"/>
                </a:lnTo>
                <a:lnTo>
                  <a:pt x="4137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026" name="Picture 2" descr="The Step-by-Step Guide to Making Money from Instagram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36" t="26495" r="35910" b="34124"/>
          <a:stretch/>
        </p:blipFill>
        <p:spPr bwMode="auto">
          <a:xfrm>
            <a:off x="3527919" y="3739327"/>
            <a:ext cx="305946" cy="2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witter Logo Images, Stock Photos &amp; Vectors | Shutterstock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6" t="4189" r="8316" b="11128"/>
          <a:stretch/>
        </p:blipFill>
        <p:spPr bwMode="auto">
          <a:xfrm>
            <a:off x="3073702" y="3739327"/>
            <a:ext cx="363556" cy="2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Ely template">
  <a:themeElements>
    <a:clrScheme name="Custom 347">
      <a:dk1>
        <a:srgbClr val="21355A"/>
      </a:dk1>
      <a:lt1>
        <a:srgbClr val="FFFFFF"/>
      </a:lt1>
      <a:dk2>
        <a:srgbClr val="59BB00"/>
      </a:dk2>
      <a:lt2>
        <a:srgbClr val="00BABE"/>
      </a:lt2>
      <a:accent1>
        <a:srgbClr val="3AA0FF"/>
      </a:accent1>
      <a:accent2>
        <a:srgbClr val="3924BB"/>
      </a:accent2>
      <a:accent3>
        <a:srgbClr val="D63ED1"/>
      </a:accent3>
      <a:accent4>
        <a:srgbClr val="FF0000"/>
      </a:accent4>
      <a:accent5>
        <a:srgbClr val="FF8200"/>
      </a:accent5>
      <a:accent6>
        <a:srgbClr val="FFCC00"/>
      </a:accent6>
      <a:hlink>
        <a:srgbClr val="1C7AD3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1680</TotalTime>
  <Words>725</Words>
  <Application>Microsoft Office PowerPoint</Application>
  <PresentationFormat>On-screen Show (16:9)</PresentationFormat>
  <Paragraphs>93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Mali SemiBold</vt:lpstr>
      <vt:lpstr>Arial</vt:lpstr>
      <vt:lpstr>Times New Roman</vt:lpstr>
      <vt:lpstr>Nunito Light</vt:lpstr>
      <vt:lpstr>Rockwell</vt:lpstr>
      <vt:lpstr>Calibri</vt:lpstr>
      <vt:lpstr>Wingdings</vt:lpstr>
      <vt:lpstr>Nunito</vt:lpstr>
      <vt:lpstr>Ely template</vt:lpstr>
      <vt:lpstr>Individual Selection</vt:lpstr>
      <vt:lpstr>Individual Selection</vt:lpstr>
      <vt:lpstr>Individual selection</vt:lpstr>
      <vt:lpstr>Pedigree selection</vt:lpstr>
      <vt:lpstr>Pedigree selection</vt:lpstr>
      <vt:lpstr>Family selection</vt:lpstr>
      <vt:lpstr>Family selection</vt:lpstr>
      <vt:lpstr>Family selection</vt:lpstr>
      <vt:lpstr>Within Family selection</vt:lpstr>
      <vt:lpstr>Thanks!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Selection : An Introduction</dc:title>
  <dc:creator>AGB</dc:creator>
  <cp:lastModifiedBy>Jay Prakash Gupta</cp:lastModifiedBy>
  <cp:revision>93</cp:revision>
  <dcterms:modified xsi:type="dcterms:W3CDTF">2025-05-23T05:37:32Z</dcterms:modified>
</cp:coreProperties>
</file>