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4" r:id="rId3"/>
    <p:sldMasterId id="2147483698" r:id="rId4"/>
  </p:sldMasterIdLst>
  <p:notesMasterIdLst>
    <p:notesMasterId r:id="rId12"/>
  </p:notesMasterIdLst>
  <p:sldIdLst>
    <p:sldId id="256" r:id="rId5"/>
    <p:sldId id="257" r:id="rId6"/>
    <p:sldId id="271" r:id="rId7"/>
    <p:sldId id="267" r:id="rId8"/>
    <p:sldId id="273" r:id="rId9"/>
    <p:sldId id="268" r:id="rId10"/>
    <p:sldId id="27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1746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1BCC94-E4B9-423E-847D-55795B2CFBF2}" type="datetimeFigureOut">
              <a:rPr lang="en-IN" smtClean="0"/>
              <a:t>23-05-2025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6014AE-CA1A-4982-9B18-82BB58995C8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705242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6" name="Google Shape;1036;g35ed75ccf_0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7" name="Google Shape;1037;g35ed75ccf_0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08444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B2B8B-C1EF-44EE-B09B-5C6BCED67587}" type="datetimeFigureOut">
              <a:rPr lang="en-IN" smtClean="0"/>
              <a:pPr/>
              <a:t>23-05-2025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11AD-EF4B-4949-B23B-E4DD9D7F404B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B2B8B-C1EF-44EE-B09B-5C6BCED67587}" type="datetimeFigureOut">
              <a:rPr lang="en-IN" smtClean="0"/>
              <a:pPr/>
              <a:t>23-05-2025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11AD-EF4B-4949-B23B-E4DD9D7F404B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B2B8B-C1EF-44EE-B09B-5C6BCED67587}" type="datetimeFigureOut">
              <a:rPr lang="en-IN" smtClean="0"/>
              <a:pPr/>
              <a:t>23-05-2025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11AD-EF4B-4949-B23B-E4DD9D7F404B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B2B8B-C1EF-44EE-B09B-5C6BCED67587}" type="datetimeFigureOut">
              <a:rPr lang="en-IN" smtClean="0"/>
              <a:pPr/>
              <a:t>23-05-2025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11AD-EF4B-4949-B23B-E4DD9D7F404B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B2B8B-C1EF-44EE-B09B-5C6BCED67587}" type="datetimeFigureOut">
              <a:rPr lang="en-IN" smtClean="0"/>
              <a:pPr/>
              <a:t>23-05-2025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11AD-EF4B-4949-B23B-E4DD9D7F404B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B2B8B-C1EF-44EE-B09B-5C6BCED67587}" type="datetimeFigureOut">
              <a:rPr lang="en-IN" smtClean="0"/>
              <a:pPr/>
              <a:t>23-05-2025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11AD-EF4B-4949-B23B-E4DD9D7F404B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B2B8B-C1EF-44EE-B09B-5C6BCED67587}" type="datetimeFigureOut">
              <a:rPr lang="en-IN" smtClean="0"/>
              <a:pPr/>
              <a:t>23-05-2025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11AD-EF4B-4949-B23B-E4DD9D7F404B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B2B8B-C1EF-44EE-B09B-5C6BCED67587}" type="datetimeFigureOut">
              <a:rPr lang="en-IN" smtClean="0"/>
              <a:pPr/>
              <a:t>23-05-2025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11AD-EF4B-4949-B23B-E4DD9D7F404B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B2B8B-C1EF-44EE-B09B-5C6BCED67587}" type="datetimeFigureOut">
              <a:rPr lang="en-IN" smtClean="0"/>
              <a:pPr/>
              <a:t>23-05-2025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11AD-EF4B-4949-B23B-E4DD9D7F404B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B2B8B-C1EF-44EE-B09B-5C6BCED67587}" type="datetimeFigureOut">
              <a:rPr lang="en-IN" smtClean="0"/>
              <a:pPr/>
              <a:t>23-05-2025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11AD-EF4B-4949-B23B-E4DD9D7F404B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B2B8B-C1EF-44EE-B09B-5C6BCED67587}" type="datetimeFigureOut">
              <a:rPr lang="en-IN" smtClean="0"/>
              <a:pPr/>
              <a:t>23-05-2025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311AD-EF4B-4949-B23B-E4DD9D7F404B}" type="slidenum">
              <a:rPr lang="en-IN" smtClean="0"/>
              <a:pPr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3902075"/>
            <a:ext cx="3400425" cy="2949575"/>
            <a:chOff x="0" y="2458"/>
            <a:chExt cx="2142" cy="1858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0" y="2508"/>
              <a:ext cx="2142" cy="1804"/>
            </a:xfrm>
            <a:custGeom>
              <a:avLst/>
              <a:gdLst/>
              <a:ahLst/>
              <a:cxnLst>
                <a:cxn ang="0">
                  <a:pos x="329" y="66"/>
                </a:cxn>
                <a:cxn ang="0">
                  <a:pos x="161" y="30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161" y="42"/>
                </a:cxn>
                <a:cxn ang="0">
                  <a:pos x="323" y="78"/>
                </a:cxn>
                <a:cxn ang="0">
                  <a:pos x="556" y="150"/>
                </a:cxn>
                <a:cxn ang="0">
                  <a:pos x="777" y="245"/>
                </a:cxn>
                <a:cxn ang="0">
                  <a:pos x="993" y="365"/>
                </a:cxn>
                <a:cxn ang="0">
                  <a:pos x="1196" y="503"/>
                </a:cxn>
                <a:cxn ang="0">
                  <a:pos x="1381" y="653"/>
                </a:cxn>
                <a:cxn ang="0">
                  <a:pos x="1555" y="827"/>
                </a:cxn>
                <a:cxn ang="0">
                  <a:pos x="1710" y="1019"/>
                </a:cxn>
                <a:cxn ang="0">
                  <a:pos x="1854" y="1229"/>
                </a:cxn>
                <a:cxn ang="0">
                  <a:pos x="1937" y="1366"/>
                </a:cxn>
                <a:cxn ang="0">
                  <a:pos x="2009" y="1510"/>
                </a:cxn>
                <a:cxn ang="0">
                  <a:pos x="2069" y="1654"/>
                </a:cxn>
                <a:cxn ang="0">
                  <a:pos x="2123" y="1804"/>
                </a:cxn>
                <a:cxn ang="0">
                  <a:pos x="2135" y="1804"/>
                </a:cxn>
                <a:cxn ang="0">
                  <a:pos x="2081" y="1654"/>
                </a:cxn>
                <a:cxn ang="0">
                  <a:pos x="2021" y="1510"/>
                </a:cxn>
                <a:cxn ang="0">
                  <a:pos x="1949" y="1366"/>
                </a:cxn>
                <a:cxn ang="0">
                  <a:pos x="1866" y="1223"/>
                </a:cxn>
                <a:cxn ang="0">
                  <a:pos x="1722" y="1013"/>
                </a:cxn>
                <a:cxn ang="0">
                  <a:pos x="1561" y="821"/>
                </a:cxn>
                <a:cxn ang="0">
                  <a:pos x="1387" y="647"/>
                </a:cxn>
                <a:cxn ang="0">
                  <a:pos x="1202" y="491"/>
                </a:cxn>
                <a:cxn ang="0">
                  <a:pos x="999" y="353"/>
                </a:cxn>
                <a:cxn ang="0">
                  <a:pos x="783" y="239"/>
                </a:cxn>
                <a:cxn ang="0">
                  <a:pos x="562" y="138"/>
                </a:cxn>
                <a:cxn ang="0">
                  <a:pos x="329" y="66"/>
                </a:cxn>
                <a:cxn ang="0">
                  <a:pos x="329" y="66"/>
                </a:cxn>
              </a:cxnLst>
              <a:rect l="0" t="0" r="r" b="b"/>
              <a:pathLst>
                <a:path w="2135" h="1804">
                  <a:moveTo>
                    <a:pt x="329" y="66"/>
                  </a:moveTo>
                  <a:lnTo>
                    <a:pt x="161" y="3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61" y="42"/>
                  </a:lnTo>
                  <a:lnTo>
                    <a:pt x="323" y="78"/>
                  </a:lnTo>
                  <a:lnTo>
                    <a:pt x="556" y="150"/>
                  </a:lnTo>
                  <a:lnTo>
                    <a:pt x="777" y="245"/>
                  </a:lnTo>
                  <a:lnTo>
                    <a:pt x="993" y="365"/>
                  </a:lnTo>
                  <a:lnTo>
                    <a:pt x="1196" y="503"/>
                  </a:lnTo>
                  <a:lnTo>
                    <a:pt x="1381" y="653"/>
                  </a:lnTo>
                  <a:lnTo>
                    <a:pt x="1555" y="827"/>
                  </a:lnTo>
                  <a:lnTo>
                    <a:pt x="1710" y="1019"/>
                  </a:lnTo>
                  <a:lnTo>
                    <a:pt x="1854" y="1229"/>
                  </a:lnTo>
                  <a:lnTo>
                    <a:pt x="1937" y="1366"/>
                  </a:lnTo>
                  <a:lnTo>
                    <a:pt x="2009" y="1510"/>
                  </a:lnTo>
                  <a:lnTo>
                    <a:pt x="2069" y="1654"/>
                  </a:lnTo>
                  <a:lnTo>
                    <a:pt x="2123" y="1804"/>
                  </a:lnTo>
                  <a:lnTo>
                    <a:pt x="2135" y="1804"/>
                  </a:lnTo>
                  <a:lnTo>
                    <a:pt x="2081" y="1654"/>
                  </a:lnTo>
                  <a:lnTo>
                    <a:pt x="2021" y="1510"/>
                  </a:lnTo>
                  <a:lnTo>
                    <a:pt x="1949" y="1366"/>
                  </a:lnTo>
                  <a:lnTo>
                    <a:pt x="1866" y="1223"/>
                  </a:lnTo>
                  <a:lnTo>
                    <a:pt x="1722" y="1013"/>
                  </a:lnTo>
                  <a:lnTo>
                    <a:pt x="1561" y="821"/>
                  </a:lnTo>
                  <a:lnTo>
                    <a:pt x="1387" y="647"/>
                  </a:lnTo>
                  <a:lnTo>
                    <a:pt x="1202" y="491"/>
                  </a:lnTo>
                  <a:lnTo>
                    <a:pt x="999" y="353"/>
                  </a:lnTo>
                  <a:lnTo>
                    <a:pt x="783" y="239"/>
                  </a:lnTo>
                  <a:lnTo>
                    <a:pt x="562" y="138"/>
                  </a:lnTo>
                  <a:lnTo>
                    <a:pt x="329" y="66"/>
                  </a:lnTo>
                  <a:lnTo>
                    <a:pt x="329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2458"/>
              <a:ext cx="1854" cy="1858"/>
            </a:xfrm>
            <a:custGeom>
              <a:avLst/>
              <a:gdLst/>
              <a:ahLst/>
              <a:cxnLst>
                <a:cxn ang="0">
                  <a:pos x="1854" y="1858"/>
                </a:cxn>
                <a:cxn ang="0">
                  <a:pos x="0" y="1858"/>
                </a:cxn>
                <a:cxn ang="0">
                  <a:pos x="0" y="0"/>
                </a:cxn>
                <a:cxn ang="0">
                  <a:pos x="1854" y="1858"/>
                </a:cxn>
                <a:cxn ang="0">
                  <a:pos x="1854" y="1858"/>
                </a:cxn>
              </a:cxnLst>
              <a:rect l="0" t="0" r="r" b="b"/>
              <a:pathLst>
                <a:path w="1854" h="1858">
                  <a:moveTo>
                    <a:pt x="1854" y="1858"/>
                  </a:moveTo>
                  <a:lnTo>
                    <a:pt x="0" y="1858"/>
                  </a:lnTo>
                  <a:lnTo>
                    <a:pt x="0" y="0"/>
                  </a:lnTo>
                  <a:lnTo>
                    <a:pt x="1854" y="1858"/>
                  </a:lnTo>
                  <a:lnTo>
                    <a:pt x="1854" y="185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0" y="2735"/>
              <a:ext cx="1745" cy="1577"/>
            </a:xfrm>
            <a:custGeom>
              <a:avLst/>
              <a:gdLst/>
              <a:ahLst/>
              <a:cxnLst>
                <a:cxn ang="0">
                  <a:pos x="1640" y="1377"/>
                </a:cxn>
                <a:cxn ang="0">
                  <a:pos x="1692" y="1479"/>
                </a:cxn>
                <a:cxn ang="0">
                  <a:pos x="1732" y="1577"/>
                </a:cxn>
                <a:cxn ang="0">
                  <a:pos x="1745" y="1577"/>
                </a:cxn>
                <a:cxn ang="0">
                  <a:pos x="1703" y="1469"/>
                </a:cxn>
                <a:cxn ang="0">
                  <a:pos x="1649" y="1367"/>
                </a:cxn>
                <a:cxn ang="0">
                  <a:pos x="1535" y="1157"/>
                </a:cxn>
                <a:cxn ang="0">
                  <a:pos x="1395" y="951"/>
                </a:cxn>
                <a:cxn ang="0">
                  <a:pos x="1236" y="756"/>
                </a:cxn>
                <a:cxn ang="0">
                  <a:pos x="1061" y="582"/>
                </a:cxn>
                <a:cxn ang="0">
                  <a:pos x="876" y="426"/>
                </a:cxn>
                <a:cxn ang="0">
                  <a:pos x="672" y="294"/>
                </a:cxn>
                <a:cxn ang="0">
                  <a:pos x="455" y="174"/>
                </a:cxn>
                <a:cxn ang="0">
                  <a:pos x="234" y="78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222" y="89"/>
                </a:cxn>
                <a:cxn ang="0">
                  <a:pos x="446" y="185"/>
                </a:cxn>
                <a:cxn ang="0">
                  <a:pos x="662" y="305"/>
                </a:cxn>
                <a:cxn ang="0">
                  <a:pos x="866" y="437"/>
                </a:cxn>
                <a:cxn ang="0">
                  <a:pos x="1052" y="593"/>
                </a:cxn>
                <a:cxn ang="0">
                  <a:pos x="1226" y="767"/>
                </a:cxn>
                <a:cxn ang="0">
                  <a:pos x="1385" y="960"/>
                </a:cxn>
                <a:cxn ang="0">
                  <a:pos x="1526" y="1167"/>
                </a:cxn>
                <a:cxn ang="0">
                  <a:pos x="1640" y="1377"/>
                </a:cxn>
              </a:cxnLst>
              <a:rect l="0" t="0" r="r" b="b"/>
              <a:pathLst>
                <a:path w="1745" h="1577">
                  <a:moveTo>
                    <a:pt x="1640" y="1377"/>
                  </a:moveTo>
                  <a:lnTo>
                    <a:pt x="1692" y="1479"/>
                  </a:lnTo>
                  <a:lnTo>
                    <a:pt x="1732" y="1577"/>
                  </a:lnTo>
                  <a:lnTo>
                    <a:pt x="1745" y="1577"/>
                  </a:lnTo>
                  <a:lnTo>
                    <a:pt x="1703" y="1469"/>
                  </a:lnTo>
                  <a:lnTo>
                    <a:pt x="1649" y="1367"/>
                  </a:lnTo>
                  <a:lnTo>
                    <a:pt x="1535" y="1157"/>
                  </a:lnTo>
                  <a:lnTo>
                    <a:pt x="1395" y="951"/>
                  </a:lnTo>
                  <a:lnTo>
                    <a:pt x="1236" y="756"/>
                  </a:lnTo>
                  <a:lnTo>
                    <a:pt x="1061" y="582"/>
                  </a:lnTo>
                  <a:lnTo>
                    <a:pt x="876" y="426"/>
                  </a:lnTo>
                  <a:lnTo>
                    <a:pt x="672" y="294"/>
                  </a:lnTo>
                  <a:lnTo>
                    <a:pt x="455" y="174"/>
                  </a:lnTo>
                  <a:lnTo>
                    <a:pt x="234" y="7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2" y="89"/>
                  </a:lnTo>
                  <a:lnTo>
                    <a:pt x="446" y="185"/>
                  </a:lnTo>
                  <a:lnTo>
                    <a:pt x="662" y="305"/>
                  </a:lnTo>
                  <a:lnTo>
                    <a:pt x="866" y="437"/>
                  </a:lnTo>
                  <a:lnTo>
                    <a:pt x="1052" y="593"/>
                  </a:lnTo>
                  <a:lnTo>
                    <a:pt x="1226" y="767"/>
                  </a:lnTo>
                  <a:lnTo>
                    <a:pt x="1385" y="960"/>
                  </a:lnTo>
                  <a:lnTo>
                    <a:pt x="1526" y="1167"/>
                  </a:lnTo>
                  <a:lnTo>
                    <a:pt x="1640" y="1377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0" y="2544"/>
              <a:ext cx="1745" cy="176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2"/>
                </a:cxn>
                <a:cxn ang="0">
                  <a:pos x="210" y="88"/>
                </a:cxn>
                <a:cxn ang="0">
                  <a:pos x="426" y="190"/>
                </a:cxn>
                <a:cxn ang="0">
                  <a:pos x="630" y="304"/>
                </a:cxn>
                <a:cxn ang="0">
                  <a:pos x="818" y="442"/>
                </a:cxn>
                <a:cxn ang="0">
                  <a:pos x="998" y="592"/>
                </a:cxn>
                <a:cxn ang="0">
                  <a:pos x="1164" y="766"/>
                </a:cxn>
                <a:cxn ang="0">
                  <a:pos x="1310" y="942"/>
                </a:cxn>
                <a:cxn ang="0">
                  <a:pos x="1454" y="1146"/>
                </a:cxn>
                <a:cxn ang="0">
                  <a:pos x="1536" y="1298"/>
                </a:cxn>
                <a:cxn ang="0">
                  <a:pos x="1614" y="1456"/>
                </a:cxn>
                <a:cxn ang="0">
                  <a:pos x="1682" y="1616"/>
                </a:cxn>
                <a:cxn ang="0">
                  <a:pos x="1733" y="1768"/>
                </a:cxn>
                <a:cxn ang="0">
                  <a:pos x="1745" y="1768"/>
                </a:cxn>
                <a:cxn ang="0">
                  <a:pos x="1691" y="1606"/>
                </a:cxn>
                <a:cxn ang="0">
                  <a:pos x="1623" y="1445"/>
                </a:cxn>
                <a:cxn ang="0">
                  <a:pos x="1547" y="1288"/>
                </a:cxn>
                <a:cxn ang="0">
                  <a:pos x="1463" y="1136"/>
                </a:cxn>
                <a:cxn ang="0">
                  <a:pos x="1320" y="932"/>
                </a:cxn>
                <a:cxn ang="0">
                  <a:pos x="1173" y="755"/>
                </a:cxn>
                <a:cxn ang="0">
                  <a:pos x="1008" y="581"/>
                </a:cxn>
                <a:cxn ang="0">
                  <a:pos x="827" y="431"/>
                </a:cxn>
                <a:cxn ang="0">
                  <a:pos x="642" y="293"/>
                </a:cxn>
                <a:cxn ang="0">
                  <a:pos x="437" y="179"/>
                </a:cxn>
                <a:cxn ang="0">
                  <a:pos x="222" y="78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745" h="1768">
                  <a:moveTo>
                    <a:pt x="0" y="0"/>
                  </a:moveTo>
                  <a:lnTo>
                    <a:pt x="0" y="12"/>
                  </a:lnTo>
                  <a:lnTo>
                    <a:pt x="210" y="88"/>
                  </a:lnTo>
                  <a:lnTo>
                    <a:pt x="426" y="190"/>
                  </a:lnTo>
                  <a:lnTo>
                    <a:pt x="630" y="304"/>
                  </a:lnTo>
                  <a:lnTo>
                    <a:pt x="818" y="442"/>
                  </a:lnTo>
                  <a:lnTo>
                    <a:pt x="998" y="592"/>
                  </a:lnTo>
                  <a:lnTo>
                    <a:pt x="1164" y="766"/>
                  </a:lnTo>
                  <a:lnTo>
                    <a:pt x="1310" y="942"/>
                  </a:lnTo>
                  <a:lnTo>
                    <a:pt x="1454" y="1146"/>
                  </a:lnTo>
                  <a:lnTo>
                    <a:pt x="1536" y="1298"/>
                  </a:lnTo>
                  <a:lnTo>
                    <a:pt x="1614" y="1456"/>
                  </a:lnTo>
                  <a:lnTo>
                    <a:pt x="1682" y="1616"/>
                  </a:lnTo>
                  <a:lnTo>
                    <a:pt x="1733" y="1768"/>
                  </a:lnTo>
                  <a:lnTo>
                    <a:pt x="1745" y="1768"/>
                  </a:lnTo>
                  <a:lnTo>
                    <a:pt x="1691" y="1606"/>
                  </a:lnTo>
                  <a:lnTo>
                    <a:pt x="1623" y="1445"/>
                  </a:lnTo>
                  <a:lnTo>
                    <a:pt x="1547" y="1288"/>
                  </a:lnTo>
                  <a:lnTo>
                    <a:pt x="1463" y="1136"/>
                  </a:lnTo>
                  <a:lnTo>
                    <a:pt x="1320" y="932"/>
                  </a:lnTo>
                  <a:lnTo>
                    <a:pt x="1173" y="755"/>
                  </a:lnTo>
                  <a:lnTo>
                    <a:pt x="1008" y="581"/>
                  </a:lnTo>
                  <a:lnTo>
                    <a:pt x="827" y="431"/>
                  </a:lnTo>
                  <a:lnTo>
                    <a:pt x="642" y="293"/>
                  </a:lnTo>
                  <a:lnTo>
                    <a:pt x="437" y="179"/>
                  </a:lnTo>
                  <a:lnTo>
                    <a:pt x="222" y="7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ltGray">
            <a:xfrm>
              <a:off x="209" y="2784"/>
              <a:ext cx="86" cy="86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" name="Oval 8"/>
            <p:cNvSpPr>
              <a:spLocks noChangeArrowheads="1"/>
            </p:cNvSpPr>
            <p:nvPr/>
          </p:nvSpPr>
          <p:spPr bwMode="ltGray">
            <a:xfrm>
              <a:off x="1536" y="3884"/>
              <a:ext cx="92" cy="9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Oval 9"/>
            <p:cNvSpPr>
              <a:spLocks noChangeArrowheads="1"/>
            </p:cNvSpPr>
            <p:nvPr/>
          </p:nvSpPr>
          <p:spPr bwMode="ltGray">
            <a:xfrm>
              <a:off x="791" y="2723"/>
              <a:ext cx="121" cy="12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246794" name="Rectangle 10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73250"/>
            <a:ext cx="7772400" cy="155575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46795" name="Rectangle 11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663842-1AC5-4244-AE92-EE895CAD915B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383ADC-C980-4F34-B769-5E9EF2D475CF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B42C88-3773-4A12-9E0F-854787900397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A3F4C1-3D48-4380-BC90-D4A9EC054EFA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F24DAC-E9B7-4308-84F2-0617526A39F2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E72308-60D5-4929-BB6E-3B46496483B4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5E4FB1-624C-4E21-BD5A-6C59B9EFD710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3B3FE8-77DD-43B7-9E29-DAABB537AFAD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FCB440-0CA7-4A10-9B60-2D41D179DB71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2045EC-753F-4A7B-AD1C-E8E2318AF379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3A02CC-3B77-49BC-BDE6-54D20BC3460F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471BB5-9817-4DB9-97B4-B9286DF9796B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87E88B-AA1D-48B4-847D-002FA6DFBA68}" type="slidenum">
              <a:rPr lang="en-US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7191-AC6B-4E90-B95E-6BDEE6A284C1}" type="datetimeFigureOut">
              <a:rPr lang="en-US" smtClean="0"/>
              <a:t>5/23/2025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EA898-1D50-4DDC-86B8-6F87E0270397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7191-AC6B-4E90-B95E-6BDEE6A284C1}" type="datetimeFigureOut">
              <a:rPr lang="en-US" smtClean="0"/>
              <a:t>5/23/2025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EA898-1D50-4DDC-86B8-6F87E0270397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7191-AC6B-4E90-B95E-6BDEE6A284C1}" type="datetimeFigureOut">
              <a:rPr lang="en-US" smtClean="0"/>
              <a:t>5/23/2025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EA898-1D50-4DDC-86B8-6F87E0270397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7191-AC6B-4E90-B95E-6BDEE6A284C1}" type="datetimeFigureOut">
              <a:rPr lang="en-US" smtClean="0"/>
              <a:t>5/23/2025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EA898-1D50-4DDC-86B8-6F87E0270397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7191-AC6B-4E90-B95E-6BDEE6A284C1}" type="datetimeFigureOut">
              <a:rPr lang="en-US" smtClean="0"/>
              <a:t>5/23/2025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EA898-1D50-4DDC-86B8-6F87E0270397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7191-AC6B-4E90-B95E-6BDEE6A284C1}" type="datetimeFigureOut">
              <a:rPr lang="en-US" smtClean="0"/>
              <a:t>5/23/2025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EA898-1D50-4DDC-86B8-6F87E0270397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7191-AC6B-4E90-B95E-6BDEE6A284C1}" type="datetimeFigureOut">
              <a:rPr lang="en-US" smtClean="0"/>
              <a:t>5/23/2025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EA898-1D50-4DDC-86B8-6F87E0270397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7191-AC6B-4E90-B95E-6BDEE6A284C1}" type="datetimeFigureOut">
              <a:rPr lang="en-US" smtClean="0"/>
              <a:t>5/23/2025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EA898-1D50-4DDC-86B8-6F87E0270397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7191-AC6B-4E90-B95E-6BDEE6A284C1}" type="datetimeFigureOut">
              <a:rPr lang="en-US" smtClean="0"/>
              <a:t>5/23/2025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EA898-1D50-4DDC-86B8-6F87E0270397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7191-AC6B-4E90-B95E-6BDEE6A284C1}" type="datetimeFigureOut">
              <a:rPr lang="en-US" smtClean="0"/>
              <a:t>5/23/2025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EA898-1D50-4DDC-86B8-6F87E0270397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7191-AC6B-4E90-B95E-6BDEE6A284C1}" type="datetimeFigureOut">
              <a:rPr lang="en-US" smtClean="0"/>
              <a:t>5/23/2025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EA898-1D50-4DDC-86B8-6F87E0270397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829000" y="1030167"/>
            <a:ext cx="7146900" cy="154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3409172" y="3239569"/>
            <a:ext cx="5318543" cy="10509527"/>
            <a:chOff x="3485371" y="1424851"/>
            <a:chExt cx="5318543" cy="7882145"/>
          </a:xfrm>
        </p:grpSpPr>
        <p:grpSp>
          <p:nvGrpSpPr>
            <p:cNvPr id="12" name="Google Shape;12;p2"/>
            <p:cNvGrpSpPr/>
            <p:nvPr/>
          </p:nvGrpSpPr>
          <p:grpSpPr>
            <a:xfrm>
              <a:off x="3485371" y="1958251"/>
              <a:ext cx="468816" cy="7120145"/>
              <a:chOff x="1447800" y="152400"/>
              <a:chExt cx="318597" cy="4838699"/>
            </a:xfrm>
          </p:grpSpPr>
          <p:sp>
            <p:nvSpPr>
              <p:cNvPr id="13" name="Google Shape;13;p2"/>
              <p:cNvSpPr/>
              <p:nvPr/>
            </p:nvSpPr>
            <p:spPr>
              <a:xfrm>
                <a:off x="1452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14" name="Google Shape;14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447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15" name="Google Shape;15;p2"/>
            <p:cNvGrpSpPr/>
            <p:nvPr/>
          </p:nvGrpSpPr>
          <p:grpSpPr>
            <a:xfrm>
              <a:off x="3808592" y="1577251"/>
              <a:ext cx="468816" cy="7120145"/>
              <a:chOff x="1600200" y="152400"/>
              <a:chExt cx="318597" cy="4838699"/>
            </a:xfrm>
          </p:grpSpPr>
          <p:sp>
            <p:nvSpPr>
              <p:cNvPr id="16" name="Google Shape;16;p2"/>
              <p:cNvSpPr/>
              <p:nvPr/>
            </p:nvSpPr>
            <p:spPr>
              <a:xfrm>
                <a:off x="1604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17" name="Google Shape;17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600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18" name="Google Shape;18;p2"/>
            <p:cNvGrpSpPr/>
            <p:nvPr/>
          </p:nvGrpSpPr>
          <p:grpSpPr>
            <a:xfrm>
              <a:off x="4131812" y="2186851"/>
              <a:ext cx="468816" cy="7120145"/>
              <a:chOff x="533400" y="152400"/>
              <a:chExt cx="318597" cy="4838699"/>
            </a:xfrm>
          </p:grpSpPr>
          <p:sp>
            <p:nvSpPr>
              <p:cNvPr id="19" name="Google Shape;19;p2"/>
              <p:cNvSpPr/>
              <p:nvPr/>
            </p:nvSpPr>
            <p:spPr>
              <a:xfrm>
                <a:off x="537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20" name="Google Shape;20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533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21" name="Google Shape;21;p2"/>
            <p:cNvGrpSpPr/>
            <p:nvPr/>
          </p:nvGrpSpPr>
          <p:grpSpPr>
            <a:xfrm>
              <a:off x="4455033" y="1729651"/>
              <a:ext cx="468816" cy="7120145"/>
              <a:chOff x="685800" y="152400"/>
              <a:chExt cx="318597" cy="4838699"/>
            </a:xfrm>
          </p:grpSpPr>
          <p:sp>
            <p:nvSpPr>
              <p:cNvPr id="22" name="Google Shape;22;p2"/>
              <p:cNvSpPr/>
              <p:nvPr/>
            </p:nvSpPr>
            <p:spPr>
              <a:xfrm>
                <a:off x="690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23" name="Google Shape;23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685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24" name="Google Shape;24;p2"/>
            <p:cNvGrpSpPr/>
            <p:nvPr/>
          </p:nvGrpSpPr>
          <p:grpSpPr>
            <a:xfrm>
              <a:off x="4778254" y="1424851"/>
              <a:ext cx="468816" cy="7120145"/>
              <a:chOff x="838200" y="152400"/>
              <a:chExt cx="318597" cy="4838699"/>
            </a:xfrm>
          </p:grpSpPr>
          <p:sp>
            <p:nvSpPr>
              <p:cNvPr id="25" name="Google Shape;25;p2"/>
              <p:cNvSpPr/>
              <p:nvPr/>
            </p:nvSpPr>
            <p:spPr>
              <a:xfrm>
                <a:off x="842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26" name="Google Shape;26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838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27" name="Google Shape;27;p2"/>
            <p:cNvGrpSpPr/>
            <p:nvPr/>
          </p:nvGrpSpPr>
          <p:grpSpPr>
            <a:xfrm>
              <a:off x="5101474" y="1882051"/>
              <a:ext cx="468816" cy="7120145"/>
              <a:chOff x="990600" y="152400"/>
              <a:chExt cx="318597" cy="4838699"/>
            </a:xfrm>
          </p:grpSpPr>
          <p:sp>
            <p:nvSpPr>
              <p:cNvPr id="28" name="Google Shape;28;p2"/>
              <p:cNvSpPr/>
              <p:nvPr/>
            </p:nvSpPr>
            <p:spPr>
              <a:xfrm>
                <a:off x="9949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29" name="Google Shape;29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9906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0" name="Google Shape;30;p2"/>
            <p:cNvGrpSpPr/>
            <p:nvPr/>
          </p:nvGrpSpPr>
          <p:grpSpPr>
            <a:xfrm>
              <a:off x="5424695" y="1729651"/>
              <a:ext cx="468816" cy="7120145"/>
              <a:chOff x="3663063" y="152400"/>
              <a:chExt cx="318597" cy="4838699"/>
            </a:xfrm>
          </p:grpSpPr>
          <p:sp>
            <p:nvSpPr>
              <p:cNvPr id="31" name="Google Shape;31;p2"/>
              <p:cNvSpPr/>
              <p:nvPr/>
            </p:nvSpPr>
            <p:spPr>
              <a:xfrm>
                <a:off x="3667406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32" name="Google Shape;32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3663063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3" name="Google Shape;33;p2"/>
            <p:cNvGrpSpPr/>
            <p:nvPr/>
          </p:nvGrpSpPr>
          <p:grpSpPr>
            <a:xfrm>
              <a:off x="5747916" y="2034451"/>
              <a:ext cx="468816" cy="7120145"/>
              <a:chOff x="1295400" y="152400"/>
              <a:chExt cx="318597" cy="4838699"/>
            </a:xfrm>
          </p:grpSpPr>
          <p:sp>
            <p:nvSpPr>
              <p:cNvPr id="34" name="Google Shape;34;p2"/>
              <p:cNvSpPr/>
              <p:nvPr/>
            </p:nvSpPr>
            <p:spPr>
              <a:xfrm>
                <a:off x="1299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35" name="Google Shape;35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295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6" name="Google Shape;36;p2"/>
            <p:cNvGrpSpPr/>
            <p:nvPr/>
          </p:nvGrpSpPr>
          <p:grpSpPr>
            <a:xfrm>
              <a:off x="6072553" y="1958251"/>
              <a:ext cx="468816" cy="7120145"/>
              <a:chOff x="1447800" y="152400"/>
              <a:chExt cx="318597" cy="4838699"/>
            </a:xfrm>
          </p:grpSpPr>
          <p:sp>
            <p:nvSpPr>
              <p:cNvPr id="37" name="Google Shape;37;p2"/>
              <p:cNvSpPr/>
              <p:nvPr/>
            </p:nvSpPr>
            <p:spPr>
              <a:xfrm>
                <a:off x="1452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38" name="Google Shape;38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447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39" name="Google Shape;39;p2"/>
            <p:cNvGrpSpPr/>
            <p:nvPr/>
          </p:nvGrpSpPr>
          <p:grpSpPr>
            <a:xfrm>
              <a:off x="6395774" y="1653451"/>
              <a:ext cx="468816" cy="7120145"/>
              <a:chOff x="1600200" y="152400"/>
              <a:chExt cx="318597" cy="4838699"/>
            </a:xfrm>
          </p:grpSpPr>
          <p:sp>
            <p:nvSpPr>
              <p:cNvPr id="40" name="Google Shape;40;p2"/>
              <p:cNvSpPr/>
              <p:nvPr/>
            </p:nvSpPr>
            <p:spPr>
              <a:xfrm>
                <a:off x="1604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1" name="Google Shape;41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600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2" name="Google Shape;42;p2"/>
            <p:cNvGrpSpPr/>
            <p:nvPr/>
          </p:nvGrpSpPr>
          <p:grpSpPr>
            <a:xfrm>
              <a:off x="6718994" y="1424851"/>
              <a:ext cx="468816" cy="7120145"/>
              <a:chOff x="533400" y="152400"/>
              <a:chExt cx="318597" cy="4838699"/>
            </a:xfrm>
          </p:grpSpPr>
          <p:sp>
            <p:nvSpPr>
              <p:cNvPr id="43" name="Google Shape;43;p2"/>
              <p:cNvSpPr/>
              <p:nvPr/>
            </p:nvSpPr>
            <p:spPr>
              <a:xfrm>
                <a:off x="537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4" name="Google Shape;44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533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5" name="Google Shape;45;p2"/>
            <p:cNvGrpSpPr/>
            <p:nvPr/>
          </p:nvGrpSpPr>
          <p:grpSpPr>
            <a:xfrm>
              <a:off x="7042215" y="1501051"/>
              <a:ext cx="468816" cy="7120145"/>
              <a:chOff x="685800" y="152400"/>
              <a:chExt cx="318597" cy="4838699"/>
            </a:xfrm>
          </p:grpSpPr>
          <p:sp>
            <p:nvSpPr>
              <p:cNvPr id="46" name="Google Shape;46;p2"/>
              <p:cNvSpPr/>
              <p:nvPr/>
            </p:nvSpPr>
            <p:spPr>
              <a:xfrm>
                <a:off x="690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7" name="Google Shape;47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685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8" name="Google Shape;48;p2"/>
            <p:cNvGrpSpPr/>
            <p:nvPr/>
          </p:nvGrpSpPr>
          <p:grpSpPr>
            <a:xfrm>
              <a:off x="7365436" y="1882051"/>
              <a:ext cx="468816" cy="7120145"/>
              <a:chOff x="838200" y="152400"/>
              <a:chExt cx="318597" cy="4838699"/>
            </a:xfrm>
          </p:grpSpPr>
          <p:sp>
            <p:nvSpPr>
              <p:cNvPr id="49" name="Google Shape;49;p2"/>
              <p:cNvSpPr/>
              <p:nvPr/>
            </p:nvSpPr>
            <p:spPr>
              <a:xfrm>
                <a:off x="842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0" name="Google Shape;50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838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51" name="Google Shape;51;p2"/>
            <p:cNvGrpSpPr/>
            <p:nvPr/>
          </p:nvGrpSpPr>
          <p:grpSpPr>
            <a:xfrm>
              <a:off x="7688656" y="1424851"/>
              <a:ext cx="468816" cy="7120145"/>
              <a:chOff x="990600" y="152400"/>
              <a:chExt cx="318597" cy="4838699"/>
            </a:xfrm>
          </p:grpSpPr>
          <p:sp>
            <p:nvSpPr>
              <p:cNvPr id="52" name="Google Shape;52;p2"/>
              <p:cNvSpPr/>
              <p:nvPr/>
            </p:nvSpPr>
            <p:spPr>
              <a:xfrm>
                <a:off x="9949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3" name="Google Shape;53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9906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54" name="Google Shape;54;p2"/>
            <p:cNvGrpSpPr/>
            <p:nvPr/>
          </p:nvGrpSpPr>
          <p:grpSpPr>
            <a:xfrm>
              <a:off x="8011877" y="2186851"/>
              <a:ext cx="468816" cy="7120145"/>
              <a:chOff x="3663063" y="152400"/>
              <a:chExt cx="318597" cy="4838699"/>
            </a:xfrm>
          </p:grpSpPr>
          <p:sp>
            <p:nvSpPr>
              <p:cNvPr id="55" name="Google Shape;55;p2"/>
              <p:cNvSpPr/>
              <p:nvPr/>
            </p:nvSpPr>
            <p:spPr>
              <a:xfrm>
                <a:off x="3667406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6" name="Google Shape;56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3663063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57" name="Google Shape;57;p2"/>
            <p:cNvGrpSpPr/>
            <p:nvPr/>
          </p:nvGrpSpPr>
          <p:grpSpPr>
            <a:xfrm>
              <a:off x="8335098" y="1805851"/>
              <a:ext cx="468816" cy="7120145"/>
              <a:chOff x="1295400" y="152400"/>
              <a:chExt cx="318597" cy="4838699"/>
            </a:xfrm>
          </p:grpSpPr>
          <p:sp>
            <p:nvSpPr>
              <p:cNvPr id="58" name="Google Shape;58;p2"/>
              <p:cNvSpPr/>
              <p:nvPr/>
            </p:nvSpPr>
            <p:spPr>
              <a:xfrm>
                <a:off x="1299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59" name="Google Shape;59;p2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295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</p:spTree>
    <p:extLst>
      <p:ext uri="{BB962C8B-B14F-4D97-AF65-F5344CB8AC3E}">
        <p14:creationId xmlns:p14="http://schemas.microsoft.com/office/powerpoint/2010/main" val="193180676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Google Shape;353;p7"/>
          <p:cNvSpPr txBox="1">
            <a:spLocks noGrp="1"/>
          </p:cNvSpPr>
          <p:nvPr>
            <p:ph type="title"/>
          </p:nvPr>
        </p:nvSpPr>
        <p:spPr>
          <a:xfrm>
            <a:off x="829000" y="702267"/>
            <a:ext cx="6902100" cy="6140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54" name="Google Shape;354;p7"/>
          <p:cNvSpPr txBox="1">
            <a:spLocks noGrp="1"/>
          </p:cNvSpPr>
          <p:nvPr>
            <p:ph type="body" idx="1"/>
          </p:nvPr>
        </p:nvSpPr>
        <p:spPr>
          <a:xfrm>
            <a:off x="829000" y="1803400"/>
            <a:ext cx="3217500" cy="456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SzPts val="2200"/>
              <a:buChar char="✘"/>
              <a:defRPr sz="2200"/>
            </a:lvl1pPr>
            <a:lvl2pPr marL="914400" lvl="1" indent="-368300">
              <a:spcBef>
                <a:spcPts val="1000"/>
              </a:spcBef>
              <a:spcAft>
                <a:spcPts val="0"/>
              </a:spcAft>
              <a:buSzPts val="2200"/>
              <a:buChar char="-"/>
              <a:defRPr sz="2200"/>
            </a:lvl2pPr>
            <a:lvl3pPr marL="1371600" lvl="2" indent="-368300">
              <a:spcBef>
                <a:spcPts val="1000"/>
              </a:spcBef>
              <a:spcAft>
                <a:spcPts val="0"/>
              </a:spcAft>
              <a:buSzPts val="2200"/>
              <a:buChar char="-"/>
              <a:defRPr sz="2200"/>
            </a:lvl3pPr>
            <a:lvl4pPr marL="1828800" lvl="3" indent="-368300">
              <a:spcBef>
                <a:spcPts val="1000"/>
              </a:spcBef>
              <a:spcAft>
                <a:spcPts val="0"/>
              </a:spcAft>
              <a:buSzPts val="2200"/>
              <a:buChar char="●"/>
              <a:defRPr sz="2200"/>
            </a:lvl4pPr>
            <a:lvl5pPr marL="2286000" lvl="4" indent="-368300">
              <a:spcBef>
                <a:spcPts val="1000"/>
              </a:spcBef>
              <a:spcAft>
                <a:spcPts val="0"/>
              </a:spcAft>
              <a:buSzPts val="2200"/>
              <a:buChar char="○"/>
              <a:defRPr sz="2200"/>
            </a:lvl5pPr>
            <a:lvl6pPr marL="2743200" lvl="5" indent="-368300">
              <a:spcBef>
                <a:spcPts val="1000"/>
              </a:spcBef>
              <a:spcAft>
                <a:spcPts val="0"/>
              </a:spcAft>
              <a:buSzPts val="2200"/>
              <a:buChar char="■"/>
              <a:defRPr sz="2200"/>
            </a:lvl6pPr>
            <a:lvl7pPr marL="3200400" lvl="6" indent="-368300">
              <a:spcBef>
                <a:spcPts val="1000"/>
              </a:spcBef>
              <a:spcAft>
                <a:spcPts val="0"/>
              </a:spcAft>
              <a:buSzPts val="2200"/>
              <a:buChar char="●"/>
              <a:defRPr sz="2200"/>
            </a:lvl7pPr>
            <a:lvl8pPr marL="3657600" lvl="7" indent="-368300">
              <a:spcBef>
                <a:spcPts val="1000"/>
              </a:spcBef>
              <a:spcAft>
                <a:spcPts val="0"/>
              </a:spcAft>
              <a:buSzPts val="2200"/>
              <a:buChar char="○"/>
              <a:defRPr sz="2200"/>
            </a:lvl8pPr>
            <a:lvl9pPr marL="4114800" lvl="8" indent="-368300">
              <a:spcBef>
                <a:spcPts val="1000"/>
              </a:spcBef>
              <a:spcAft>
                <a:spcPts val="1000"/>
              </a:spcAft>
              <a:buSzPts val="2200"/>
              <a:buChar char="■"/>
              <a:defRPr sz="2200"/>
            </a:lvl9pPr>
          </a:lstStyle>
          <a:p>
            <a:endParaRPr/>
          </a:p>
        </p:txBody>
      </p:sp>
      <p:sp>
        <p:nvSpPr>
          <p:cNvPr id="355" name="Google Shape;355;p7"/>
          <p:cNvSpPr txBox="1">
            <a:spLocks noGrp="1"/>
          </p:cNvSpPr>
          <p:nvPr>
            <p:ph type="body" idx="2"/>
          </p:nvPr>
        </p:nvSpPr>
        <p:spPr>
          <a:xfrm>
            <a:off x="4513595" y="1803400"/>
            <a:ext cx="3217500" cy="4561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SzPts val="2200"/>
              <a:buChar char="✘"/>
              <a:defRPr sz="2200"/>
            </a:lvl1pPr>
            <a:lvl2pPr marL="914400" lvl="1" indent="-368300">
              <a:spcBef>
                <a:spcPts val="1000"/>
              </a:spcBef>
              <a:spcAft>
                <a:spcPts val="0"/>
              </a:spcAft>
              <a:buSzPts val="2200"/>
              <a:buChar char="-"/>
              <a:defRPr sz="2200"/>
            </a:lvl2pPr>
            <a:lvl3pPr marL="1371600" lvl="2" indent="-368300">
              <a:spcBef>
                <a:spcPts val="1000"/>
              </a:spcBef>
              <a:spcAft>
                <a:spcPts val="0"/>
              </a:spcAft>
              <a:buSzPts val="2200"/>
              <a:buChar char="-"/>
              <a:defRPr sz="2200"/>
            </a:lvl3pPr>
            <a:lvl4pPr marL="1828800" lvl="3" indent="-368300">
              <a:spcBef>
                <a:spcPts val="1000"/>
              </a:spcBef>
              <a:spcAft>
                <a:spcPts val="0"/>
              </a:spcAft>
              <a:buSzPts val="2200"/>
              <a:buChar char="●"/>
              <a:defRPr sz="2200"/>
            </a:lvl4pPr>
            <a:lvl5pPr marL="2286000" lvl="4" indent="-368300">
              <a:spcBef>
                <a:spcPts val="1000"/>
              </a:spcBef>
              <a:spcAft>
                <a:spcPts val="0"/>
              </a:spcAft>
              <a:buSzPts val="2200"/>
              <a:buChar char="○"/>
              <a:defRPr sz="2200"/>
            </a:lvl5pPr>
            <a:lvl6pPr marL="2743200" lvl="5" indent="-368300">
              <a:spcBef>
                <a:spcPts val="1000"/>
              </a:spcBef>
              <a:spcAft>
                <a:spcPts val="0"/>
              </a:spcAft>
              <a:buSzPts val="2200"/>
              <a:buChar char="■"/>
              <a:defRPr sz="2200"/>
            </a:lvl6pPr>
            <a:lvl7pPr marL="3200400" lvl="6" indent="-368300">
              <a:spcBef>
                <a:spcPts val="1000"/>
              </a:spcBef>
              <a:spcAft>
                <a:spcPts val="0"/>
              </a:spcAft>
              <a:buSzPts val="2200"/>
              <a:buChar char="●"/>
              <a:defRPr sz="2200"/>
            </a:lvl7pPr>
            <a:lvl8pPr marL="3657600" lvl="7" indent="-368300">
              <a:spcBef>
                <a:spcPts val="1000"/>
              </a:spcBef>
              <a:spcAft>
                <a:spcPts val="0"/>
              </a:spcAft>
              <a:buSzPts val="2200"/>
              <a:buChar char="○"/>
              <a:defRPr sz="2200"/>
            </a:lvl8pPr>
            <a:lvl9pPr marL="4114800" lvl="8" indent="-368300">
              <a:spcBef>
                <a:spcPts val="1000"/>
              </a:spcBef>
              <a:spcAft>
                <a:spcPts val="1000"/>
              </a:spcAft>
              <a:buSzPts val="2200"/>
              <a:buChar char="■"/>
              <a:defRPr sz="2200"/>
            </a:lvl9pPr>
          </a:lstStyle>
          <a:p>
            <a:endParaRPr/>
          </a:p>
        </p:txBody>
      </p:sp>
      <p:sp>
        <p:nvSpPr>
          <p:cNvPr id="356" name="Google Shape;356;p7"/>
          <p:cNvSpPr txBox="1">
            <a:spLocks noGrp="1"/>
          </p:cNvSpPr>
          <p:nvPr>
            <p:ph type="sldNum" idx="12"/>
          </p:nvPr>
        </p:nvSpPr>
        <p:spPr>
          <a:xfrm>
            <a:off x="8665029" y="169705"/>
            <a:ext cx="326700" cy="36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buClr>
                <a:srgbClr val="000000"/>
              </a:buClr>
            </a:pPr>
            <a:fld id="{00000000-1234-1234-1234-123412341234}" type="slidenum">
              <a:rPr lang="en" kern="0" smtClean="0">
                <a:solidFill>
                  <a:srgbClr val="21355A"/>
                </a:solidFill>
              </a:rPr>
              <a:pPr>
                <a:buClr>
                  <a:srgbClr val="000000"/>
                </a:buClr>
              </a:pPr>
              <a:t>‹#›</a:t>
            </a:fld>
            <a:endParaRPr lang="en" kern="0">
              <a:solidFill>
                <a:srgbClr val="21355A"/>
              </a:solidFill>
            </a:endParaRPr>
          </a:p>
        </p:txBody>
      </p:sp>
      <p:grpSp>
        <p:nvGrpSpPr>
          <p:cNvPr id="357" name="Google Shape;357;p7"/>
          <p:cNvGrpSpPr/>
          <p:nvPr/>
        </p:nvGrpSpPr>
        <p:grpSpPr>
          <a:xfrm>
            <a:off x="8004405" y="556396"/>
            <a:ext cx="3529549" cy="6034352"/>
            <a:chOff x="8004404" y="372498"/>
            <a:chExt cx="3529549" cy="4525764"/>
          </a:xfrm>
        </p:grpSpPr>
        <p:grpSp>
          <p:nvGrpSpPr>
            <p:cNvPr id="358" name="Google Shape;358;p7"/>
            <p:cNvGrpSpPr/>
            <p:nvPr/>
          </p:nvGrpSpPr>
          <p:grpSpPr>
            <a:xfrm rot="-5400000" flipH="1">
              <a:off x="8541351" y="-164449"/>
              <a:ext cx="2227938" cy="3301831"/>
              <a:chOff x="3485371" y="1424851"/>
              <a:chExt cx="5318543" cy="7882145"/>
            </a:xfrm>
          </p:grpSpPr>
          <p:grpSp>
            <p:nvGrpSpPr>
              <p:cNvPr id="359" name="Google Shape;359;p7"/>
              <p:cNvGrpSpPr/>
              <p:nvPr/>
            </p:nvGrpSpPr>
            <p:grpSpPr>
              <a:xfrm>
                <a:off x="3485371" y="1958251"/>
                <a:ext cx="468816" cy="7120145"/>
                <a:chOff x="1447800" y="152400"/>
                <a:chExt cx="318597" cy="4838699"/>
              </a:xfrm>
            </p:grpSpPr>
            <p:sp>
              <p:nvSpPr>
                <p:cNvPr id="360" name="Google Shape;360;p7"/>
                <p:cNvSpPr/>
                <p:nvPr/>
              </p:nvSpPr>
              <p:spPr>
                <a:xfrm>
                  <a:off x="14521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61" name="Google Shape;361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14478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62" name="Google Shape;362;p7"/>
              <p:cNvGrpSpPr/>
              <p:nvPr/>
            </p:nvGrpSpPr>
            <p:grpSpPr>
              <a:xfrm>
                <a:off x="3808592" y="1577251"/>
                <a:ext cx="468816" cy="7120145"/>
                <a:chOff x="1600200" y="152400"/>
                <a:chExt cx="318597" cy="4838699"/>
              </a:xfrm>
            </p:grpSpPr>
            <p:sp>
              <p:nvSpPr>
                <p:cNvPr id="363" name="Google Shape;363;p7"/>
                <p:cNvSpPr/>
                <p:nvPr/>
              </p:nvSpPr>
              <p:spPr>
                <a:xfrm>
                  <a:off x="16045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64" name="Google Shape;364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16002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65" name="Google Shape;365;p7"/>
              <p:cNvGrpSpPr/>
              <p:nvPr/>
            </p:nvGrpSpPr>
            <p:grpSpPr>
              <a:xfrm>
                <a:off x="4131812" y="2186851"/>
                <a:ext cx="468816" cy="7120145"/>
                <a:chOff x="533400" y="152400"/>
                <a:chExt cx="318597" cy="4838699"/>
              </a:xfrm>
            </p:grpSpPr>
            <p:sp>
              <p:nvSpPr>
                <p:cNvPr id="366" name="Google Shape;366;p7"/>
                <p:cNvSpPr/>
                <p:nvPr/>
              </p:nvSpPr>
              <p:spPr>
                <a:xfrm>
                  <a:off x="5377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67" name="Google Shape;367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5334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68" name="Google Shape;368;p7"/>
              <p:cNvGrpSpPr/>
              <p:nvPr/>
            </p:nvGrpSpPr>
            <p:grpSpPr>
              <a:xfrm>
                <a:off x="4455033" y="1729651"/>
                <a:ext cx="468816" cy="7120145"/>
                <a:chOff x="685800" y="152400"/>
                <a:chExt cx="318597" cy="4838699"/>
              </a:xfrm>
            </p:grpSpPr>
            <p:sp>
              <p:nvSpPr>
                <p:cNvPr id="369" name="Google Shape;369;p7"/>
                <p:cNvSpPr/>
                <p:nvPr/>
              </p:nvSpPr>
              <p:spPr>
                <a:xfrm>
                  <a:off x="6901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70" name="Google Shape;370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6858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71" name="Google Shape;371;p7"/>
              <p:cNvGrpSpPr/>
              <p:nvPr/>
            </p:nvGrpSpPr>
            <p:grpSpPr>
              <a:xfrm>
                <a:off x="4778254" y="1424851"/>
                <a:ext cx="468816" cy="7120145"/>
                <a:chOff x="838200" y="152400"/>
                <a:chExt cx="318597" cy="4838699"/>
              </a:xfrm>
            </p:grpSpPr>
            <p:sp>
              <p:nvSpPr>
                <p:cNvPr id="372" name="Google Shape;372;p7"/>
                <p:cNvSpPr/>
                <p:nvPr/>
              </p:nvSpPr>
              <p:spPr>
                <a:xfrm>
                  <a:off x="8425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73" name="Google Shape;373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8382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74" name="Google Shape;374;p7"/>
              <p:cNvGrpSpPr/>
              <p:nvPr/>
            </p:nvGrpSpPr>
            <p:grpSpPr>
              <a:xfrm>
                <a:off x="5101474" y="1882051"/>
                <a:ext cx="468816" cy="7120145"/>
                <a:chOff x="990600" y="152400"/>
                <a:chExt cx="318597" cy="4838699"/>
              </a:xfrm>
            </p:grpSpPr>
            <p:sp>
              <p:nvSpPr>
                <p:cNvPr id="375" name="Google Shape;375;p7"/>
                <p:cNvSpPr/>
                <p:nvPr/>
              </p:nvSpPr>
              <p:spPr>
                <a:xfrm>
                  <a:off x="9949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76" name="Google Shape;376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9906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77" name="Google Shape;377;p7"/>
              <p:cNvGrpSpPr/>
              <p:nvPr/>
            </p:nvGrpSpPr>
            <p:grpSpPr>
              <a:xfrm>
                <a:off x="5424695" y="1729651"/>
                <a:ext cx="468816" cy="7120145"/>
                <a:chOff x="3663063" y="152400"/>
                <a:chExt cx="318597" cy="4838699"/>
              </a:xfrm>
            </p:grpSpPr>
            <p:sp>
              <p:nvSpPr>
                <p:cNvPr id="378" name="Google Shape;378;p7"/>
                <p:cNvSpPr/>
                <p:nvPr/>
              </p:nvSpPr>
              <p:spPr>
                <a:xfrm>
                  <a:off x="3667406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79" name="Google Shape;379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3663063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80" name="Google Shape;380;p7"/>
              <p:cNvGrpSpPr/>
              <p:nvPr/>
            </p:nvGrpSpPr>
            <p:grpSpPr>
              <a:xfrm>
                <a:off x="5929821" y="2034451"/>
                <a:ext cx="468816" cy="7120145"/>
                <a:chOff x="1419019" y="152400"/>
                <a:chExt cx="318597" cy="4838699"/>
              </a:xfrm>
            </p:grpSpPr>
            <p:sp>
              <p:nvSpPr>
                <p:cNvPr id="381" name="Google Shape;381;p7"/>
                <p:cNvSpPr/>
                <p:nvPr/>
              </p:nvSpPr>
              <p:spPr>
                <a:xfrm>
                  <a:off x="1423362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82" name="Google Shape;382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1419019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83" name="Google Shape;383;p7"/>
              <p:cNvGrpSpPr/>
              <p:nvPr/>
            </p:nvGrpSpPr>
            <p:grpSpPr>
              <a:xfrm>
                <a:off x="6395774" y="1653451"/>
                <a:ext cx="468816" cy="7120145"/>
                <a:chOff x="1600200" y="152400"/>
                <a:chExt cx="318597" cy="4838699"/>
              </a:xfrm>
            </p:grpSpPr>
            <p:sp>
              <p:nvSpPr>
                <p:cNvPr id="384" name="Google Shape;384;p7"/>
                <p:cNvSpPr/>
                <p:nvPr/>
              </p:nvSpPr>
              <p:spPr>
                <a:xfrm>
                  <a:off x="16045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85" name="Google Shape;385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16002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86" name="Google Shape;386;p7"/>
              <p:cNvGrpSpPr/>
              <p:nvPr/>
            </p:nvGrpSpPr>
            <p:grpSpPr>
              <a:xfrm>
                <a:off x="6718994" y="1424851"/>
                <a:ext cx="468816" cy="7120145"/>
                <a:chOff x="533400" y="152400"/>
                <a:chExt cx="318597" cy="4838699"/>
              </a:xfrm>
            </p:grpSpPr>
            <p:sp>
              <p:nvSpPr>
                <p:cNvPr id="387" name="Google Shape;387;p7"/>
                <p:cNvSpPr/>
                <p:nvPr/>
              </p:nvSpPr>
              <p:spPr>
                <a:xfrm>
                  <a:off x="5377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88" name="Google Shape;388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5334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89" name="Google Shape;389;p7"/>
              <p:cNvGrpSpPr/>
              <p:nvPr/>
            </p:nvGrpSpPr>
            <p:grpSpPr>
              <a:xfrm>
                <a:off x="7042215" y="1501051"/>
                <a:ext cx="468816" cy="7120145"/>
                <a:chOff x="685800" y="152400"/>
                <a:chExt cx="318597" cy="4838699"/>
              </a:xfrm>
            </p:grpSpPr>
            <p:sp>
              <p:nvSpPr>
                <p:cNvPr id="390" name="Google Shape;390;p7"/>
                <p:cNvSpPr/>
                <p:nvPr/>
              </p:nvSpPr>
              <p:spPr>
                <a:xfrm>
                  <a:off x="6901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91" name="Google Shape;391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6858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92" name="Google Shape;392;p7"/>
              <p:cNvGrpSpPr/>
              <p:nvPr/>
            </p:nvGrpSpPr>
            <p:grpSpPr>
              <a:xfrm>
                <a:off x="7365436" y="1882051"/>
                <a:ext cx="468816" cy="7120145"/>
                <a:chOff x="838200" y="152400"/>
                <a:chExt cx="318597" cy="4838699"/>
              </a:xfrm>
            </p:grpSpPr>
            <p:sp>
              <p:nvSpPr>
                <p:cNvPr id="393" name="Google Shape;393;p7"/>
                <p:cNvSpPr/>
                <p:nvPr/>
              </p:nvSpPr>
              <p:spPr>
                <a:xfrm>
                  <a:off x="8425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94" name="Google Shape;394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8382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95" name="Google Shape;395;p7"/>
              <p:cNvGrpSpPr/>
              <p:nvPr/>
            </p:nvGrpSpPr>
            <p:grpSpPr>
              <a:xfrm>
                <a:off x="8011877" y="2186851"/>
                <a:ext cx="468816" cy="7120145"/>
                <a:chOff x="3663063" y="152400"/>
                <a:chExt cx="318597" cy="4838699"/>
              </a:xfrm>
            </p:grpSpPr>
            <p:sp>
              <p:nvSpPr>
                <p:cNvPr id="396" name="Google Shape;396;p7"/>
                <p:cNvSpPr/>
                <p:nvPr/>
              </p:nvSpPr>
              <p:spPr>
                <a:xfrm>
                  <a:off x="3667406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397" name="Google Shape;397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3663063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  <p:grpSp>
            <p:nvGrpSpPr>
              <p:cNvPr id="398" name="Google Shape;398;p7"/>
              <p:cNvGrpSpPr/>
              <p:nvPr/>
            </p:nvGrpSpPr>
            <p:grpSpPr>
              <a:xfrm>
                <a:off x="8335098" y="1805851"/>
                <a:ext cx="468816" cy="7120145"/>
                <a:chOff x="1295400" y="152400"/>
                <a:chExt cx="318597" cy="4838699"/>
              </a:xfrm>
            </p:grpSpPr>
            <p:sp>
              <p:nvSpPr>
                <p:cNvPr id="399" name="Google Shape;399;p7"/>
                <p:cNvSpPr/>
                <p:nvPr/>
              </p:nvSpPr>
              <p:spPr>
                <a:xfrm>
                  <a:off x="1299743" y="158450"/>
                  <a:ext cx="215896" cy="47706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806" h="3641729" extrusionOk="0">
                      <a:moveTo>
                        <a:pt x="164807" y="394989"/>
                      </a:moveTo>
                      <a:cubicBezTo>
                        <a:pt x="156185" y="351574"/>
                        <a:pt x="93171" y="32822"/>
                        <a:pt x="88053" y="7536"/>
                      </a:cubicBezTo>
                      <a:cubicBezTo>
                        <a:pt x="87620" y="5242"/>
                        <a:pt x="87006" y="2988"/>
                        <a:pt x="86219" y="798"/>
                      </a:cubicBezTo>
                      <a:cubicBezTo>
                        <a:pt x="85017" y="-2343"/>
                        <a:pt x="77441" y="4604"/>
                        <a:pt x="76836" y="7526"/>
                      </a:cubicBezTo>
                      <a:cubicBezTo>
                        <a:pt x="71773" y="32822"/>
                        <a:pt x="8686" y="347473"/>
                        <a:pt x="0" y="391002"/>
                      </a:cubicBezTo>
                      <a:cubicBezTo>
                        <a:pt x="0" y="400985"/>
                        <a:pt x="294" y="3614959"/>
                        <a:pt x="294" y="3614959"/>
                      </a:cubicBezTo>
                      <a:cubicBezTo>
                        <a:pt x="294" y="3628282"/>
                        <a:pt x="37358" y="3641729"/>
                        <a:pt x="82403" y="3641729"/>
                      </a:cubicBezTo>
                      <a:cubicBezTo>
                        <a:pt x="127448" y="3641729"/>
                        <a:pt x="164531" y="3628292"/>
                        <a:pt x="164531" y="3614959"/>
                      </a:cubicBezTo>
                      <a:lnTo>
                        <a:pt x="164742" y="3614959"/>
                      </a:lnTo>
                      <a:cubicBezTo>
                        <a:pt x="164742" y="3614959"/>
                        <a:pt x="164807" y="406076"/>
                        <a:pt x="164807" y="394989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>
                      <a:srgbClr val="000000"/>
                    </a:buClr>
                    <a:buSzTx/>
                    <a:buFont typeface="Arial"/>
                    <a:buNone/>
                    <a:tabLst/>
                    <a:defRPr/>
                  </a:pPr>
                  <a:endParaRPr kumimoji="0" sz="18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pic>
              <p:nvPicPr>
                <p:cNvPr id="400" name="Google Shape;400;p7"/>
                <p:cNvPicPr preferRelativeResize="0"/>
                <p:nvPr/>
              </p:nvPicPr>
              <p:blipFill>
                <a:blip r:embed="rId2">
                  <a:alphaModFix/>
                </a:blip>
                <a:stretch>
                  <a:fillRect/>
                </a:stretch>
              </p:blipFill>
              <p:spPr>
                <a:xfrm>
                  <a:off x="1295400" y="152400"/>
                  <a:ext cx="318597" cy="4838699"/>
                </a:xfrm>
                <a:prstGeom prst="rect">
                  <a:avLst/>
                </a:prstGeom>
                <a:noFill/>
                <a:ln>
                  <a:noFill/>
                </a:ln>
              </p:spPr>
            </p:pic>
          </p:grpSp>
        </p:grpSp>
        <p:grpSp>
          <p:nvGrpSpPr>
            <p:cNvPr id="401" name="Google Shape;401;p7"/>
            <p:cNvGrpSpPr/>
            <p:nvPr/>
          </p:nvGrpSpPr>
          <p:grpSpPr>
            <a:xfrm rot="-5400000" flipH="1">
              <a:off x="9848714" y="1201031"/>
              <a:ext cx="196383" cy="2982574"/>
              <a:chOff x="1447800" y="152400"/>
              <a:chExt cx="318597" cy="4838699"/>
            </a:xfrm>
          </p:grpSpPr>
          <p:sp>
            <p:nvSpPr>
              <p:cNvPr id="402" name="Google Shape;402;p7"/>
              <p:cNvSpPr/>
              <p:nvPr/>
            </p:nvSpPr>
            <p:spPr>
              <a:xfrm>
                <a:off x="1452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03" name="Google Shape;403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447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04" name="Google Shape;404;p7"/>
            <p:cNvGrpSpPr/>
            <p:nvPr/>
          </p:nvGrpSpPr>
          <p:grpSpPr>
            <a:xfrm rot="-5400000" flipH="1">
              <a:off x="9689113" y="1336426"/>
              <a:ext cx="196383" cy="2982574"/>
              <a:chOff x="1600200" y="152400"/>
              <a:chExt cx="318597" cy="4838699"/>
            </a:xfrm>
          </p:grpSpPr>
          <p:sp>
            <p:nvSpPr>
              <p:cNvPr id="405" name="Google Shape;405;p7"/>
              <p:cNvSpPr/>
              <p:nvPr/>
            </p:nvSpPr>
            <p:spPr>
              <a:xfrm>
                <a:off x="1604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06" name="Google Shape;406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600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07" name="Google Shape;407;p7"/>
            <p:cNvGrpSpPr/>
            <p:nvPr/>
          </p:nvGrpSpPr>
          <p:grpSpPr>
            <a:xfrm rot="-5400000" flipH="1">
              <a:off x="9944475" y="1471836"/>
              <a:ext cx="196383" cy="2982574"/>
              <a:chOff x="533400" y="152400"/>
              <a:chExt cx="318597" cy="4838699"/>
            </a:xfrm>
          </p:grpSpPr>
          <p:sp>
            <p:nvSpPr>
              <p:cNvPr id="408" name="Google Shape;408;p7"/>
              <p:cNvSpPr/>
              <p:nvPr/>
            </p:nvSpPr>
            <p:spPr>
              <a:xfrm>
                <a:off x="537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09" name="Google Shape;409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533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10" name="Google Shape;410;p7"/>
            <p:cNvGrpSpPr/>
            <p:nvPr/>
          </p:nvGrpSpPr>
          <p:grpSpPr>
            <a:xfrm rot="-5400000" flipH="1">
              <a:off x="9752954" y="1607231"/>
              <a:ext cx="196383" cy="2982574"/>
              <a:chOff x="685800" y="152400"/>
              <a:chExt cx="318597" cy="4838699"/>
            </a:xfrm>
          </p:grpSpPr>
          <p:sp>
            <p:nvSpPr>
              <p:cNvPr id="411" name="Google Shape;411;p7"/>
              <p:cNvSpPr/>
              <p:nvPr/>
            </p:nvSpPr>
            <p:spPr>
              <a:xfrm>
                <a:off x="690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12" name="Google Shape;412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685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13" name="Google Shape;413;p7"/>
            <p:cNvGrpSpPr/>
            <p:nvPr/>
          </p:nvGrpSpPr>
          <p:grpSpPr>
            <a:xfrm rot="-5400000" flipH="1">
              <a:off x="9816794" y="1954222"/>
              <a:ext cx="196383" cy="2982574"/>
              <a:chOff x="990600" y="152400"/>
              <a:chExt cx="318597" cy="4838699"/>
            </a:xfrm>
          </p:grpSpPr>
          <p:sp>
            <p:nvSpPr>
              <p:cNvPr id="414" name="Google Shape;414;p7"/>
              <p:cNvSpPr/>
              <p:nvPr/>
            </p:nvSpPr>
            <p:spPr>
              <a:xfrm>
                <a:off x="9949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15" name="Google Shape;415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9906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16" name="Google Shape;416;p7"/>
            <p:cNvGrpSpPr/>
            <p:nvPr/>
          </p:nvGrpSpPr>
          <p:grpSpPr>
            <a:xfrm rot="-5400000" flipH="1">
              <a:off x="9752954" y="2089589"/>
              <a:ext cx="196383" cy="2982574"/>
              <a:chOff x="3663063" y="152400"/>
              <a:chExt cx="318597" cy="4838699"/>
            </a:xfrm>
          </p:grpSpPr>
          <p:sp>
            <p:nvSpPr>
              <p:cNvPr id="417" name="Google Shape;417;p7"/>
              <p:cNvSpPr/>
              <p:nvPr/>
            </p:nvSpPr>
            <p:spPr>
              <a:xfrm>
                <a:off x="3667406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18" name="Google Shape;418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3663063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19" name="Google Shape;419;p7"/>
            <p:cNvGrpSpPr/>
            <p:nvPr/>
          </p:nvGrpSpPr>
          <p:grpSpPr>
            <a:xfrm rot="-5400000" flipH="1">
              <a:off x="9880634" y="2225013"/>
              <a:ext cx="196383" cy="2982574"/>
              <a:chOff x="1295400" y="152400"/>
              <a:chExt cx="318597" cy="4838699"/>
            </a:xfrm>
          </p:grpSpPr>
          <p:sp>
            <p:nvSpPr>
              <p:cNvPr id="420" name="Google Shape;420;p7"/>
              <p:cNvSpPr/>
              <p:nvPr/>
            </p:nvSpPr>
            <p:spPr>
              <a:xfrm>
                <a:off x="1299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21" name="Google Shape;421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295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22" name="Google Shape;422;p7"/>
            <p:cNvGrpSpPr/>
            <p:nvPr/>
          </p:nvGrpSpPr>
          <p:grpSpPr>
            <a:xfrm rot="-5400000" flipH="1">
              <a:off x="9848714" y="2361002"/>
              <a:ext cx="196383" cy="2982574"/>
              <a:chOff x="1447800" y="152400"/>
              <a:chExt cx="318597" cy="4838699"/>
            </a:xfrm>
          </p:grpSpPr>
          <p:sp>
            <p:nvSpPr>
              <p:cNvPr id="423" name="Google Shape;423;p7"/>
              <p:cNvSpPr/>
              <p:nvPr/>
            </p:nvSpPr>
            <p:spPr>
              <a:xfrm>
                <a:off x="1452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24" name="Google Shape;424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447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25" name="Google Shape;425;p7"/>
            <p:cNvGrpSpPr/>
            <p:nvPr/>
          </p:nvGrpSpPr>
          <p:grpSpPr>
            <a:xfrm rot="-5400000" flipH="1">
              <a:off x="9721033" y="2496397"/>
              <a:ext cx="196383" cy="2982574"/>
              <a:chOff x="1600200" y="152400"/>
              <a:chExt cx="318597" cy="4838699"/>
            </a:xfrm>
          </p:grpSpPr>
          <p:sp>
            <p:nvSpPr>
              <p:cNvPr id="426" name="Google Shape;426;p7"/>
              <p:cNvSpPr/>
              <p:nvPr/>
            </p:nvSpPr>
            <p:spPr>
              <a:xfrm>
                <a:off x="1604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27" name="Google Shape;427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600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28" name="Google Shape;428;p7"/>
            <p:cNvGrpSpPr/>
            <p:nvPr/>
          </p:nvGrpSpPr>
          <p:grpSpPr>
            <a:xfrm rot="-5400000" flipH="1">
              <a:off x="9625273" y="2631806"/>
              <a:ext cx="196383" cy="2982574"/>
              <a:chOff x="533400" y="152400"/>
              <a:chExt cx="318597" cy="4838699"/>
            </a:xfrm>
          </p:grpSpPr>
          <p:sp>
            <p:nvSpPr>
              <p:cNvPr id="429" name="Google Shape;429;p7"/>
              <p:cNvSpPr/>
              <p:nvPr/>
            </p:nvSpPr>
            <p:spPr>
              <a:xfrm>
                <a:off x="537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30" name="Google Shape;430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533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31" name="Google Shape;431;p7"/>
            <p:cNvGrpSpPr/>
            <p:nvPr/>
          </p:nvGrpSpPr>
          <p:grpSpPr>
            <a:xfrm rot="-5400000" flipH="1">
              <a:off x="9657193" y="2767202"/>
              <a:ext cx="196383" cy="2982574"/>
              <a:chOff x="685800" y="152400"/>
              <a:chExt cx="318597" cy="4838699"/>
            </a:xfrm>
          </p:grpSpPr>
          <p:sp>
            <p:nvSpPr>
              <p:cNvPr id="432" name="Google Shape;432;p7"/>
              <p:cNvSpPr/>
              <p:nvPr/>
            </p:nvSpPr>
            <p:spPr>
              <a:xfrm>
                <a:off x="6901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33" name="Google Shape;433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6858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34" name="Google Shape;434;p7"/>
            <p:cNvGrpSpPr/>
            <p:nvPr/>
          </p:nvGrpSpPr>
          <p:grpSpPr>
            <a:xfrm rot="-5400000" flipH="1">
              <a:off x="9816794" y="2902597"/>
              <a:ext cx="196383" cy="2982574"/>
              <a:chOff x="838200" y="152400"/>
              <a:chExt cx="318597" cy="4838699"/>
            </a:xfrm>
          </p:grpSpPr>
          <p:sp>
            <p:nvSpPr>
              <p:cNvPr id="435" name="Google Shape;435;p7"/>
              <p:cNvSpPr/>
              <p:nvPr/>
            </p:nvSpPr>
            <p:spPr>
              <a:xfrm>
                <a:off x="8425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36" name="Google Shape;436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8382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37" name="Google Shape;437;p7"/>
            <p:cNvGrpSpPr/>
            <p:nvPr/>
          </p:nvGrpSpPr>
          <p:grpSpPr>
            <a:xfrm rot="-5400000" flipH="1">
              <a:off x="9625273" y="3037992"/>
              <a:ext cx="196383" cy="2982574"/>
              <a:chOff x="990600" y="152400"/>
              <a:chExt cx="318597" cy="4838699"/>
            </a:xfrm>
          </p:grpSpPr>
          <p:sp>
            <p:nvSpPr>
              <p:cNvPr id="438" name="Google Shape;438;p7"/>
              <p:cNvSpPr/>
              <p:nvPr/>
            </p:nvSpPr>
            <p:spPr>
              <a:xfrm>
                <a:off x="9949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39" name="Google Shape;439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9906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40" name="Google Shape;440;p7"/>
            <p:cNvGrpSpPr/>
            <p:nvPr/>
          </p:nvGrpSpPr>
          <p:grpSpPr>
            <a:xfrm rot="-5400000" flipH="1">
              <a:off x="9944475" y="3173359"/>
              <a:ext cx="196383" cy="2982574"/>
              <a:chOff x="3663063" y="152400"/>
              <a:chExt cx="318597" cy="4838699"/>
            </a:xfrm>
          </p:grpSpPr>
          <p:sp>
            <p:nvSpPr>
              <p:cNvPr id="441" name="Google Shape;441;p7"/>
              <p:cNvSpPr/>
              <p:nvPr/>
            </p:nvSpPr>
            <p:spPr>
              <a:xfrm>
                <a:off x="3667406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42" name="Google Shape;442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3663063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443" name="Google Shape;443;p7"/>
            <p:cNvGrpSpPr/>
            <p:nvPr/>
          </p:nvGrpSpPr>
          <p:grpSpPr>
            <a:xfrm rot="-5400000" flipH="1">
              <a:off x="9784874" y="3308783"/>
              <a:ext cx="196383" cy="2982574"/>
              <a:chOff x="1295400" y="152400"/>
              <a:chExt cx="318597" cy="4838699"/>
            </a:xfrm>
          </p:grpSpPr>
          <p:sp>
            <p:nvSpPr>
              <p:cNvPr id="444" name="Google Shape;444;p7"/>
              <p:cNvSpPr/>
              <p:nvPr/>
            </p:nvSpPr>
            <p:spPr>
              <a:xfrm>
                <a:off x="1299743" y="158450"/>
                <a:ext cx="215896" cy="4770665"/>
              </a:xfrm>
              <a:custGeom>
                <a:avLst/>
                <a:gdLst/>
                <a:ahLst/>
                <a:cxnLst/>
                <a:rect l="l" t="t" r="r" b="b"/>
                <a:pathLst>
                  <a:path w="164806" h="3641729" extrusionOk="0">
                    <a:moveTo>
                      <a:pt x="164807" y="394989"/>
                    </a:moveTo>
                    <a:cubicBezTo>
                      <a:pt x="156185" y="351574"/>
                      <a:pt x="93171" y="32822"/>
                      <a:pt x="88053" y="7536"/>
                    </a:cubicBezTo>
                    <a:cubicBezTo>
                      <a:pt x="87620" y="5242"/>
                      <a:pt x="87006" y="2988"/>
                      <a:pt x="86219" y="798"/>
                    </a:cubicBezTo>
                    <a:cubicBezTo>
                      <a:pt x="85017" y="-2343"/>
                      <a:pt x="77441" y="4604"/>
                      <a:pt x="76836" y="7526"/>
                    </a:cubicBezTo>
                    <a:cubicBezTo>
                      <a:pt x="71773" y="32822"/>
                      <a:pt x="8686" y="347473"/>
                      <a:pt x="0" y="391002"/>
                    </a:cubicBezTo>
                    <a:cubicBezTo>
                      <a:pt x="0" y="400985"/>
                      <a:pt x="294" y="3614959"/>
                      <a:pt x="294" y="3614959"/>
                    </a:cubicBezTo>
                    <a:cubicBezTo>
                      <a:pt x="294" y="3628282"/>
                      <a:pt x="37358" y="3641729"/>
                      <a:pt x="82403" y="3641729"/>
                    </a:cubicBezTo>
                    <a:cubicBezTo>
                      <a:pt x="127448" y="3641729"/>
                      <a:pt x="164531" y="3628292"/>
                      <a:pt x="164531" y="3614959"/>
                    </a:cubicBezTo>
                    <a:lnTo>
                      <a:pt x="164742" y="3614959"/>
                    </a:lnTo>
                    <a:cubicBezTo>
                      <a:pt x="164742" y="3614959"/>
                      <a:pt x="164807" y="406076"/>
                      <a:pt x="164807" y="394989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pic>
            <p:nvPicPr>
              <p:cNvPr id="445" name="Google Shape;445;p7"/>
              <p:cNvPicPr preferRelativeResize="0"/>
              <p:nvPr/>
            </p:nvPicPr>
            <p:blipFill>
              <a:blip r:embed="rId2">
                <a:alphaModFix/>
              </a:blip>
              <a:stretch>
                <a:fillRect/>
              </a:stretch>
            </p:blipFill>
            <p:spPr>
              <a:xfrm>
                <a:off x="1295400" y="152400"/>
                <a:ext cx="318597" cy="4838699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sp>
        <p:nvSpPr>
          <p:cNvPr id="446" name="Google Shape;446;p7"/>
          <p:cNvSpPr/>
          <p:nvPr/>
        </p:nvSpPr>
        <p:spPr>
          <a:xfrm rot="197195">
            <a:off x="572737" y="1325389"/>
            <a:ext cx="2440148" cy="183060"/>
          </a:xfrm>
          <a:custGeom>
            <a:avLst/>
            <a:gdLst/>
            <a:ahLst/>
            <a:cxnLst/>
            <a:rect l="l" t="t" r="r" b="b"/>
            <a:pathLst>
              <a:path w="82170" h="8963" extrusionOk="0">
                <a:moveTo>
                  <a:pt x="60471" y="1"/>
                </a:moveTo>
                <a:lnTo>
                  <a:pt x="60547" y="39"/>
                </a:lnTo>
                <a:lnTo>
                  <a:pt x="60660" y="1"/>
                </a:lnTo>
                <a:close/>
                <a:moveTo>
                  <a:pt x="63019" y="95"/>
                </a:moveTo>
                <a:lnTo>
                  <a:pt x="62924" y="190"/>
                </a:lnTo>
                <a:lnTo>
                  <a:pt x="63019" y="190"/>
                </a:lnTo>
                <a:lnTo>
                  <a:pt x="63019" y="95"/>
                </a:lnTo>
                <a:close/>
                <a:moveTo>
                  <a:pt x="82075" y="944"/>
                </a:moveTo>
                <a:lnTo>
                  <a:pt x="82075" y="1039"/>
                </a:lnTo>
                <a:lnTo>
                  <a:pt x="81980" y="1133"/>
                </a:lnTo>
                <a:lnTo>
                  <a:pt x="81792" y="1133"/>
                </a:lnTo>
                <a:lnTo>
                  <a:pt x="81697" y="1039"/>
                </a:lnTo>
                <a:lnTo>
                  <a:pt x="81509" y="1227"/>
                </a:lnTo>
                <a:lnTo>
                  <a:pt x="81886" y="1227"/>
                </a:lnTo>
                <a:lnTo>
                  <a:pt x="82169" y="1039"/>
                </a:lnTo>
                <a:lnTo>
                  <a:pt x="82075" y="944"/>
                </a:lnTo>
                <a:close/>
                <a:moveTo>
                  <a:pt x="44151" y="1510"/>
                </a:moveTo>
                <a:lnTo>
                  <a:pt x="43962" y="1605"/>
                </a:lnTo>
                <a:lnTo>
                  <a:pt x="44245" y="1605"/>
                </a:lnTo>
                <a:lnTo>
                  <a:pt x="44151" y="1510"/>
                </a:lnTo>
                <a:close/>
                <a:moveTo>
                  <a:pt x="43019" y="1699"/>
                </a:moveTo>
                <a:lnTo>
                  <a:pt x="42830" y="1793"/>
                </a:lnTo>
                <a:lnTo>
                  <a:pt x="42956" y="1762"/>
                </a:lnTo>
                <a:lnTo>
                  <a:pt x="43019" y="1699"/>
                </a:lnTo>
                <a:close/>
                <a:moveTo>
                  <a:pt x="13585" y="5472"/>
                </a:moveTo>
                <a:lnTo>
                  <a:pt x="13585" y="5504"/>
                </a:lnTo>
                <a:lnTo>
                  <a:pt x="13585" y="5504"/>
                </a:lnTo>
                <a:lnTo>
                  <a:pt x="13680" y="5472"/>
                </a:lnTo>
                <a:close/>
                <a:moveTo>
                  <a:pt x="15095" y="6321"/>
                </a:moveTo>
                <a:lnTo>
                  <a:pt x="14812" y="6416"/>
                </a:lnTo>
                <a:lnTo>
                  <a:pt x="14812" y="6321"/>
                </a:lnTo>
                <a:close/>
                <a:moveTo>
                  <a:pt x="60547" y="39"/>
                </a:moveTo>
                <a:lnTo>
                  <a:pt x="60377" y="95"/>
                </a:lnTo>
                <a:lnTo>
                  <a:pt x="60471" y="190"/>
                </a:lnTo>
                <a:lnTo>
                  <a:pt x="60094" y="378"/>
                </a:lnTo>
                <a:lnTo>
                  <a:pt x="59811" y="473"/>
                </a:lnTo>
                <a:lnTo>
                  <a:pt x="59717" y="473"/>
                </a:lnTo>
                <a:lnTo>
                  <a:pt x="59622" y="378"/>
                </a:lnTo>
                <a:lnTo>
                  <a:pt x="59811" y="378"/>
                </a:lnTo>
                <a:lnTo>
                  <a:pt x="59811" y="284"/>
                </a:lnTo>
                <a:lnTo>
                  <a:pt x="59811" y="190"/>
                </a:lnTo>
                <a:lnTo>
                  <a:pt x="58962" y="190"/>
                </a:lnTo>
                <a:lnTo>
                  <a:pt x="58773" y="284"/>
                </a:lnTo>
                <a:lnTo>
                  <a:pt x="58396" y="473"/>
                </a:lnTo>
                <a:lnTo>
                  <a:pt x="58585" y="473"/>
                </a:lnTo>
                <a:lnTo>
                  <a:pt x="58396" y="661"/>
                </a:lnTo>
                <a:lnTo>
                  <a:pt x="58207" y="661"/>
                </a:lnTo>
                <a:lnTo>
                  <a:pt x="58302" y="567"/>
                </a:lnTo>
                <a:lnTo>
                  <a:pt x="58113" y="661"/>
                </a:lnTo>
                <a:lnTo>
                  <a:pt x="57924" y="661"/>
                </a:lnTo>
                <a:lnTo>
                  <a:pt x="57453" y="473"/>
                </a:lnTo>
                <a:lnTo>
                  <a:pt x="56981" y="284"/>
                </a:lnTo>
                <a:lnTo>
                  <a:pt x="56604" y="284"/>
                </a:lnTo>
                <a:lnTo>
                  <a:pt x="56604" y="473"/>
                </a:lnTo>
                <a:lnTo>
                  <a:pt x="56415" y="567"/>
                </a:lnTo>
                <a:lnTo>
                  <a:pt x="57075" y="473"/>
                </a:lnTo>
                <a:lnTo>
                  <a:pt x="56698" y="661"/>
                </a:lnTo>
                <a:lnTo>
                  <a:pt x="57170" y="567"/>
                </a:lnTo>
                <a:lnTo>
                  <a:pt x="57075" y="661"/>
                </a:lnTo>
                <a:lnTo>
                  <a:pt x="57075" y="756"/>
                </a:lnTo>
                <a:lnTo>
                  <a:pt x="56321" y="756"/>
                </a:lnTo>
                <a:lnTo>
                  <a:pt x="56226" y="567"/>
                </a:lnTo>
                <a:lnTo>
                  <a:pt x="56132" y="473"/>
                </a:lnTo>
                <a:lnTo>
                  <a:pt x="55849" y="473"/>
                </a:lnTo>
                <a:lnTo>
                  <a:pt x="55471" y="567"/>
                </a:lnTo>
                <a:lnTo>
                  <a:pt x="55000" y="661"/>
                </a:lnTo>
                <a:lnTo>
                  <a:pt x="55094" y="661"/>
                </a:lnTo>
                <a:lnTo>
                  <a:pt x="53868" y="850"/>
                </a:lnTo>
                <a:lnTo>
                  <a:pt x="52830" y="1039"/>
                </a:lnTo>
                <a:lnTo>
                  <a:pt x="52830" y="1039"/>
                </a:lnTo>
                <a:lnTo>
                  <a:pt x="52924" y="850"/>
                </a:lnTo>
                <a:lnTo>
                  <a:pt x="53019" y="756"/>
                </a:lnTo>
                <a:lnTo>
                  <a:pt x="53019" y="756"/>
                </a:lnTo>
                <a:lnTo>
                  <a:pt x="52358" y="944"/>
                </a:lnTo>
                <a:lnTo>
                  <a:pt x="51981" y="1039"/>
                </a:lnTo>
                <a:lnTo>
                  <a:pt x="51887" y="1133"/>
                </a:lnTo>
                <a:lnTo>
                  <a:pt x="51887" y="1227"/>
                </a:lnTo>
                <a:lnTo>
                  <a:pt x="51604" y="1039"/>
                </a:lnTo>
                <a:lnTo>
                  <a:pt x="50755" y="1039"/>
                </a:lnTo>
                <a:lnTo>
                  <a:pt x="50755" y="944"/>
                </a:lnTo>
                <a:lnTo>
                  <a:pt x="50755" y="850"/>
                </a:lnTo>
                <a:lnTo>
                  <a:pt x="50660" y="850"/>
                </a:lnTo>
                <a:lnTo>
                  <a:pt x="50660" y="1039"/>
                </a:lnTo>
                <a:lnTo>
                  <a:pt x="49623" y="1322"/>
                </a:lnTo>
                <a:lnTo>
                  <a:pt x="49151" y="1416"/>
                </a:lnTo>
                <a:lnTo>
                  <a:pt x="48679" y="1416"/>
                </a:lnTo>
                <a:lnTo>
                  <a:pt x="48679" y="1322"/>
                </a:lnTo>
                <a:lnTo>
                  <a:pt x="48773" y="1322"/>
                </a:lnTo>
                <a:lnTo>
                  <a:pt x="48585" y="1133"/>
                </a:lnTo>
                <a:lnTo>
                  <a:pt x="47547" y="1133"/>
                </a:lnTo>
                <a:lnTo>
                  <a:pt x="46981" y="1322"/>
                </a:lnTo>
                <a:lnTo>
                  <a:pt x="46038" y="1699"/>
                </a:lnTo>
                <a:lnTo>
                  <a:pt x="46038" y="1699"/>
                </a:lnTo>
                <a:lnTo>
                  <a:pt x="46132" y="1605"/>
                </a:lnTo>
                <a:lnTo>
                  <a:pt x="46038" y="1510"/>
                </a:lnTo>
                <a:lnTo>
                  <a:pt x="45755" y="1699"/>
                </a:lnTo>
                <a:lnTo>
                  <a:pt x="45660" y="1793"/>
                </a:lnTo>
                <a:lnTo>
                  <a:pt x="45566" y="1793"/>
                </a:lnTo>
                <a:lnTo>
                  <a:pt x="45472" y="1699"/>
                </a:lnTo>
                <a:lnTo>
                  <a:pt x="45472" y="1510"/>
                </a:lnTo>
                <a:lnTo>
                  <a:pt x="45755" y="1510"/>
                </a:lnTo>
                <a:lnTo>
                  <a:pt x="45566" y="1416"/>
                </a:lnTo>
                <a:lnTo>
                  <a:pt x="45189" y="1416"/>
                </a:lnTo>
                <a:lnTo>
                  <a:pt x="44245" y="1605"/>
                </a:lnTo>
                <a:lnTo>
                  <a:pt x="42736" y="2076"/>
                </a:lnTo>
                <a:lnTo>
                  <a:pt x="42736" y="2076"/>
                </a:lnTo>
                <a:lnTo>
                  <a:pt x="43113" y="1793"/>
                </a:lnTo>
                <a:lnTo>
                  <a:pt x="43491" y="1605"/>
                </a:lnTo>
                <a:lnTo>
                  <a:pt x="43208" y="1699"/>
                </a:lnTo>
                <a:lnTo>
                  <a:pt x="42956" y="1762"/>
                </a:lnTo>
                <a:lnTo>
                  <a:pt x="42924" y="1793"/>
                </a:lnTo>
                <a:lnTo>
                  <a:pt x="42453" y="1982"/>
                </a:lnTo>
                <a:lnTo>
                  <a:pt x="42075" y="1982"/>
                </a:lnTo>
                <a:lnTo>
                  <a:pt x="41981" y="1888"/>
                </a:lnTo>
                <a:lnTo>
                  <a:pt x="40377" y="1888"/>
                </a:lnTo>
                <a:lnTo>
                  <a:pt x="38962" y="1982"/>
                </a:lnTo>
                <a:lnTo>
                  <a:pt x="39057" y="2076"/>
                </a:lnTo>
                <a:lnTo>
                  <a:pt x="38962" y="2171"/>
                </a:lnTo>
                <a:lnTo>
                  <a:pt x="38679" y="2265"/>
                </a:lnTo>
                <a:lnTo>
                  <a:pt x="38774" y="2076"/>
                </a:lnTo>
                <a:lnTo>
                  <a:pt x="38679" y="2076"/>
                </a:lnTo>
                <a:lnTo>
                  <a:pt x="38585" y="2171"/>
                </a:lnTo>
                <a:lnTo>
                  <a:pt x="38491" y="2265"/>
                </a:lnTo>
                <a:lnTo>
                  <a:pt x="38302" y="2171"/>
                </a:lnTo>
                <a:lnTo>
                  <a:pt x="38208" y="1982"/>
                </a:lnTo>
                <a:lnTo>
                  <a:pt x="37453" y="1982"/>
                </a:lnTo>
                <a:lnTo>
                  <a:pt x="37736" y="2171"/>
                </a:lnTo>
                <a:lnTo>
                  <a:pt x="37264" y="2171"/>
                </a:lnTo>
                <a:lnTo>
                  <a:pt x="37076" y="2076"/>
                </a:lnTo>
                <a:lnTo>
                  <a:pt x="36793" y="2171"/>
                </a:lnTo>
                <a:lnTo>
                  <a:pt x="36887" y="1982"/>
                </a:lnTo>
                <a:lnTo>
                  <a:pt x="35943" y="2359"/>
                </a:lnTo>
                <a:lnTo>
                  <a:pt x="34906" y="2548"/>
                </a:lnTo>
                <a:lnTo>
                  <a:pt x="33868" y="2737"/>
                </a:lnTo>
                <a:lnTo>
                  <a:pt x="32925" y="2737"/>
                </a:lnTo>
                <a:lnTo>
                  <a:pt x="33113" y="2642"/>
                </a:lnTo>
                <a:lnTo>
                  <a:pt x="32830" y="2642"/>
                </a:lnTo>
                <a:lnTo>
                  <a:pt x="32547" y="2737"/>
                </a:lnTo>
                <a:lnTo>
                  <a:pt x="32076" y="2925"/>
                </a:lnTo>
                <a:lnTo>
                  <a:pt x="31321" y="2925"/>
                </a:lnTo>
                <a:lnTo>
                  <a:pt x="30472" y="3020"/>
                </a:lnTo>
                <a:lnTo>
                  <a:pt x="29623" y="3114"/>
                </a:lnTo>
                <a:lnTo>
                  <a:pt x="27736" y="3397"/>
                </a:lnTo>
                <a:lnTo>
                  <a:pt x="26698" y="3491"/>
                </a:lnTo>
                <a:lnTo>
                  <a:pt x="26415" y="3586"/>
                </a:lnTo>
                <a:lnTo>
                  <a:pt x="26321" y="3680"/>
                </a:lnTo>
                <a:lnTo>
                  <a:pt x="26132" y="3586"/>
                </a:lnTo>
                <a:lnTo>
                  <a:pt x="25944" y="3491"/>
                </a:lnTo>
                <a:lnTo>
                  <a:pt x="25755" y="3586"/>
                </a:lnTo>
                <a:lnTo>
                  <a:pt x="25661" y="3869"/>
                </a:lnTo>
                <a:lnTo>
                  <a:pt x="25189" y="3774"/>
                </a:lnTo>
                <a:lnTo>
                  <a:pt x="24623" y="3774"/>
                </a:lnTo>
                <a:lnTo>
                  <a:pt x="23491" y="3963"/>
                </a:lnTo>
                <a:lnTo>
                  <a:pt x="22642" y="4057"/>
                </a:lnTo>
                <a:lnTo>
                  <a:pt x="21793" y="4152"/>
                </a:lnTo>
                <a:lnTo>
                  <a:pt x="21887" y="4057"/>
                </a:lnTo>
                <a:lnTo>
                  <a:pt x="21698" y="4152"/>
                </a:lnTo>
                <a:lnTo>
                  <a:pt x="21510" y="4340"/>
                </a:lnTo>
                <a:lnTo>
                  <a:pt x="21415" y="4529"/>
                </a:lnTo>
                <a:lnTo>
                  <a:pt x="21227" y="4623"/>
                </a:lnTo>
                <a:lnTo>
                  <a:pt x="21132" y="4529"/>
                </a:lnTo>
                <a:lnTo>
                  <a:pt x="20944" y="4435"/>
                </a:lnTo>
                <a:lnTo>
                  <a:pt x="20378" y="4340"/>
                </a:lnTo>
                <a:lnTo>
                  <a:pt x="19906" y="4435"/>
                </a:lnTo>
                <a:lnTo>
                  <a:pt x="19529" y="4623"/>
                </a:lnTo>
                <a:lnTo>
                  <a:pt x="19434" y="4529"/>
                </a:lnTo>
                <a:lnTo>
                  <a:pt x="19340" y="4529"/>
                </a:lnTo>
                <a:lnTo>
                  <a:pt x="18868" y="4623"/>
                </a:lnTo>
                <a:lnTo>
                  <a:pt x="17925" y="5001"/>
                </a:lnTo>
                <a:lnTo>
                  <a:pt x="17925" y="4812"/>
                </a:lnTo>
                <a:lnTo>
                  <a:pt x="17736" y="5001"/>
                </a:lnTo>
                <a:lnTo>
                  <a:pt x="17548" y="5095"/>
                </a:lnTo>
                <a:lnTo>
                  <a:pt x="17359" y="5189"/>
                </a:lnTo>
                <a:lnTo>
                  <a:pt x="16887" y="5284"/>
                </a:lnTo>
                <a:lnTo>
                  <a:pt x="16982" y="5189"/>
                </a:lnTo>
                <a:lnTo>
                  <a:pt x="16982" y="5189"/>
                </a:lnTo>
                <a:lnTo>
                  <a:pt x="16321" y="5284"/>
                </a:lnTo>
                <a:lnTo>
                  <a:pt x="15755" y="5472"/>
                </a:lnTo>
                <a:lnTo>
                  <a:pt x="15189" y="5567"/>
                </a:lnTo>
                <a:lnTo>
                  <a:pt x="14623" y="5567"/>
                </a:lnTo>
                <a:lnTo>
                  <a:pt x="15283" y="5472"/>
                </a:lnTo>
                <a:lnTo>
                  <a:pt x="15189" y="5378"/>
                </a:lnTo>
                <a:lnTo>
                  <a:pt x="15095" y="5284"/>
                </a:lnTo>
                <a:lnTo>
                  <a:pt x="15095" y="5189"/>
                </a:lnTo>
                <a:lnTo>
                  <a:pt x="15095" y="5095"/>
                </a:lnTo>
                <a:lnTo>
                  <a:pt x="14906" y="5189"/>
                </a:lnTo>
                <a:lnTo>
                  <a:pt x="14529" y="5284"/>
                </a:lnTo>
                <a:lnTo>
                  <a:pt x="13680" y="5472"/>
                </a:lnTo>
                <a:lnTo>
                  <a:pt x="13680" y="5567"/>
                </a:lnTo>
                <a:lnTo>
                  <a:pt x="13585" y="5567"/>
                </a:lnTo>
                <a:lnTo>
                  <a:pt x="13585" y="5504"/>
                </a:lnTo>
                <a:lnTo>
                  <a:pt x="13585" y="5504"/>
                </a:lnTo>
                <a:lnTo>
                  <a:pt x="13397" y="5567"/>
                </a:lnTo>
                <a:lnTo>
                  <a:pt x="13208" y="5661"/>
                </a:lnTo>
                <a:lnTo>
                  <a:pt x="13302" y="5755"/>
                </a:lnTo>
                <a:lnTo>
                  <a:pt x="13585" y="5661"/>
                </a:lnTo>
                <a:lnTo>
                  <a:pt x="13868" y="5661"/>
                </a:lnTo>
                <a:lnTo>
                  <a:pt x="13585" y="5850"/>
                </a:lnTo>
                <a:lnTo>
                  <a:pt x="13302" y="5850"/>
                </a:lnTo>
                <a:lnTo>
                  <a:pt x="13019" y="5755"/>
                </a:lnTo>
                <a:lnTo>
                  <a:pt x="12736" y="5755"/>
                </a:lnTo>
                <a:lnTo>
                  <a:pt x="11133" y="6227"/>
                </a:lnTo>
                <a:lnTo>
                  <a:pt x="11038" y="6133"/>
                </a:lnTo>
                <a:lnTo>
                  <a:pt x="10472" y="6321"/>
                </a:lnTo>
                <a:lnTo>
                  <a:pt x="10001" y="6416"/>
                </a:lnTo>
                <a:lnTo>
                  <a:pt x="9434" y="6510"/>
                </a:lnTo>
                <a:lnTo>
                  <a:pt x="8680" y="6699"/>
                </a:lnTo>
                <a:lnTo>
                  <a:pt x="7642" y="6888"/>
                </a:lnTo>
                <a:lnTo>
                  <a:pt x="6416" y="7076"/>
                </a:lnTo>
                <a:lnTo>
                  <a:pt x="3963" y="7454"/>
                </a:lnTo>
                <a:lnTo>
                  <a:pt x="1604" y="7831"/>
                </a:lnTo>
                <a:lnTo>
                  <a:pt x="944" y="8020"/>
                </a:lnTo>
                <a:lnTo>
                  <a:pt x="567" y="7925"/>
                </a:lnTo>
                <a:lnTo>
                  <a:pt x="284" y="7831"/>
                </a:lnTo>
                <a:lnTo>
                  <a:pt x="189" y="7831"/>
                </a:lnTo>
                <a:lnTo>
                  <a:pt x="189" y="7925"/>
                </a:lnTo>
                <a:lnTo>
                  <a:pt x="189" y="8208"/>
                </a:lnTo>
                <a:lnTo>
                  <a:pt x="1" y="8397"/>
                </a:lnTo>
                <a:lnTo>
                  <a:pt x="1" y="8586"/>
                </a:lnTo>
                <a:lnTo>
                  <a:pt x="1" y="8680"/>
                </a:lnTo>
                <a:lnTo>
                  <a:pt x="95" y="8774"/>
                </a:lnTo>
                <a:lnTo>
                  <a:pt x="472" y="8869"/>
                </a:lnTo>
                <a:lnTo>
                  <a:pt x="755" y="8869"/>
                </a:lnTo>
                <a:lnTo>
                  <a:pt x="567" y="8963"/>
                </a:lnTo>
                <a:lnTo>
                  <a:pt x="755" y="8963"/>
                </a:lnTo>
                <a:lnTo>
                  <a:pt x="1038" y="8869"/>
                </a:lnTo>
                <a:lnTo>
                  <a:pt x="1416" y="8586"/>
                </a:lnTo>
                <a:lnTo>
                  <a:pt x="1416" y="8774"/>
                </a:lnTo>
                <a:lnTo>
                  <a:pt x="1510" y="8869"/>
                </a:lnTo>
                <a:lnTo>
                  <a:pt x="1699" y="8774"/>
                </a:lnTo>
                <a:lnTo>
                  <a:pt x="1793" y="8774"/>
                </a:lnTo>
                <a:lnTo>
                  <a:pt x="2265" y="8586"/>
                </a:lnTo>
                <a:lnTo>
                  <a:pt x="2642" y="8491"/>
                </a:lnTo>
                <a:lnTo>
                  <a:pt x="3397" y="8491"/>
                </a:lnTo>
                <a:lnTo>
                  <a:pt x="4152" y="8397"/>
                </a:lnTo>
                <a:lnTo>
                  <a:pt x="4623" y="8397"/>
                </a:lnTo>
                <a:lnTo>
                  <a:pt x="5001" y="8114"/>
                </a:lnTo>
                <a:lnTo>
                  <a:pt x="5001" y="8208"/>
                </a:lnTo>
                <a:lnTo>
                  <a:pt x="5284" y="8114"/>
                </a:lnTo>
                <a:lnTo>
                  <a:pt x="5850" y="7831"/>
                </a:lnTo>
                <a:lnTo>
                  <a:pt x="5944" y="7925"/>
                </a:lnTo>
                <a:lnTo>
                  <a:pt x="5850" y="8020"/>
                </a:lnTo>
                <a:lnTo>
                  <a:pt x="5850" y="8114"/>
                </a:lnTo>
                <a:lnTo>
                  <a:pt x="5944" y="8020"/>
                </a:lnTo>
                <a:lnTo>
                  <a:pt x="6416" y="7925"/>
                </a:lnTo>
                <a:lnTo>
                  <a:pt x="7170" y="7925"/>
                </a:lnTo>
                <a:lnTo>
                  <a:pt x="7170" y="8020"/>
                </a:lnTo>
                <a:lnTo>
                  <a:pt x="7076" y="8114"/>
                </a:lnTo>
                <a:lnTo>
                  <a:pt x="7265" y="8020"/>
                </a:lnTo>
                <a:lnTo>
                  <a:pt x="7359" y="7925"/>
                </a:lnTo>
                <a:lnTo>
                  <a:pt x="7359" y="7831"/>
                </a:lnTo>
                <a:lnTo>
                  <a:pt x="7548" y="8020"/>
                </a:lnTo>
                <a:lnTo>
                  <a:pt x="8397" y="7642"/>
                </a:lnTo>
                <a:lnTo>
                  <a:pt x="8963" y="7454"/>
                </a:lnTo>
                <a:lnTo>
                  <a:pt x="9151" y="7359"/>
                </a:lnTo>
                <a:lnTo>
                  <a:pt x="9246" y="7359"/>
                </a:lnTo>
                <a:lnTo>
                  <a:pt x="9151" y="7171"/>
                </a:lnTo>
                <a:lnTo>
                  <a:pt x="9246" y="7076"/>
                </a:lnTo>
                <a:lnTo>
                  <a:pt x="9340" y="7076"/>
                </a:lnTo>
                <a:lnTo>
                  <a:pt x="9340" y="7171"/>
                </a:lnTo>
                <a:lnTo>
                  <a:pt x="9434" y="7076"/>
                </a:lnTo>
                <a:lnTo>
                  <a:pt x="9529" y="7171"/>
                </a:lnTo>
                <a:lnTo>
                  <a:pt x="9434" y="7265"/>
                </a:lnTo>
                <a:lnTo>
                  <a:pt x="9340" y="7265"/>
                </a:lnTo>
                <a:lnTo>
                  <a:pt x="9340" y="7359"/>
                </a:lnTo>
                <a:lnTo>
                  <a:pt x="9717" y="7171"/>
                </a:lnTo>
                <a:lnTo>
                  <a:pt x="10095" y="7076"/>
                </a:lnTo>
                <a:lnTo>
                  <a:pt x="10095" y="7171"/>
                </a:lnTo>
                <a:lnTo>
                  <a:pt x="10001" y="7171"/>
                </a:lnTo>
                <a:lnTo>
                  <a:pt x="9906" y="7265"/>
                </a:lnTo>
                <a:lnTo>
                  <a:pt x="9906" y="7359"/>
                </a:lnTo>
                <a:lnTo>
                  <a:pt x="9623" y="7265"/>
                </a:lnTo>
                <a:lnTo>
                  <a:pt x="9717" y="7454"/>
                </a:lnTo>
                <a:lnTo>
                  <a:pt x="10850" y="7076"/>
                </a:lnTo>
                <a:lnTo>
                  <a:pt x="11038" y="7076"/>
                </a:lnTo>
                <a:lnTo>
                  <a:pt x="11133" y="7171"/>
                </a:lnTo>
                <a:lnTo>
                  <a:pt x="11321" y="7265"/>
                </a:lnTo>
                <a:lnTo>
                  <a:pt x="11416" y="7265"/>
                </a:lnTo>
                <a:lnTo>
                  <a:pt x="11604" y="7171"/>
                </a:lnTo>
                <a:lnTo>
                  <a:pt x="11793" y="6982"/>
                </a:lnTo>
                <a:lnTo>
                  <a:pt x="11887" y="6888"/>
                </a:lnTo>
                <a:lnTo>
                  <a:pt x="12170" y="6888"/>
                </a:lnTo>
                <a:lnTo>
                  <a:pt x="12076" y="7076"/>
                </a:lnTo>
                <a:lnTo>
                  <a:pt x="12265" y="7076"/>
                </a:lnTo>
                <a:lnTo>
                  <a:pt x="12359" y="6888"/>
                </a:lnTo>
                <a:lnTo>
                  <a:pt x="12548" y="6793"/>
                </a:lnTo>
                <a:lnTo>
                  <a:pt x="12736" y="6793"/>
                </a:lnTo>
                <a:lnTo>
                  <a:pt x="12453" y="6982"/>
                </a:lnTo>
                <a:lnTo>
                  <a:pt x="12925" y="6982"/>
                </a:lnTo>
                <a:lnTo>
                  <a:pt x="13491" y="6888"/>
                </a:lnTo>
                <a:lnTo>
                  <a:pt x="14434" y="6605"/>
                </a:lnTo>
                <a:lnTo>
                  <a:pt x="15849" y="6510"/>
                </a:lnTo>
                <a:lnTo>
                  <a:pt x="16510" y="6416"/>
                </a:lnTo>
                <a:lnTo>
                  <a:pt x="16982" y="6227"/>
                </a:lnTo>
                <a:lnTo>
                  <a:pt x="17831" y="6038"/>
                </a:lnTo>
                <a:lnTo>
                  <a:pt x="18680" y="6038"/>
                </a:lnTo>
                <a:lnTo>
                  <a:pt x="19057" y="5850"/>
                </a:lnTo>
                <a:lnTo>
                  <a:pt x="19340" y="5755"/>
                </a:lnTo>
                <a:lnTo>
                  <a:pt x="20472" y="5661"/>
                </a:lnTo>
                <a:lnTo>
                  <a:pt x="21604" y="5567"/>
                </a:lnTo>
                <a:lnTo>
                  <a:pt x="22736" y="5378"/>
                </a:lnTo>
                <a:lnTo>
                  <a:pt x="23774" y="5095"/>
                </a:lnTo>
                <a:lnTo>
                  <a:pt x="23774" y="5284"/>
                </a:lnTo>
                <a:lnTo>
                  <a:pt x="24151" y="5189"/>
                </a:lnTo>
                <a:lnTo>
                  <a:pt x="24246" y="5189"/>
                </a:lnTo>
                <a:lnTo>
                  <a:pt x="24246" y="5095"/>
                </a:lnTo>
                <a:lnTo>
                  <a:pt x="24623" y="5001"/>
                </a:lnTo>
                <a:lnTo>
                  <a:pt x="25000" y="5095"/>
                </a:lnTo>
                <a:lnTo>
                  <a:pt x="25378" y="5095"/>
                </a:lnTo>
                <a:lnTo>
                  <a:pt x="25755" y="4906"/>
                </a:lnTo>
                <a:lnTo>
                  <a:pt x="25755" y="5095"/>
                </a:lnTo>
                <a:lnTo>
                  <a:pt x="25849" y="5001"/>
                </a:lnTo>
                <a:lnTo>
                  <a:pt x="26132" y="4906"/>
                </a:lnTo>
                <a:lnTo>
                  <a:pt x="27264" y="4906"/>
                </a:lnTo>
                <a:lnTo>
                  <a:pt x="28491" y="4718"/>
                </a:lnTo>
                <a:lnTo>
                  <a:pt x="28302" y="4529"/>
                </a:lnTo>
                <a:lnTo>
                  <a:pt x="28491" y="4435"/>
                </a:lnTo>
                <a:lnTo>
                  <a:pt x="28585" y="4340"/>
                </a:lnTo>
                <a:lnTo>
                  <a:pt x="28774" y="4529"/>
                </a:lnTo>
                <a:lnTo>
                  <a:pt x="28679" y="4623"/>
                </a:lnTo>
                <a:lnTo>
                  <a:pt x="29717" y="4623"/>
                </a:lnTo>
                <a:lnTo>
                  <a:pt x="30189" y="4529"/>
                </a:lnTo>
                <a:lnTo>
                  <a:pt x="31510" y="4246"/>
                </a:lnTo>
                <a:lnTo>
                  <a:pt x="32076" y="4057"/>
                </a:lnTo>
                <a:lnTo>
                  <a:pt x="32547" y="3869"/>
                </a:lnTo>
                <a:lnTo>
                  <a:pt x="32642" y="3963"/>
                </a:lnTo>
                <a:lnTo>
                  <a:pt x="32830" y="4057"/>
                </a:lnTo>
                <a:lnTo>
                  <a:pt x="33019" y="4057"/>
                </a:lnTo>
                <a:lnTo>
                  <a:pt x="33679" y="3869"/>
                </a:lnTo>
                <a:lnTo>
                  <a:pt x="33962" y="3586"/>
                </a:lnTo>
                <a:lnTo>
                  <a:pt x="34623" y="3586"/>
                </a:lnTo>
                <a:lnTo>
                  <a:pt x="35660" y="3491"/>
                </a:lnTo>
                <a:lnTo>
                  <a:pt x="37170" y="3586"/>
                </a:lnTo>
                <a:lnTo>
                  <a:pt x="37547" y="3397"/>
                </a:lnTo>
                <a:lnTo>
                  <a:pt x="38019" y="3303"/>
                </a:lnTo>
                <a:lnTo>
                  <a:pt x="39151" y="3208"/>
                </a:lnTo>
                <a:lnTo>
                  <a:pt x="41038" y="3208"/>
                </a:lnTo>
                <a:lnTo>
                  <a:pt x="41038" y="3114"/>
                </a:lnTo>
                <a:lnTo>
                  <a:pt x="41226" y="3020"/>
                </a:lnTo>
                <a:lnTo>
                  <a:pt x="41981" y="2925"/>
                </a:lnTo>
                <a:lnTo>
                  <a:pt x="44811" y="2925"/>
                </a:lnTo>
                <a:lnTo>
                  <a:pt x="45000" y="2831"/>
                </a:lnTo>
                <a:lnTo>
                  <a:pt x="45189" y="2642"/>
                </a:lnTo>
                <a:lnTo>
                  <a:pt x="45283" y="2548"/>
                </a:lnTo>
                <a:lnTo>
                  <a:pt x="45566" y="2548"/>
                </a:lnTo>
                <a:lnTo>
                  <a:pt x="45472" y="2737"/>
                </a:lnTo>
                <a:lnTo>
                  <a:pt x="45472" y="2737"/>
                </a:lnTo>
                <a:lnTo>
                  <a:pt x="46132" y="2548"/>
                </a:lnTo>
                <a:lnTo>
                  <a:pt x="46887" y="2548"/>
                </a:lnTo>
                <a:lnTo>
                  <a:pt x="47547" y="2454"/>
                </a:lnTo>
                <a:lnTo>
                  <a:pt x="48207" y="2265"/>
                </a:lnTo>
                <a:lnTo>
                  <a:pt x="48302" y="2359"/>
                </a:lnTo>
                <a:lnTo>
                  <a:pt x="49434" y="2359"/>
                </a:lnTo>
                <a:lnTo>
                  <a:pt x="49717" y="2265"/>
                </a:lnTo>
                <a:lnTo>
                  <a:pt x="50094" y="2171"/>
                </a:lnTo>
                <a:lnTo>
                  <a:pt x="50755" y="2076"/>
                </a:lnTo>
                <a:lnTo>
                  <a:pt x="52170" y="1982"/>
                </a:lnTo>
                <a:lnTo>
                  <a:pt x="54056" y="1793"/>
                </a:lnTo>
                <a:lnTo>
                  <a:pt x="56132" y="1510"/>
                </a:lnTo>
                <a:lnTo>
                  <a:pt x="56037" y="1605"/>
                </a:lnTo>
                <a:lnTo>
                  <a:pt x="55943" y="1699"/>
                </a:lnTo>
                <a:lnTo>
                  <a:pt x="55754" y="1699"/>
                </a:lnTo>
                <a:lnTo>
                  <a:pt x="55471" y="1793"/>
                </a:lnTo>
                <a:lnTo>
                  <a:pt x="55377" y="1888"/>
                </a:lnTo>
                <a:lnTo>
                  <a:pt x="56415" y="1605"/>
                </a:lnTo>
                <a:lnTo>
                  <a:pt x="56887" y="1510"/>
                </a:lnTo>
                <a:lnTo>
                  <a:pt x="56981" y="1605"/>
                </a:lnTo>
                <a:lnTo>
                  <a:pt x="56887" y="1699"/>
                </a:lnTo>
                <a:lnTo>
                  <a:pt x="57358" y="1605"/>
                </a:lnTo>
                <a:lnTo>
                  <a:pt x="57736" y="1605"/>
                </a:lnTo>
                <a:lnTo>
                  <a:pt x="58207" y="1510"/>
                </a:lnTo>
                <a:lnTo>
                  <a:pt x="58679" y="1510"/>
                </a:lnTo>
                <a:lnTo>
                  <a:pt x="58773" y="1416"/>
                </a:lnTo>
                <a:lnTo>
                  <a:pt x="58868" y="1322"/>
                </a:lnTo>
                <a:lnTo>
                  <a:pt x="59056" y="1133"/>
                </a:lnTo>
                <a:lnTo>
                  <a:pt x="59151" y="1227"/>
                </a:lnTo>
                <a:lnTo>
                  <a:pt x="59339" y="1227"/>
                </a:lnTo>
                <a:lnTo>
                  <a:pt x="59434" y="1322"/>
                </a:lnTo>
                <a:lnTo>
                  <a:pt x="59339" y="1510"/>
                </a:lnTo>
                <a:lnTo>
                  <a:pt x="59811" y="1416"/>
                </a:lnTo>
                <a:lnTo>
                  <a:pt x="60000" y="1322"/>
                </a:lnTo>
                <a:lnTo>
                  <a:pt x="60094" y="1416"/>
                </a:lnTo>
                <a:lnTo>
                  <a:pt x="60377" y="1322"/>
                </a:lnTo>
                <a:lnTo>
                  <a:pt x="60660" y="1227"/>
                </a:lnTo>
                <a:lnTo>
                  <a:pt x="61320" y="1133"/>
                </a:lnTo>
                <a:lnTo>
                  <a:pt x="61981" y="1227"/>
                </a:lnTo>
                <a:lnTo>
                  <a:pt x="62641" y="1227"/>
                </a:lnTo>
                <a:lnTo>
                  <a:pt x="62547" y="1133"/>
                </a:lnTo>
                <a:lnTo>
                  <a:pt x="63207" y="1039"/>
                </a:lnTo>
                <a:lnTo>
                  <a:pt x="63019" y="1133"/>
                </a:lnTo>
                <a:lnTo>
                  <a:pt x="63585" y="1133"/>
                </a:lnTo>
                <a:lnTo>
                  <a:pt x="63302" y="1039"/>
                </a:lnTo>
                <a:lnTo>
                  <a:pt x="63773" y="850"/>
                </a:lnTo>
                <a:lnTo>
                  <a:pt x="64151" y="756"/>
                </a:lnTo>
                <a:lnTo>
                  <a:pt x="64434" y="850"/>
                </a:lnTo>
                <a:lnTo>
                  <a:pt x="64434" y="1133"/>
                </a:lnTo>
                <a:lnTo>
                  <a:pt x="65283" y="850"/>
                </a:lnTo>
                <a:lnTo>
                  <a:pt x="65283" y="944"/>
                </a:lnTo>
                <a:lnTo>
                  <a:pt x="65471" y="944"/>
                </a:lnTo>
                <a:lnTo>
                  <a:pt x="65566" y="850"/>
                </a:lnTo>
                <a:lnTo>
                  <a:pt x="65754" y="944"/>
                </a:lnTo>
                <a:lnTo>
                  <a:pt x="66132" y="850"/>
                </a:lnTo>
                <a:lnTo>
                  <a:pt x="66981" y="850"/>
                </a:lnTo>
                <a:lnTo>
                  <a:pt x="66981" y="944"/>
                </a:lnTo>
                <a:lnTo>
                  <a:pt x="66886" y="1039"/>
                </a:lnTo>
                <a:lnTo>
                  <a:pt x="66792" y="1039"/>
                </a:lnTo>
                <a:lnTo>
                  <a:pt x="66792" y="1133"/>
                </a:lnTo>
                <a:lnTo>
                  <a:pt x="67641" y="944"/>
                </a:lnTo>
                <a:lnTo>
                  <a:pt x="68113" y="850"/>
                </a:lnTo>
                <a:lnTo>
                  <a:pt x="68584" y="850"/>
                </a:lnTo>
                <a:lnTo>
                  <a:pt x="68773" y="944"/>
                </a:lnTo>
                <a:lnTo>
                  <a:pt x="68962" y="944"/>
                </a:lnTo>
                <a:lnTo>
                  <a:pt x="69150" y="850"/>
                </a:lnTo>
                <a:lnTo>
                  <a:pt x="70849" y="944"/>
                </a:lnTo>
                <a:lnTo>
                  <a:pt x="71509" y="850"/>
                </a:lnTo>
                <a:lnTo>
                  <a:pt x="72169" y="756"/>
                </a:lnTo>
                <a:lnTo>
                  <a:pt x="73207" y="756"/>
                </a:lnTo>
                <a:lnTo>
                  <a:pt x="73584" y="944"/>
                </a:lnTo>
                <a:lnTo>
                  <a:pt x="73962" y="944"/>
                </a:lnTo>
                <a:lnTo>
                  <a:pt x="73773" y="756"/>
                </a:lnTo>
                <a:lnTo>
                  <a:pt x="74056" y="567"/>
                </a:lnTo>
                <a:lnTo>
                  <a:pt x="74150" y="567"/>
                </a:lnTo>
                <a:lnTo>
                  <a:pt x="74150" y="756"/>
                </a:lnTo>
                <a:lnTo>
                  <a:pt x="74339" y="850"/>
                </a:lnTo>
                <a:lnTo>
                  <a:pt x="74433" y="756"/>
                </a:lnTo>
                <a:lnTo>
                  <a:pt x="74716" y="661"/>
                </a:lnTo>
                <a:lnTo>
                  <a:pt x="75188" y="661"/>
                </a:lnTo>
                <a:lnTo>
                  <a:pt x="75188" y="756"/>
                </a:lnTo>
                <a:lnTo>
                  <a:pt x="74999" y="850"/>
                </a:lnTo>
                <a:lnTo>
                  <a:pt x="75377" y="756"/>
                </a:lnTo>
                <a:lnTo>
                  <a:pt x="75754" y="756"/>
                </a:lnTo>
                <a:lnTo>
                  <a:pt x="75471" y="850"/>
                </a:lnTo>
                <a:lnTo>
                  <a:pt x="75565" y="944"/>
                </a:lnTo>
                <a:lnTo>
                  <a:pt x="76226" y="1039"/>
                </a:lnTo>
                <a:lnTo>
                  <a:pt x="76320" y="850"/>
                </a:lnTo>
                <a:lnTo>
                  <a:pt x="76509" y="850"/>
                </a:lnTo>
                <a:lnTo>
                  <a:pt x="76792" y="756"/>
                </a:lnTo>
                <a:lnTo>
                  <a:pt x="77075" y="661"/>
                </a:lnTo>
                <a:lnTo>
                  <a:pt x="76886" y="850"/>
                </a:lnTo>
                <a:lnTo>
                  <a:pt x="76981" y="944"/>
                </a:lnTo>
                <a:lnTo>
                  <a:pt x="77264" y="1039"/>
                </a:lnTo>
                <a:lnTo>
                  <a:pt x="77547" y="1133"/>
                </a:lnTo>
                <a:lnTo>
                  <a:pt x="77924" y="1227"/>
                </a:lnTo>
                <a:lnTo>
                  <a:pt x="78018" y="1133"/>
                </a:lnTo>
                <a:lnTo>
                  <a:pt x="77924" y="1039"/>
                </a:lnTo>
                <a:lnTo>
                  <a:pt x="78207" y="944"/>
                </a:lnTo>
                <a:lnTo>
                  <a:pt x="78490" y="1039"/>
                </a:lnTo>
                <a:lnTo>
                  <a:pt x="78773" y="1039"/>
                </a:lnTo>
                <a:lnTo>
                  <a:pt x="79056" y="1133"/>
                </a:lnTo>
                <a:lnTo>
                  <a:pt x="79716" y="944"/>
                </a:lnTo>
                <a:lnTo>
                  <a:pt x="80282" y="756"/>
                </a:lnTo>
                <a:lnTo>
                  <a:pt x="80282" y="850"/>
                </a:lnTo>
                <a:lnTo>
                  <a:pt x="80188" y="944"/>
                </a:lnTo>
                <a:lnTo>
                  <a:pt x="80848" y="1039"/>
                </a:lnTo>
                <a:lnTo>
                  <a:pt x="81131" y="1039"/>
                </a:lnTo>
                <a:lnTo>
                  <a:pt x="81131" y="1133"/>
                </a:lnTo>
                <a:lnTo>
                  <a:pt x="81037" y="1227"/>
                </a:lnTo>
                <a:lnTo>
                  <a:pt x="81697" y="1039"/>
                </a:lnTo>
                <a:lnTo>
                  <a:pt x="81886" y="944"/>
                </a:lnTo>
                <a:lnTo>
                  <a:pt x="81792" y="850"/>
                </a:lnTo>
                <a:lnTo>
                  <a:pt x="81414" y="850"/>
                </a:lnTo>
                <a:lnTo>
                  <a:pt x="80943" y="944"/>
                </a:lnTo>
                <a:lnTo>
                  <a:pt x="81037" y="756"/>
                </a:lnTo>
                <a:lnTo>
                  <a:pt x="80754" y="944"/>
                </a:lnTo>
                <a:lnTo>
                  <a:pt x="80660" y="756"/>
                </a:lnTo>
                <a:lnTo>
                  <a:pt x="80754" y="661"/>
                </a:lnTo>
                <a:lnTo>
                  <a:pt x="80188" y="661"/>
                </a:lnTo>
                <a:lnTo>
                  <a:pt x="80188" y="567"/>
                </a:lnTo>
                <a:lnTo>
                  <a:pt x="80282" y="567"/>
                </a:lnTo>
                <a:lnTo>
                  <a:pt x="79528" y="473"/>
                </a:lnTo>
                <a:lnTo>
                  <a:pt x="79339" y="567"/>
                </a:lnTo>
                <a:lnTo>
                  <a:pt x="79245" y="567"/>
                </a:lnTo>
                <a:lnTo>
                  <a:pt x="79245" y="661"/>
                </a:lnTo>
                <a:lnTo>
                  <a:pt x="79056" y="850"/>
                </a:lnTo>
                <a:lnTo>
                  <a:pt x="78867" y="378"/>
                </a:lnTo>
                <a:lnTo>
                  <a:pt x="78679" y="473"/>
                </a:lnTo>
                <a:lnTo>
                  <a:pt x="78396" y="567"/>
                </a:lnTo>
                <a:lnTo>
                  <a:pt x="78018" y="661"/>
                </a:lnTo>
                <a:lnTo>
                  <a:pt x="77924" y="661"/>
                </a:lnTo>
                <a:lnTo>
                  <a:pt x="77830" y="567"/>
                </a:lnTo>
                <a:lnTo>
                  <a:pt x="77075" y="567"/>
                </a:lnTo>
                <a:lnTo>
                  <a:pt x="77264" y="473"/>
                </a:lnTo>
                <a:lnTo>
                  <a:pt x="77169" y="284"/>
                </a:lnTo>
                <a:lnTo>
                  <a:pt x="76981" y="378"/>
                </a:lnTo>
                <a:lnTo>
                  <a:pt x="76792" y="473"/>
                </a:lnTo>
                <a:lnTo>
                  <a:pt x="76037" y="473"/>
                </a:lnTo>
                <a:lnTo>
                  <a:pt x="74716" y="190"/>
                </a:lnTo>
                <a:lnTo>
                  <a:pt x="74433" y="378"/>
                </a:lnTo>
                <a:lnTo>
                  <a:pt x="74056" y="378"/>
                </a:lnTo>
                <a:lnTo>
                  <a:pt x="74150" y="190"/>
                </a:lnTo>
                <a:lnTo>
                  <a:pt x="74056" y="190"/>
                </a:lnTo>
                <a:lnTo>
                  <a:pt x="73773" y="284"/>
                </a:lnTo>
                <a:lnTo>
                  <a:pt x="73773" y="95"/>
                </a:lnTo>
                <a:lnTo>
                  <a:pt x="73301" y="190"/>
                </a:lnTo>
                <a:lnTo>
                  <a:pt x="72830" y="190"/>
                </a:lnTo>
                <a:lnTo>
                  <a:pt x="72830" y="378"/>
                </a:lnTo>
                <a:lnTo>
                  <a:pt x="72924" y="473"/>
                </a:lnTo>
                <a:lnTo>
                  <a:pt x="72924" y="567"/>
                </a:lnTo>
                <a:lnTo>
                  <a:pt x="72735" y="661"/>
                </a:lnTo>
                <a:lnTo>
                  <a:pt x="72735" y="567"/>
                </a:lnTo>
                <a:lnTo>
                  <a:pt x="72547" y="473"/>
                </a:lnTo>
                <a:lnTo>
                  <a:pt x="72452" y="378"/>
                </a:lnTo>
                <a:lnTo>
                  <a:pt x="72641" y="284"/>
                </a:lnTo>
                <a:lnTo>
                  <a:pt x="71603" y="284"/>
                </a:lnTo>
                <a:lnTo>
                  <a:pt x="70849" y="190"/>
                </a:lnTo>
                <a:lnTo>
                  <a:pt x="70660" y="284"/>
                </a:lnTo>
                <a:lnTo>
                  <a:pt x="69905" y="473"/>
                </a:lnTo>
                <a:lnTo>
                  <a:pt x="69056" y="473"/>
                </a:lnTo>
                <a:lnTo>
                  <a:pt x="68207" y="378"/>
                </a:lnTo>
                <a:lnTo>
                  <a:pt x="67547" y="284"/>
                </a:lnTo>
                <a:lnTo>
                  <a:pt x="67641" y="190"/>
                </a:lnTo>
                <a:lnTo>
                  <a:pt x="67735" y="190"/>
                </a:lnTo>
                <a:lnTo>
                  <a:pt x="67169" y="95"/>
                </a:lnTo>
                <a:lnTo>
                  <a:pt x="66698" y="95"/>
                </a:lnTo>
                <a:lnTo>
                  <a:pt x="66886" y="190"/>
                </a:lnTo>
                <a:lnTo>
                  <a:pt x="65283" y="190"/>
                </a:lnTo>
                <a:lnTo>
                  <a:pt x="64905" y="95"/>
                </a:lnTo>
                <a:lnTo>
                  <a:pt x="64905" y="190"/>
                </a:lnTo>
                <a:lnTo>
                  <a:pt x="65000" y="190"/>
                </a:lnTo>
                <a:lnTo>
                  <a:pt x="65094" y="284"/>
                </a:lnTo>
                <a:lnTo>
                  <a:pt x="65094" y="378"/>
                </a:lnTo>
                <a:lnTo>
                  <a:pt x="64528" y="284"/>
                </a:lnTo>
                <a:lnTo>
                  <a:pt x="63962" y="190"/>
                </a:lnTo>
                <a:lnTo>
                  <a:pt x="63773" y="284"/>
                </a:lnTo>
                <a:lnTo>
                  <a:pt x="63585" y="473"/>
                </a:lnTo>
                <a:lnTo>
                  <a:pt x="63396" y="567"/>
                </a:lnTo>
                <a:lnTo>
                  <a:pt x="63302" y="567"/>
                </a:lnTo>
                <a:lnTo>
                  <a:pt x="63207" y="473"/>
                </a:lnTo>
                <a:lnTo>
                  <a:pt x="63207" y="284"/>
                </a:lnTo>
                <a:lnTo>
                  <a:pt x="63396" y="284"/>
                </a:lnTo>
                <a:lnTo>
                  <a:pt x="63490" y="190"/>
                </a:lnTo>
                <a:lnTo>
                  <a:pt x="63113" y="190"/>
                </a:lnTo>
                <a:lnTo>
                  <a:pt x="61981" y="284"/>
                </a:lnTo>
                <a:lnTo>
                  <a:pt x="61320" y="284"/>
                </a:lnTo>
                <a:lnTo>
                  <a:pt x="61226" y="190"/>
                </a:lnTo>
                <a:lnTo>
                  <a:pt x="61320" y="95"/>
                </a:lnTo>
                <a:lnTo>
                  <a:pt x="60849" y="190"/>
                </a:lnTo>
                <a:lnTo>
                  <a:pt x="60547" y="39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9132088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pencil - Light paper">
  <p:cSld name="One pencil - Light paper">
    <p:bg>
      <p:bgPr>
        <a:solidFill>
          <a:schemeClr val="accent5"/>
        </a:solidFill>
        <a:effectLst/>
      </p:bgPr>
    </p:bg>
    <p:spTree>
      <p:nvGrpSpPr>
        <p:cNvPr id="1" name="Shape 7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8" name="Google Shape;758;p1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" y="0"/>
            <a:ext cx="9144005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759" name="Google Shape;759;p13"/>
          <p:cNvSpPr txBox="1">
            <a:spLocks noGrp="1"/>
          </p:cNvSpPr>
          <p:nvPr>
            <p:ph type="sldNum" idx="12"/>
          </p:nvPr>
        </p:nvSpPr>
        <p:spPr>
          <a:xfrm>
            <a:off x="8665029" y="169705"/>
            <a:ext cx="326700" cy="36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>
              <a:buClr>
                <a:srgbClr val="000000"/>
              </a:buClr>
            </a:pPr>
            <a:fld id="{00000000-1234-1234-1234-123412341234}" type="slidenum">
              <a:rPr lang="en" kern="0" smtClean="0">
                <a:solidFill>
                  <a:srgbClr val="21355A"/>
                </a:solidFill>
              </a:rPr>
              <a:pPr>
                <a:buClr>
                  <a:srgbClr val="000000"/>
                </a:buClr>
              </a:pPr>
              <a:t>‹#›</a:t>
            </a:fld>
            <a:endParaRPr lang="en" kern="0">
              <a:solidFill>
                <a:srgbClr val="21355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4577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8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5" Type="http://schemas.openxmlformats.org/officeDocument/2006/relationships/image" Target="../media/image1.jpg"/><Relationship Id="rId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7B2B8B-C1EF-44EE-B09B-5C6BCED67587}" type="datetimeFigureOut">
              <a:rPr lang="en-IN" smtClean="0"/>
              <a:pPr/>
              <a:t>23-05-2025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1311AD-EF4B-4949-B23B-E4DD9D7F404B}" type="slidenum">
              <a:rPr lang="en-IN" smtClean="0"/>
              <a:pPr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3902075"/>
            <a:ext cx="3400425" cy="2949575"/>
            <a:chOff x="0" y="2458"/>
            <a:chExt cx="2142" cy="1858"/>
          </a:xfrm>
        </p:grpSpPr>
        <p:sp>
          <p:nvSpPr>
            <p:cNvPr id="245763" name="Freeform 3"/>
            <p:cNvSpPr>
              <a:spLocks/>
            </p:cNvSpPr>
            <p:nvPr/>
          </p:nvSpPr>
          <p:spPr bwMode="ltGray">
            <a:xfrm>
              <a:off x="0" y="2508"/>
              <a:ext cx="2142" cy="1804"/>
            </a:xfrm>
            <a:custGeom>
              <a:avLst/>
              <a:gdLst/>
              <a:ahLst/>
              <a:cxnLst>
                <a:cxn ang="0">
                  <a:pos x="329" y="66"/>
                </a:cxn>
                <a:cxn ang="0">
                  <a:pos x="161" y="30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161" y="42"/>
                </a:cxn>
                <a:cxn ang="0">
                  <a:pos x="323" y="78"/>
                </a:cxn>
                <a:cxn ang="0">
                  <a:pos x="556" y="150"/>
                </a:cxn>
                <a:cxn ang="0">
                  <a:pos x="777" y="245"/>
                </a:cxn>
                <a:cxn ang="0">
                  <a:pos x="993" y="365"/>
                </a:cxn>
                <a:cxn ang="0">
                  <a:pos x="1196" y="503"/>
                </a:cxn>
                <a:cxn ang="0">
                  <a:pos x="1381" y="653"/>
                </a:cxn>
                <a:cxn ang="0">
                  <a:pos x="1555" y="827"/>
                </a:cxn>
                <a:cxn ang="0">
                  <a:pos x="1710" y="1019"/>
                </a:cxn>
                <a:cxn ang="0">
                  <a:pos x="1854" y="1229"/>
                </a:cxn>
                <a:cxn ang="0">
                  <a:pos x="1937" y="1366"/>
                </a:cxn>
                <a:cxn ang="0">
                  <a:pos x="2009" y="1510"/>
                </a:cxn>
                <a:cxn ang="0">
                  <a:pos x="2069" y="1654"/>
                </a:cxn>
                <a:cxn ang="0">
                  <a:pos x="2123" y="1804"/>
                </a:cxn>
                <a:cxn ang="0">
                  <a:pos x="2135" y="1804"/>
                </a:cxn>
                <a:cxn ang="0">
                  <a:pos x="2081" y="1654"/>
                </a:cxn>
                <a:cxn ang="0">
                  <a:pos x="2021" y="1510"/>
                </a:cxn>
                <a:cxn ang="0">
                  <a:pos x="1949" y="1366"/>
                </a:cxn>
                <a:cxn ang="0">
                  <a:pos x="1866" y="1223"/>
                </a:cxn>
                <a:cxn ang="0">
                  <a:pos x="1722" y="1013"/>
                </a:cxn>
                <a:cxn ang="0">
                  <a:pos x="1561" y="821"/>
                </a:cxn>
                <a:cxn ang="0">
                  <a:pos x="1387" y="647"/>
                </a:cxn>
                <a:cxn ang="0">
                  <a:pos x="1202" y="491"/>
                </a:cxn>
                <a:cxn ang="0">
                  <a:pos x="999" y="353"/>
                </a:cxn>
                <a:cxn ang="0">
                  <a:pos x="783" y="239"/>
                </a:cxn>
                <a:cxn ang="0">
                  <a:pos x="562" y="138"/>
                </a:cxn>
                <a:cxn ang="0">
                  <a:pos x="329" y="66"/>
                </a:cxn>
                <a:cxn ang="0">
                  <a:pos x="329" y="66"/>
                </a:cxn>
              </a:cxnLst>
              <a:rect l="0" t="0" r="r" b="b"/>
              <a:pathLst>
                <a:path w="2135" h="1804">
                  <a:moveTo>
                    <a:pt x="329" y="66"/>
                  </a:moveTo>
                  <a:lnTo>
                    <a:pt x="161" y="3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61" y="42"/>
                  </a:lnTo>
                  <a:lnTo>
                    <a:pt x="323" y="78"/>
                  </a:lnTo>
                  <a:lnTo>
                    <a:pt x="556" y="150"/>
                  </a:lnTo>
                  <a:lnTo>
                    <a:pt x="777" y="245"/>
                  </a:lnTo>
                  <a:lnTo>
                    <a:pt x="993" y="365"/>
                  </a:lnTo>
                  <a:lnTo>
                    <a:pt x="1196" y="503"/>
                  </a:lnTo>
                  <a:lnTo>
                    <a:pt x="1381" y="653"/>
                  </a:lnTo>
                  <a:lnTo>
                    <a:pt x="1555" y="827"/>
                  </a:lnTo>
                  <a:lnTo>
                    <a:pt x="1710" y="1019"/>
                  </a:lnTo>
                  <a:lnTo>
                    <a:pt x="1854" y="1229"/>
                  </a:lnTo>
                  <a:lnTo>
                    <a:pt x="1937" y="1366"/>
                  </a:lnTo>
                  <a:lnTo>
                    <a:pt x="2009" y="1510"/>
                  </a:lnTo>
                  <a:lnTo>
                    <a:pt x="2069" y="1654"/>
                  </a:lnTo>
                  <a:lnTo>
                    <a:pt x="2123" y="1804"/>
                  </a:lnTo>
                  <a:lnTo>
                    <a:pt x="2135" y="1804"/>
                  </a:lnTo>
                  <a:lnTo>
                    <a:pt x="2081" y="1654"/>
                  </a:lnTo>
                  <a:lnTo>
                    <a:pt x="2021" y="1510"/>
                  </a:lnTo>
                  <a:lnTo>
                    <a:pt x="1949" y="1366"/>
                  </a:lnTo>
                  <a:lnTo>
                    <a:pt x="1866" y="1223"/>
                  </a:lnTo>
                  <a:lnTo>
                    <a:pt x="1722" y="1013"/>
                  </a:lnTo>
                  <a:lnTo>
                    <a:pt x="1561" y="821"/>
                  </a:lnTo>
                  <a:lnTo>
                    <a:pt x="1387" y="647"/>
                  </a:lnTo>
                  <a:lnTo>
                    <a:pt x="1202" y="491"/>
                  </a:lnTo>
                  <a:lnTo>
                    <a:pt x="999" y="353"/>
                  </a:lnTo>
                  <a:lnTo>
                    <a:pt x="783" y="239"/>
                  </a:lnTo>
                  <a:lnTo>
                    <a:pt x="562" y="138"/>
                  </a:lnTo>
                  <a:lnTo>
                    <a:pt x="329" y="66"/>
                  </a:lnTo>
                  <a:lnTo>
                    <a:pt x="329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45764" name="Freeform 4"/>
            <p:cNvSpPr>
              <a:spLocks/>
            </p:cNvSpPr>
            <p:nvPr/>
          </p:nvSpPr>
          <p:spPr bwMode="hidden">
            <a:xfrm>
              <a:off x="0" y="2458"/>
              <a:ext cx="1854" cy="1858"/>
            </a:xfrm>
            <a:custGeom>
              <a:avLst/>
              <a:gdLst/>
              <a:ahLst/>
              <a:cxnLst>
                <a:cxn ang="0">
                  <a:pos x="1854" y="1858"/>
                </a:cxn>
                <a:cxn ang="0">
                  <a:pos x="0" y="1858"/>
                </a:cxn>
                <a:cxn ang="0">
                  <a:pos x="0" y="0"/>
                </a:cxn>
                <a:cxn ang="0">
                  <a:pos x="1854" y="1858"/>
                </a:cxn>
                <a:cxn ang="0">
                  <a:pos x="1854" y="1858"/>
                </a:cxn>
              </a:cxnLst>
              <a:rect l="0" t="0" r="r" b="b"/>
              <a:pathLst>
                <a:path w="1854" h="1858">
                  <a:moveTo>
                    <a:pt x="1854" y="1858"/>
                  </a:moveTo>
                  <a:lnTo>
                    <a:pt x="0" y="1858"/>
                  </a:lnTo>
                  <a:lnTo>
                    <a:pt x="0" y="0"/>
                  </a:lnTo>
                  <a:lnTo>
                    <a:pt x="1854" y="1858"/>
                  </a:lnTo>
                  <a:lnTo>
                    <a:pt x="1854" y="185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45765" name="Freeform 5"/>
            <p:cNvSpPr>
              <a:spLocks/>
            </p:cNvSpPr>
            <p:nvPr/>
          </p:nvSpPr>
          <p:spPr bwMode="ltGray">
            <a:xfrm>
              <a:off x="0" y="2735"/>
              <a:ext cx="1745" cy="1577"/>
            </a:xfrm>
            <a:custGeom>
              <a:avLst/>
              <a:gdLst/>
              <a:ahLst/>
              <a:cxnLst>
                <a:cxn ang="0">
                  <a:pos x="1640" y="1377"/>
                </a:cxn>
                <a:cxn ang="0">
                  <a:pos x="1692" y="1479"/>
                </a:cxn>
                <a:cxn ang="0">
                  <a:pos x="1732" y="1577"/>
                </a:cxn>
                <a:cxn ang="0">
                  <a:pos x="1745" y="1577"/>
                </a:cxn>
                <a:cxn ang="0">
                  <a:pos x="1703" y="1469"/>
                </a:cxn>
                <a:cxn ang="0">
                  <a:pos x="1649" y="1367"/>
                </a:cxn>
                <a:cxn ang="0">
                  <a:pos x="1535" y="1157"/>
                </a:cxn>
                <a:cxn ang="0">
                  <a:pos x="1395" y="951"/>
                </a:cxn>
                <a:cxn ang="0">
                  <a:pos x="1236" y="756"/>
                </a:cxn>
                <a:cxn ang="0">
                  <a:pos x="1061" y="582"/>
                </a:cxn>
                <a:cxn ang="0">
                  <a:pos x="876" y="426"/>
                </a:cxn>
                <a:cxn ang="0">
                  <a:pos x="672" y="294"/>
                </a:cxn>
                <a:cxn ang="0">
                  <a:pos x="455" y="174"/>
                </a:cxn>
                <a:cxn ang="0">
                  <a:pos x="234" y="78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222" y="89"/>
                </a:cxn>
                <a:cxn ang="0">
                  <a:pos x="446" y="185"/>
                </a:cxn>
                <a:cxn ang="0">
                  <a:pos x="662" y="305"/>
                </a:cxn>
                <a:cxn ang="0">
                  <a:pos x="866" y="437"/>
                </a:cxn>
                <a:cxn ang="0">
                  <a:pos x="1052" y="593"/>
                </a:cxn>
                <a:cxn ang="0">
                  <a:pos x="1226" y="767"/>
                </a:cxn>
                <a:cxn ang="0">
                  <a:pos x="1385" y="960"/>
                </a:cxn>
                <a:cxn ang="0">
                  <a:pos x="1526" y="1167"/>
                </a:cxn>
                <a:cxn ang="0">
                  <a:pos x="1640" y="1377"/>
                </a:cxn>
              </a:cxnLst>
              <a:rect l="0" t="0" r="r" b="b"/>
              <a:pathLst>
                <a:path w="1745" h="1577">
                  <a:moveTo>
                    <a:pt x="1640" y="1377"/>
                  </a:moveTo>
                  <a:lnTo>
                    <a:pt x="1692" y="1479"/>
                  </a:lnTo>
                  <a:lnTo>
                    <a:pt x="1732" y="1577"/>
                  </a:lnTo>
                  <a:lnTo>
                    <a:pt x="1745" y="1577"/>
                  </a:lnTo>
                  <a:lnTo>
                    <a:pt x="1703" y="1469"/>
                  </a:lnTo>
                  <a:lnTo>
                    <a:pt x="1649" y="1367"/>
                  </a:lnTo>
                  <a:lnTo>
                    <a:pt x="1535" y="1157"/>
                  </a:lnTo>
                  <a:lnTo>
                    <a:pt x="1395" y="951"/>
                  </a:lnTo>
                  <a:lnTo>
                    <a:pt x="1236" y="756"/>
                  </a:lnTo>
                  <a:lnTo>
                    <a:pt x="1061" y="582"/>
                  </a:lnTo>
                  <a:lnTo>
                    <a:pt x="876" y="426"/>
                  </a:lnTo>
                  <a:lnTo>
                    <a:pt x="672" y="294"/>
                  </a:lnTo>
                  <a:lnTo>
                    <a:pt x="455" y="174"/>
                  </a:lnTo>
                  <a:lnTo>
                    <a:pt x="234" y="7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2" y="89"/>
                  </a:lnTo>
                  <a:lnTo>
                    <a:pt x="446" y="185"/>
                  </a:lnTo>
                  <a:lnTo>
                    <a:pt x="662" y="305"/>
                  </a:lnTo>
                  <a:lnTo>
                    <a:pt x="866" y="437"/>
                  </a:lnTo>
                  <a:lnTo>
                    <a:pt x="1052" y="593"/>
                  </a:lnTo>
                  <a:lnTo>
                    <a:pt x="1226" y="767"/>
                  </a:lnTo>
                  <a:lnTo>
                    <a:pt x="1385" y="960"/>
                  </a:lnTo>
                  <a:lnTo>
                    <a:pt x="1526" y="1167"/>
                  </a:lnTo>
                  <a:lnTo>
                    <a:pt x="1640" y="1377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45766" name="Freeform 6"/>
            <p:cNvSpPr>
              <a:spLocks/>
            </p:cNvSpPr>
            <p:nvPr/>
          </p:nvSpPr>
          <p:spPr bwMode="ltGray">
            <a:xfrm>
              <a:off x="0" y="2544"/>
              <a:ext cx="1745" cy="176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2"/>
                </a:cxn>
                <a:cxn ang="0">
                  <a:pos x="210" y="88"/>
                </a:cxn>
                <a:cxn ang="0">
                  <a:pos x="426" y="190"/>
                </a:cxn>
                <a:cxn ang="0">
                  <a:pos x="630" y="304"/>
                </a:cxn>
                <a:cxn ang="0">
                  <a:pos x="818" y="442"/>
                </a:cxn>
                <a:cxn ang="0">
                  <a:pos x="998" y="592"/>
                </a:cxn>
                <a:cxn ang="0">
                  <a:pos x="1164" y="766"/>
                </a:cxn>
                <a:cxn ang="0">
                  <a:pos x="1310" y="942"/>
                </a:cxn>
                <a:cxn ang="0">
                  <a:pos x="1454" y="1146"/>
                </a:cxn>
                <a:cxn ang="0">
                  <a:pos x="1536" y="1298"/>
                </a:cxn>
                <a:cxn ang="0">
                  <a:pos x="1614" y="1456"/>
                </a:cxn>
                <a:cxn ang="0">
                  <a:pos x="1682" y="1616"/>
                </a:cxn>
                <a:cxn ang="0">
                  <a:pos x="1733" y="1768"/>
                </a:cxn>
                <a:cxn ang="0">
                  <a:pos x="1745" y="1768"/>
                </a:cxn>
                <a:cxn ang="0">
                  <a:pos x="1691" y="1606"/>
                </a:cxn>
                <a:cxn ang="0">
                  <a:pos x="1623" y="1445"/>
                </a:cxn>
                <a:cxn ang="0">
                  <a:pos x="1547" y="1288"/>
                </a:cxn>
                <a:cxn ang="0">
                  <a:pos x="1463" y="1136"/>
                </a:cxn>
                <a:cxn ang="0">
                  <a:pos x="1320" y="932"/>
                </a:cxn>
                <a:cxn ang="0">
                  <a:pos x="1173" y="755"/>
                </a:cxn>
                <a:cxn ang="0">
                  <a:pos x="1008" y="581"/>
                </a:cxn>
                <a:cxn ang="0">
                  <a:pos x="827" y="431"/>
                </a:cxn>
                <a:cxn ang="0">
                  <a:pos x="642" y="293"/>
                </a:cxn>
                <a:cxn ang="0">
                  <a:pos x="437" y="179"/>
                </a:cxn>
                <a:cxn ang="0">
                  <a:pos x="222" y="78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745" h="1768">
                  <a:moveTo>
                    <a:pt x="0" y="0"/>
                  </a:moveTo>
                  <a:lnTo>
                    <a:pt x="0" y="12"/>
                  </a:lnTo>
                  <a:lnTo>
                    <a:pt x="210" y="88"/>
                  </a:lnTo>
                  <a:lnTo>
                    <a:pt x="426" y="190"/>
                  </a:lnTo>
                  <a:lnTo>
                    <a:pt x="630" y="304"/>
                  </a:lnTo>
                  <a:lnTo>
                    <a:pt x="818" y="442"/>
                  </a:lnTo>
                  <a:lnTo>
                    <a:pt x="998" y="592"/>
                  </a:lnTo>
                  <a:lnTo>
                    <a:pt x="1164" y="766"/>
                  </a:lnTo>
                  <a:lnTo>
                    <a:pt x="1310" y="942"/>
                  </a:lnTo>
                  <a:lnTo>
                    <a:pt x="1454" y="1146"/>
                  </a:lnTo>
                  <a:lnTo>
                    <a:pt x="1536" y="1298"/>
                  </a:lnTo>
                  <a:lnTo>
                    <a:pt x="1614" y="1456"/>
                  </a:lnTo>
                  <a:lnTo>
                    <a:pt x="1682" y="1616"/>
                  </a:lnTo>
                  <a:lnTo>
                    <a:pt x="1733" y="1768"/>
                  </a:lnTo>
                  <a:lnTo>
                    <a:pt x="1745" y="1768"/>
                  </a:lnTo>
                  <a:lnTo>
                    <a:pt x="1691" y="1606"/>
                  </a:lnTo>
                  <a:lnTo>
                    <a:pt x="1623" y="1445"/>
                  </a:lnTo>
                  <a:lnTo>
                    <a:pt x="1547" y="1288"/>
                  </a:lnTo>
                  <a:lnTo>
                    <a:pt x="1463" y="1136"/>
                  </a:lnTo>
                  <a:lnTo>
                    <a:pt x="1320" y="932"/>
                  </a:lnTo>
                  <a:lnTo>
                    <a:pt x="1173" y="755"/>
                  </a:lnTo>
                  <a:lnTo>
                    <a:pt x="1008" y="581"/>
                  </a:lnTo>
                  <a:lnTo>
                    <a:pt x="827" y="431"/>
                  </a:lnTo>
                  <a:lnTo>
                    <a:pt x="642" y="293"/>
                  </a:lnTo>
                  <a:lnTo>
                    <a:pt x="437" y="179"/>
                  </a:lnTo>
                  <a:lnTo>
                    <a:pt x="222" y="7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45767" name="Oval 7"/>
            <p:cNvSpPr>
              <a:spLocks noChangeArrowheads="1"/>
            </p:cNvSpPr>
            <p:nvPr/>
          </p:nvSpPr>
          <p:spPr bwMode="ltGray">
            <a:xfrm>
              <a:off x="209" y="2784"/>
              <a:ext cx="86" cy="86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45768" name="Oval 8"/>
            <p:cNvSpPr>
              <a:spLocks noChangeArrowheads="1"/>
            </p:cNvSpPr>
            <p:nvPr/>
          </p:nvSpPr>
          <p:spPr bwMode="ltGray">
            <a:xfrm>
              <a:off x="1536" y="3884"/>
              <a:ext cx="92" cy="9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45769" name="Oval 9"/>
            <p:cNvSpPr>
              <a:spLocks noChangeArrowheads="1"/>
            </p:cNvSpPr>
            <p:nvPr/>
          </p:nvSpPr>
          <p:spPr bwMode="ltGray">
            <a:xfrm>
              <a:off x="791" y="2723"/>
              <a:ext cx="121" cy="12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245770" name="Rectangle 10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45771" name="Rectangle 1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45772" name="Rectangle 12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10199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245773" name="Rectangle 1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10199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245774" name="Rectangle 1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10199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AE5DDC8-7B81-4482-85D7-88630FD04FD3}" type="slidenum">
              <a:rPr lang="en-US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FFFFFF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A77191-AC6B-4E90-B95E-6BDEE6A284C1}" type="datetimeFigureOut">
              <a:rPr lang="en-US" smtClean="0"/>
              <a:t>5/23/2025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5EA898-1D50-4DDC-86B8-6F87E0270397}" type="slidenum">
              <a:rPr lang="en-IN" smtClean="0"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29000" y="702267"/>
            <a:ext cx="6902100" cy="61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ali SemiBold"/>
              <a:buNone/>
              <a:defRPr sz="28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829000" y="1803399"/>
            <a:ext cx="6902100" cy="44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5"/>
              </a:buClr>
              <a:buSzPts val="1400"/>
              <a:buFont typeface="Nunito Light"/>
              <a:buChar char="✘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1pPr>
            <a:lvl2pPr marL="914400" lvl="1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Nunito Light"/>
              <a:buChar char="-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2pPr>
            <a:lvl3pPr marL="1371600" lvl="2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5"/>
              </a:buClr>
              <a:buSzPts val="2400"/>
              <a:buFont typeface="Nunito Light"/>
              <a:buChar char="-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3pPr>
            <a:lvl4pPr marL="1828800" lvl="3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unito Light"/>
              <a:buChar char="●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4pPr>
            <a:lvl5pPr marL="2286000" lvl="4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unito Light"/>
              <a:buChar char="○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5pPr>
            <a:lvl6pPr marL="2743200" lvl="5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unito Light"/>
              <a:buChar char="■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6pPr>
            <a:lvl7pPr marL="3200400" lvl="6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unito Light"/>
              <a:buChar char="●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7pPr>
            <a:lvl8pPr marL="3657600" lvl="7" indent="-38100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Nunito Light"/>
              <a:buChar char="○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8pPr>
            <a:lvl9pPr marL="4114800" lvl="8" indent="-381000">
              <a:lnSpc>
                <a:spcPct val="100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2400"/>
              <a:buFont typeface="Nunito Light"/>
              <a:buChar char="■"/>
              <a:defRPr sz="2400">
                <a:solidFill>
                  <a:schemeClr val="dk1"/>
                </a:solidFill>
                <a:latin typeface="Nunito Light"/>
                <a:ea typeface="Nunito Light"/>
                <a:cs typeface="Nunito Light"/>
                <a:sym typeface="Nunito Ligh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665029" y="169705"/>
            <a:ext cx="326700" cy="3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lvl="0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1pPr>
            <a:lvl2pPr lvl="1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2pPr>
            <a:lvl3pPr lvl="2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3pPr>
            <a:lvl4pPr lvl="3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4pPr>
            <a:lvl5pPr lvl="4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5pPr>
            <a:lvl6pPr lvl="5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6pPr>
            <a:lvl7pPr lvl="6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7pPr>
            <a:lvl8pPr lvl="7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8pPr>
            <a:lvl9pPr lvl="8" algn="r">
              <a:buNone/>
              <a:defRPr sz="1000">
                <a:solidFill>
                  <a:schemeClr val="dk1"/>
                </a:solidFill>
                <a:latin typeface="Mali SemiBold"/>
                <a:ea typeface="Mali SemiBold"/>
                <a:cs typeface="Mali SemiBold"/>
                <a:sym typeface="Mali SemiBold"/>
              </a:defRPr>
            </a:lvl9pPr>
          </a:lstStyle>
          <a:p>
            <a:pPr>
              <a:buClr>
                <a:srgbClr val="000000"/>
              </a:buClr>
            </a:pPr>
            <a:fld id="{00000000-1234-1234-1234-123412341234}" type="slidenum">
              <a:rPr lang="en" kern="0" smtClean="0">
                <a:solidFill>
                  <a:srgbClr val="21355A"/>
                </a:solidFill>
              </a:rPr>
              <a:pPr>
                <a:buClr>
                  <a:srgbClr val="000000"/>
                </a:buClr>
              </a:pPr>
              <a:t>‹#›</a:t>
            </a:fld>
            <a:endParaRPr lang="en" kern="0">
              <a:solidFill>
                <a:srgbClr val="21355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1571115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8.xml"/><Relationship Id="rId4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8029604" cy="1470025"/>
          </a:xfrm>
        </p:spPr>
        <p:txBody>
          <a:bodyPr/>
          <a:lstStyle/>
          <a:p>
            <a:r>
              <a:rPr lang="en-IN" dirty="0" smtClean="0"/>
              <a:t>Reciprocal Recurrent selection in poultry</a:t>
            </a:r>
            <a:endParaRPr lang="en-IN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IN" b="1" dirty="0">
                <a:solidFill>
                  <a:schemeClr val="tx1"/>
                </a:solidFill>
              </a:rPr>
              <a:t>Dr. Jay Prakash Gupta</a:t>
            </a:r>
          </a:p>
          <a:p>
            <a:pPr>
              <a:defRPr/>
            </a:pPr>
            <a:r>
              <a:rPr lang="en-IN" dirty="0">
                <a:solidFill>
                  <a:schemeClr val="tx1"/>
                </a:solidFill>
                <a:latin typeface="Rockwell"/>
              </a:rPr>
              <a:t>Associate Professor, Animal Genetics &amp; Breeding</a:t>
            </a:r>
          </a:p>
          <a:p>
            <a:pPr>
              <a:defRPr/>
            </a:pPr>
            <a:r>
              <a:rPr lang="en-IN" dirty="0">
                <a:solidFill>
                  <a:schemeClr val="tx1"/>
                </a:solidFill>
                <a:latin typeface="Rockwell"/>
              </a:rPr>
              <a:t>Bihar Veterinary College</a:t>
            </a:r>
          </a:p>
          <a:p>
            <a:pPr>
              <a:defRPr/>
            </a:pPr>
            <a:r>
              <a:rPr lang="en-IN" dirty="0">
                <a:solidFill>
                  <a:schemeClr val="tx1"/>
                </a:solidFill>
                <a:latin typeface="Rockwell"/>
              </a:rPr>
              <a:t>BASU, Patna</a:t>
            </a:r>
          </a:p>
          <a:p>
            <a:pPr>
              <a:defRPr/>
            </a:pPr>
            <a:r>
              <a:rPr lang="en-IN" b="1" dirty="0">
                <a:solidFill>
                  <a:srgbClr val="333300"/>
                </a:solidFill>
                <a:latin typeface="Rockwell"/>
              </a:rPr>
              <a:t>Bihar - 800014</a:t>
            </a:r>
            <a:endParaRPr lang="en-IN" b="1" dirty="0">
              <a:solidFill>
                <a:srgbClr val="333300"/>
              </a:solidFill>
              <a:latin typeface="Rockwel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52B51A-380C-5CBB-37C2-48CF609C1210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43969" y="56258"/>
            <a:ext cx="628353" cy="63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Downloads – Bihar Animal Sciences University | बिहार पशु विज्ञान ...">
            <a:extLst>
              <a:ext uri="{FF2B5EF4-FFF2-40B4-BE49-F238E27FC236}">
                <a16:creationId xmlns:a16="http://schemas.microsoft.com/office/drawing/2014/main" id="{A6D77B7B-0A22-88DB-A470-D529A22742C3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1770" y="56258"/>
            <a:ext cx="778214" cy="780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457200"/>
          </a:xfrm>
        </p:spPr>
        <p:txBody>
          <a:bodyPr/>
          <a:lstStyle/>
          <a:p>
            <a:pPr>
              <a:defRPr/>
            </a:pPr>
            <a:r>
              <a:rPr lang="en-US" sz="3600" b="1" dirty="0" smtClean="0">
                <a:solidFill>
                  <a:srgbClr val="CD0000"/>
                </a:solidFill>
                <a:latin typeface="Times New Roman" pitchFamily="18" charset="0"/>
                <a:cs typeface="Times New Roman" pitchFamily="18" charset="0"/>
              </a:rPr>
              <a:t>Reciprocal Recurrent  Selection </a:t>
            </a:r>
            <a:endParaRPr lang="en-US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14282" y="1000108"/>
            <a:ext cx="8643998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Recurrent selection was proposed by </a:t>
            </a:r>
            <a:r>
              <a:rPr lang="en-US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Comstock, Robinson and Harvey (1949)</a:t>
            </a:r>
            <a:endParaRPr lang="en-US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Later, </a:t>
            </a:r>
            <a:r>
              <a:rPr lang="en-IN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Bell, </a:t>
            </a:r>
            <a:r>
              <a:rPr lang="en-IN" sz="32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mooren</a:t>
            </a:r>
            <a:r>
              <a:rPr lang="en-IN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IN" sz="32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en-IN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Warren </a:t>
            </a: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(1950, 51) extended it to poultry for improving both GCA and SCA.</a:t>
            </a:r>
            <a:endParaRPr lang="en-US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60363" indent="-360363">
              <a:buClr>
                <a:srgbClr val="FFFF00"/>
              </a:buClr>
            </a:pPr>
            <a:endParaRPr lang="en-US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Definition:</a:t>
            </a:r>
          </a:p>
          <a:p>
            <a:pPr marL="360363" indent="-360363">
              <a:buClr>
                <a:srgbClr val="FFFF00"/>
              </a:buClr>
            </a:pP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	A form of Recurrent selection used to improve both GCA and SCA of  population for a character using two heterozygous tester line, is known as </a:t>
            </a:r>
            <a:r>
              <a:rPr lang="en-IN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Reciprocal recurrent selection </a:t>
            </a: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It is also known as recurrent reciprocal half sib selection.</a:t>
            </a:r>
            <a:endParaRPr lang="en-IN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865171"/>
          </a:xfrm>
        </p:spPr>
        <p:txBody>
          <a:bodyPr/>
          <a:lstStyle/>
          <a:p>
            <a:r>
              <a:rPr lang="en-US" sz="3200" b="1" dirty="0" smtClean="0">
                <a:solidFill>
                  <a:srgbClr val="CD0000"/>
                </a:solidFill>
                <a:latin typeface="Times New Roman" pitchFamily="18" charset="0"/>
                <a:cs typeface="Times New Roman" pitchFamily="18" charset="0"/>
              </a:rPr>
              <a:t>Reciprocal Recurrent  Selection: Properties </a:t>
            </a:r>
            <a:endParaRPr lang="en-IN" sz="3200" dirty="0"/>
          </a:p>
        </p:txBody>
      </p:sp>
      <p:sp>
        <p:nvSpPr>
          <p:cNvPr id="4" name="Rectangle 3"/>
          <p:cNvSpPr/>
          <p:nvPr/>
        </p:nvSpPr>
        <p:spPr>
          <a:xfrm>
            <a:off x="214282" y="1000108"/>
            <a:ext cx="8643998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Used for improvement in </a:t>
            </a:r>
            <a:r>
              <a:rPr lang="en-US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polygenic traits</a:t>
            </a: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Selection is made on the basis of test cross performance</a:t>
            </a: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Two </a:t>
            </a:r>
            <a:r>
              <a:rPr lang="en-US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heterozygous testers 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are used as source population</a:t>
            </a: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It is used for improving population of GCA and SCA for specific characters.</a:t>
            </a: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It is equally effective with all kind of </a:t>
            </a:r>
            <a:r>
              <a:rPr lang="en-US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intra-allelic interactions  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It is used for improvement of character governed by </a:t>
            </a:r>
            <a:r>
              <a:rPr lang="en-US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AGA and NAGA</a:t>
            </a: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en-IN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457200"/>
          </a:xfrm>
        </p:spPr>
        <p:txBody>
          <a:bodyPr/>
          <a:lstStyle/>
          <a:p>
            <a:pPr>
              <a:defRPr/>
            </a:pPr>
            <a:r>
              <a:rPr lang="en-US" sz="3200" b="1" dirty="0" smtClean="0">
                <a:solidFill>
                  <a:srgbClr val="CD0000"/>
                </a:solidFill>
                <a:latin typeface="Times New Roman" pitchFamily="18" charset="0"/>
                <a:cs typeface="Times New Roman" pitchFamily="18" charset="0"/>
              </a:rPr>
              <a:t>Reciprocal Recurrent  Selection : Procedure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14282" y="1000108"/>
            <a:ext cx="8643998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It involves </a:t>
            </a:r>
            <a:r>
              <a:rPr lang="en-IN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two segregating population</a:t>
            </a: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endParaRPr lang="en-IN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Each will act as a source material for selection based on their </a:t>
            </a:r>
            <a:r>
              <a:rPr lang="en-IN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crossbred performances</a:t>
            </a: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endParaRPr lang="en-IN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This cross helps to select for specific sequence of genes for higher performance thus helps to improve additive gene effect </a:t>
            </a: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endParaRPr lang="en-IN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This will also helps to </a:t>
            </a:r>
            <a:r>
              <a:rPr lang="en-IN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retain partially the hybrid </a:t>
            </a:r>
            <a:r>
              <a:rPr lang="en-IN" sz="32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vigor</a:t>
            </a: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  which is due to non-additive gene action.</a:t>
            </a: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endParaRPr lang="en-US" sz="3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29"/>
          <p:cNvGrpSpPr>
            <a:grpSpLocks/>
          </p:cNvGrpSpPr>
          <p:nvPr/>
        </p:nvGrpSpPr>
        <p:grpSpPr bwMode="auto">
          <a:xfrm>
            <a:off x="714348" y="785794"/>
            <a:ext cx="7500990" cy="5500726"/>
            <a:chOff x="0" y="0"/>
            <a:chExt cx="54356" cy="47339"/>
          </a:xfrm>
        </p:grpSpPr>
        <p:sp>
          <p:nvSpPr>
            <p:cNvPr id="222" name="Text Box 222"/>
            <p:cNvSpPr txBox="1">
              <a:spLocks noChangeArrowheads="1"/>
            </p:cNvSpPr>
            <p:nvPr/>
          </p:nvSpPr>
          <p:spPr bwMode="auto">
            <a:xfrm>
              <a:off x="26481" y="8193"/>
              <a:ext cx="7049" cy="4572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sz="11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BA Progeny		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grpSp>
          <p:nvGrpSpPr>
            <p:cNvPr id="3" name="Group 228"/>
            <p:cNvGrpSpPr>
              <a:grpSpLocks/>
            </p:cNvGrpSpPr>
            <p:nvPr/>
          </p:nvGrpSpPr>
          <p:grpSpPr bwMode="auto">
            <a:xfrm>
              <a:off x="0" y="0"/>
              <a:ext cx="54356" cy="47339"/>
              <a:chOff x="0" y="0"/>
              <a:chExt cx="54360" cy="47339"/>
            </a:xfrm>
          </p:grpSpPr>
          <p:grpSp>
            <p:nvGrpSpPr>
              <p:cNvPr id="4" name="Group 227"/>
              <p:cNvGrpSpPr>
                <a:grpSpLocks/>
              </p:cNvGrpSpPr>
              <p:nvPr/>
            </p:nvGrpSpPr>
            <p:grpSpPr bwMode="auto">
              <a:xfrm>
                <a:off x="0" y="0"/>
                <a:ext cx="54360" cy="47339"/>
                <a:chOff x="0" y="0"/>
                <a:chExt cx="54360" cy="47339"/>
              </a:xfrm>
            </p:grpSpPr>
            <p:grpSp>
              <p:nvGrpSpPr>
                <p:cNvPr id="5" name="Group 169"/>
                <p:cNvGrpSpPr>
                  <a:grpSpLocks/>
                </p:cNvGrpSpPr>
                <p:nvPr/>
              </p:nvGrpSpPr>
              <p:grpSpPr bwMode="auto">
                <a:xfrm>
                  <a:off x="0" y="0"/>
                  <a:ext cx="50577" cy="47339"/>
                  <a:chOff x="1047" y="0"/>
                  <a:chExt cx="50577" cy="47339"/>
                </a:xfrm>
              </p:grpSpPr>
              <p:sp>
                <p:nvSpPr>
                  <p:cNvPr id="171" name="Text Box 171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2571" y="95"/>
                    <a:ext cx="13526" cy="4667"/>
                  </a:xfrm>
                  <a:prstGeom prst="rect">
                    <a:avLst/>
                  </a:prstGeom>
                  <a:ln>
                    <a:headEnd/>
                    <a:tailEnd/>
                  </a:ln>
                </p:spPr>
                <p:style>
                  <a:lnRef idx="2">
                    <a:schemeClr val="dk1"/>
                  </a:lnRef>
                  <a:fillRef idx="1">
                    <a:schemeClr val="lt1"/>
                  </a:fillRef>
                  <a:effectRef idx="0">
                    <a:schemeClr val="dk1"/>
                  </a:effectRef>
                  <a:fontRef idx="minor">
                    <a:schemeClr val="dk1"/>
                  </a:fontRef>
                </p:style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algn="ctr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</a:pPr>
                    <a:r>
                      <a: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pitchFamily="34" charset="0"/>
                      </a:rPr>
                      <a:t>A- Male</a:t>
                    </a:r>
                  </a:p>
                  <a:p>
                    <a:pPr marL="0" marR="0" lvl="0" indent="0" algn="ctr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</a:pPr>
                    <a:r>
                      <a: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pitchFamily="34" charset="0"/>
                      </a:rPr>
                      <a:t>A - Female</a:t>
                    </a:r>
                    <a:endParaRPr kumimoji="0" lang="en-US" sz="1800" b="0" i="0" u="none" strike="noStrike" cap="none" normalizeH="0" baseline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  <p:sp>
                <p:nvSpPr>
                  <p:cNvPr id="183" name="Text Box 183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40195" y="0"/>
                    <a:ext cx="11430" cy="4667"/>
                  </a:xfrm>
                  <a:prstGeom prst="rect">
                    <a:avLst/>
                  </a:prstGeom>
                  <a:ln>
                    <a:headEnd/>
                    <a:tailEnd/>
                  </a:ln>
                </p:spPr>
                <p:style>
                  <a:lnRef idx="2">
                    <a:schemeClr val="dk1"/>
                  </a:lnRef>
                  <a:fillRef idx="1">
                    <a:schemeClr val="lt1"/>
                  </a:fillRef>
                  <a:effectRef idx="0">
                    <a:schemeClr val="dk1"/>
                  </a:effectRef>
                  <a:fontRef idx="minor">
                    <a:schemeClr val="dk1"/>
                  </a:fontRef>
                </p:style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algn="ctr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</a:pPr>
                    <a:r>
                      <a: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pitchFamily="34" charset="0"/>
                      </a:rPr>
                      <a:t>B- Male</a:t>
                    </a:r>
                  </a:p>
                  <a:p>
                    <a:pPr marL="0" marR="0" lvl="0" indent="0" algn="ctr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</a:pPr>
                    <a:r>
                      <a: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pitchFamily="34" charset="0"/>
                      </a:rPr>
                      <a:t>B - Female</a:t>
                    </a:r>
                    <a:endParaRPr kumimoji="0" lang="en-US" sz="1100" b="0" i="0" u="none" strike="noStrike" cap="none" normalizeH="0" baseline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Times New Roman" pitchFamily="18" charset="0"/>
                      <a:cs typeface="Arial" pitchFamily="34" charset="0"/>
                    </a:endParaRPr>
                  </a:p>
                  <a:p>
                    <a:pPr marL="0" marR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</a:pPr>
                    <a:endParaRPr kumimoji="0" lang="en-US" sz="1800" b="0" i="0" u="none" strike="noStrike" cap="none" normalizeH="0" baseline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  <p:sp>
                <p:nvSpPr>
                  <p:cNvPr id="184" name="Text Box 184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20288" y="8096"/>
                    <a:ext cx="7048" cy="4572"/>
                  </a:xfrm>
                  <a:prstGeom prst="rect">
                    <a:avLst/>
                  </a:prstGeom>
                  <a:ln>
                    <a:headEnd/>
                    <a:tailEnd/>
                  </a:ln>
                </p:spPr>
                <p:style>
                  <a:lnRef idx="2">
                    <a:schemeClr val="dk1"/>
                  </a:lnRef>
                  <a:fillRef idx="1">
                    <a:schemeClr val="lt1"/>
                  </a:fillRef>
                  <a:effectRef idx="0">
                    <a:schemeClr val="dk1"/>
                  </a:effectRef>
                  <a:fontRef idx="minor">
                    <a:schemeClr val="dk1"/>
                  </a:fontRef>
                </p:style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algn="ctr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</a:pPr>
                    <a:r>
                      <a: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pitchFamily="34" charset="0"/>
                      </a:rPr>
                      <a:t>AB Progeny		</a:t>
                    </a:r>
                    <a:endParaRPr kumimoji="0" lang="en-US" sz="1800" b="0" i="0" u="none" strike="noStrike" cap="none" normalizeH="0" baseline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  <p:sp>
                <p:nvSpPr>
                  <p:cNvPr id="200" name="Straight Connector 200"/>
                  <p:cNvSpPr>
                    <a:spLocks noChangeShapeType="1"/>
                  </p:cNvSpPr>
                  <p:nvPr/>
                </p:nvSpPr>
                <p:spPr bwMode="auto">
                  <a:xfrm>
                    <a:off x="27527" y="2476"/>
                    <a:ext cx="0" cy="5334"/>
                  </a:xfrm>
                  <a:prstGeom prst="line">
                    <a:avLst/>
                  </a:prstGeom>
                  <a:ln>
                    <a:headEnd/>
                    <a:tailEnd/>
                  </a:ln>
                </p:spPr>
                <p:style>
                  <a:lnRef idx="2">
                    <a:schemeClr val="dk1"/>
                  </a:lnRef>
                  <a:fillRef idx="1">
                    <a:schemeClr val="lt1"/>
                  </a:fillRef>
                  <a:effectRef idx="0">
                    <a:schemeClr val="dk1"/>
                  </a:effectRef>
                  <a:fontRef idx="minor">
                    <a:schemeClr val="dk1"/>
                  </a:fontRef>
                </p:style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IN"/>
                  </a:p>
                </p:txBody>
              </p:sp>
              <p:sp>
                <p:nvSpPr>
                  <p:cNvPr id="201" name="Text Box 201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2571" y="40767"/>
                    <a:ext cx="13526" cy="4381"/>
                  </a:xfrm>
                  <a:prstGeom prst="rect">
                    <a:avLst/>
                  </a:prstGeom>
                  <a:ln>
                    <a:headEnd/>
                    <a:tailEnd/>
                  </a:ln>
                </p:spPr>
                <p:style>
                  <a:lnRef idx="2">
                    <a:schemeClr val="dk1"/>
                  </a:lnRef>
                  <a:fillRef idx="1">
                    <a:schemeClr val="lt1"/>
                  </a:fillRef>
                  <a:effectRef idx="0">
                    <a:schemeClr val="dk1"/>
                  </a:effectRef>
                  <a:fontRef idx="minor">
                    <a:schemeClr val="dk1"/>
                  </a:fontRef>
                </p:style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algn="ctr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</a:pPr>
                    <a:r>
                      <a: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pitchFamily="34" charset="0"/>
                      </a:rPr>
                      <a:t>Progeny of selected A parent</a:t>
                    </a:r>
                    <a:endParaRPr kumimoji="0" lang="en-US" sz="1800" b="0" i="0" u="none" strike="noStrike" cap="none" normalizeH="0" baseline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  <p:sp>
                <p:nvSpPr>
                  <p:cNvPr id="203" name="Text Box 203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7619" y="30956"/>
                    <a:ext cx="9716" cy="6096"/>
                  </a:xfrm>
                  <a:prstGeom prst="rect">
                    <a:avLst/>
                  </a:prstGeom>
                  <a:ln>
                    <a:headEnd/>
                    <a:tailEnd/>
                  </a:ln>
                </p:spPr>
                <p:style>
                  <a:lnRef idx="2">
                    <a:schemeClr val="dk1"/>
                  </a:lnRef>
                  <a:fillRef idx="1">
                    <a:schemeClr val="lt1"/>
                  </a:fillRef>
                  <a:effectRef idx="0">
                    <a:schemeClr val="dk1"/>
                  </a:effectRef>
                  <a:fontRef idx="minor">
                    <a:schemeClr val="dk1"/>
                  </a:fontRef>
                </p:style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algn="ctr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ts val="1000"/>
                      </a:spcAft>
                      <a:buClrTx/>
                      <a:buSzTx/>
                      <a:buFontTx/>
                      <a:buNone/>
                      <a:tabLst/>
                    </a:pPr>
                    <a:r>
                      <a: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rPr>
                      <a:t>Interbreeding among selected</a:t>
                    </a:r>
                    <a:endParaRPr kumimoji="0" lang="en-US" sz="1800" b="0" i="0" u="none" strike="noStrike" cap="none" normalizeH="0" baseline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  <p:sp>
                <p:nvSpPr>
                  <p:cNvPr id="204" name="Text Box 204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24574" y="44577"/>
                    <a:ext cx="8001" cy="2762"/>
                  </a:xfrm>
                  <a:prstGeom prst="rect">
                    <a:avLst/>
                  </a:prstGeom>
                  <a:ln>
                    <a:headEnd/>
                    <a:tailEnd/>
                  </a:ln>
                </p:spPr>
                <p:style>
                  <a:lnRef idx="2">
                    <a:schemeClr val="dk1"/>
                  </a:lnRef>
                  <a:fillRef idx="1">
                    <a:schemeClr val="lt1"/>
                  </a:fillRef>
                  <a:effectRef idx="0">
                    <a:schemeClr val="dk1"/>
                  </a:effectRef>
                  <a:fontRef idx="minor">
                    <a:schemeClr val="dk1"/>
                  </a:fontRef>
                </p:style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algn="ctr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ts val="1000"/>
                      </a:spcAft>
                      <a:buClrTx/>
                      <a:buSzTx/>
                      <a:buFontTx/>
                      <a:buNone/>
                      <a:tabLst/>
                    </a:pPr>
                    <a:r>
                      <a:rPr kumimoji="0" lang="en-IN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rPr>
                      <a:t>Test cross</a:t>
                    </a:r>
                    <a:endParaRPr kumimoji="0" lang="en-IN" sz="1100" b="0" i="0" u="none" strike="noStrike" cap="none" normalizeH="0" baseline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Times New Roman" pitchFamily="18" charset="0"/>
                      <a:cs typeface="Arial" pitchFamily="34" charset="0"/>
                    </a:endParaRPr>
                  </a:p>
                  <a:p>
                    <a:pPr marL="0" marR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</a:pPr>
                    <a:endParaRPr kumimoji="0" lang="en-US" sz="1800" b="0" i="0" u="none" strike="noStrike" cap="none" normalizeH="0" baseline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  <p:sp>
                <p:nvSpPr>
                  <p:cNvPr id="205" name="Text Box 205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1047" y="17430"/>
                    <a:ext cx="18860" cy="9144"/>
                  </a:xfrm>
                  <a:prstGeom prst="rect">
                    <a:avLst/>
                  </a:prstGeom>
                  <a:ln>
                    <a:headEnd/>
                    <a:tailEnd/>
                  </a:ln>
                </p:spPr>
                <p:style>
                  <a:lnRef idx="2">
                    <a:schemeClr val="dk1"/>
                  </a:lnRef>
                  <a:fillRef idx="1">
                    <a:schemeClr val="lt1"/>
                  </a:fillRef>
                  <a:effectRef idx="0">
                    <a:schemeClr val="dk1"/>
                  </a:effectRef>
                  <a:fontRef idx="minor">
                    <a:schemeClr val="dk1"/>
                  </a:fontRef>
                </p:style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457200" marR="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ts val="1000"/>
                      </a:spcAft>
                      <a:buClrTx/>
                      <a:buSzTx/>
                      <a:buFontTx/>
                      <a:buNone/>
                      <a:tabLst/>
                    </a:pPr>
                    <a:r>
                      <a:rPr kumimoji="0" lang="en-IN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rPr>
                      <a:t>A</a:t>
                    </a:r>
                    <a:r>
                      <a:rPr kumimoji="0" lang="en-IN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rPr>
                      <a:t>- male selected on the basis of AB progeny performance</a:t>
                    </a:r>
                  </a:p>
                  <a:p>
                    <a:pPr marL="457200" marR="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ts val="1000"/>
                      </a:spcAft>
                      <a:buClrTx/>
                      <a:buSzTx/>
                      <a:buFontTx/>
                      <a:buNone/>
                      <a:tabLst/>
                    </a:pPr>
                    <a:r>
                      <a:rPr kumimoji="0" lang="en-IN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rPr>
                      <a:t>A- female selected on the basis of AB progeny performance</a:t>
                    </a:r>
                    <a:endParaRPr kumimoji="0" lang="en-IN" sz="1100" b="0" i="0" u="none" strike="noStrike" cap="none" normalizeH="0" baseline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Times New Roman" pitchFamily="18" charset="0"/>
                      <a:cs typeface="Arial" pitchFamily="34" charset="0"/>
                    </a:endParaRPr>
                  </a:p>
                  <a:p>
                    <a:pPr marL="0" marR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</a:pPr>
                    <a:endParaRPr kumimoji="0" lang="en-US" sz="1800" b="0" i="0" u="none" strike="noStrike" cap="none" normalizeH="0" baseline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  <p:cxnSp>
                <p:nvCxnSpPr>
                  <p:cNvPr id="206" name="Straight Arrow Connector 206"/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4191" y="4857"/>
                    <a:ext cx="190" cy="12573"/>
                  </a:xfrm>
                  <a:prstGeom prst="straightConnector1">
                    <a:avLst/>
                  </a:prstGeom>
                  <a:ln>
                    <a:headEnd/>
                    <a:tailEnd type="triangle" w="med" len="med"/>
                  </a:ln>
                </p:spPr>
                <p:style>
                  <a:lnRef idx="2">
                    <a:schemeClr val="dk1"/>
                  </a:lnRef>
                  <a:fillRef idx="1">
                    <a:schemeClr val="lt1"/>
                  </a:fillRef>
                  <a:effectRef idx="0">
                    <a:schemeClr val="dk1"/>
                  </a:effectRef>
                  <a:fontRef idx="minor">
                    <a:schemeClr val="dk1"/>
                  </a:fontRef>
                </p:style>
              </p:cxnSp>
              <p:cxnSp>
                <p:nvCxnSpPr>
                  <p:cNvPr id="208" name="Straight Arrow Connector 208"/>
                  <p:cNvCxnSpPr>
                    <a:cxnSpLocks noChangeShapeType="1"/>
                  </p:cNvCxnSpPr>
                  <p:nvPr/>
                </p:nvCxnSpPr>
                <p:spPr bwMode="auto">
                  <a:xfrm flipH="1">
                    <a:off x="12573" y="1333"/>
                    <a:ext cx="30575" cy="2000"/>
                  </a:xfrm>
                  <a:prstGeom prst="straightConnector1">
                    <a:avLst/>
                  </a:prstGeom>
                  <a:ln>
                    <a:headEnd/>
                    <a:tailEnd type="triangle" w="med" len="med"/>
                  </a:ln>
                </p:spPr>
                <p:style>
                  <a:lnRef idx="2">
                    <a:schemeClr val="dk1"/>
                  </a:lnRef>
                  <a:fillRef idx="1">
                    <a:schemeClr val="lt1"/>
                  </a:fillRef>
                  <a:effectRef idx="0">
                    <a:schemeClr val="dk1"/>
                  </a:effectRef>
                  <a:fontRef idx="minor">
                    <a:schemeClr val="dk1"/>
                  </a:fontRef>
                </p:style>
              </p:cxnSp>
              <p:cxnSp>
                <p:nvCxnSpPr>
                  <p:cNvPr id="209" name="Straight Arrow Connector 209"/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11239" y="1238"/>
                    <a:ext cx="31337" cy="2095"/>
                  </a:xfrm>
                  <a:prstGeom prst="straightConnector1">
                    <a:avLst/>
                  </a:prstGeom>
                  <a:ln>
                    <a:headEnd/>
                    <a:tailEnd type="triangle" w="med" len="med"/>
                  </a:ln>
                </p:spPr>
                <p:style>
                  <a:lnRef idx="2">
                    <a:schemeClr val="dk1"/>
                  </a:lnRef>
                  <a:fillRef idx="1">
                    <a:schemeClr val="lt1"/>
                  </a:fillRef>
                  <a:effectRef idx="0">
                    <a:schemeClr val="dk1"/>
                  </a:effectRef>
                  <a:fontRef idx="minor">
                    <a:schemeClr val="dk1"/>
                  </a:fontRef>
                </p:style>
              </p:cxnSp>
              <p:cxnSp>
                <p:nvCxnSpPr>
                  <p:cNvPr id="210" name="Straight Arrow Connector 210"/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44100" y="4667"/>
                    <a:ext cx="286" cy="12287"/>
                  </a:xfrm>
                  <a:prstGeom prst="straightConnector1">
                    <a:avLst/>
                  </a:prstGeom>
                  <a:ln>
                    <a:headEnd/>
                    <a:tailEnd type="triangle" w="med" len="med"/>
                  </a:ln>
                </p:spPr>
                <p:style>
                  <a:lnRef idx="2">
                    <a:schemeClr val="dk1"/>
                  </a:lnRef>
                  <a:fillRef idx="1">
                    <a:schemeClr val="lt1"/>
                  </a:fillRef>
                  <a:effectRef idx="0">
                    <a:schemeClr val="dk1"/>
                  </a:effectRef>
                  <a:fontRef idx="minor">
                    <a:schemeClr val="dk1"/>
                  </a:fontRef>
                </p:style>
              </p:cxnSp>
              <p:cxnSp>
                <p:nvCxnSpPr>
                  <p:cNvPr id="215" name="Straight Arrow Connector 215"/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6858" y="26574"/>
                    <a:ext cx="285" cy="14193"/>
                  </a:xfrm>
                  <a:prstGeom prst="straightConnector1">
                    <a:avLst/>
                  </a:prstGeom>
                  <a:ln>
                    <a:headEnd/>
                    <a:tailEnd type="triangle" w="med" len="med"/>
                  </a:ln>
                </p:spPr>
                <p:style>
                  <a:lnRef idx="2">
                    <a:schemeClr val="dk1"/>
                  </a:lnRef>
                  <a:fillRef idx="1">
                    <a:schemeClr val="lt1"/>
                  </a:fillRef>
                  <a:effectRef idx="0">
                    <a:schemeClr val="dk1"/>
                  </a:effectRef>
                  <a:fontRef idx="minor">
                    <a:schemeClr val="dk1"/>
                  </a:fontRef>
                </p:style>
              </p:cxnSp>
              <p:cxnSp>
                <p:nvCxnSpPr>
                  <p:cNvPr id="216" name="Straight Arrow Connector 216"/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16002" y="43338"/>
                    <a:ext cx="24764" cy="381"/>
                  </a:xfrm>
                  <a:prstGeom prst="straightConnector1">
                    <a:avLst/>
                  </a:prstGeom>
                  <a:ln>
                    <a:headEnd/>
                    <a:tailEnd/>
                  </a:ln>
                </p:spPr>
                <p:style>
                  <a:lnRef idx="2">
                    <a:schemeClr val="dk1"/>
                  </a:lnRef>
                  <a:fillRef idx="1">
                    <a:schemeClr val="lt1"/>
                  </a:fillRef>
                  <a:effectRef idx="0">
                    <a:schemeClr val="dk1"/>
                  </a:effectRef>
                  <a:fontRef idx="minor">
                    <a:schemeClr val="dk1"/>
                  </a:fontRef>
                </p:style>
              </p:cxnSp>
              <p:sp>
                <p:nvSpPr>
                  <p:cNvPr id="220" name="Text Box 220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28194" y="4572"/>
                    <a:ext cx="8286" cy="2571"/>
                  </a:xfrm>
                  <a:prstGeom prst="rect">
                    <a:avLst/>
                  </a:prstGeom>
                  <a:ln>
                    <a:headEnd/>
                    <a:tailEnd/>
                  </a:ln>
                </p:spPr>
                <p:style>
                  <a:lnRef idx="2">
                    <a:schemeClr val="dk1"/>
                  </a:lnRef>
                  <a:fillRef idx="1">
                    <a:schemeClr val="lt1"/>
                  </a:fillRef>
                  <a:effectRef idx="0">
                    <a:schemeClr val="dk1"/>
                  </a:effectRef>
                  <a:fontRef idx="minor">
                    <a:schemeClr val="dk1"/>
                  </a:fontRef>
                </p:style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marL="0" marR="0" lvl="0" indent="0" algn="ctr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ts val="1000"/>
                      </a:spcAft>
                      <a:buClrTx/>
                      <a:buSzTx/>
                      <a:buFontTx/>
                      <a:buNone/>
                      <a:tabLst/>
                    </a:pPr>
                    <a:r>
                      <a: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pitchFamily="34" charset="0"/>
                      </a:rPr>
                      <a:t>Test cross</a:t>
                    </a:r>
                    <a:endParaRPr kumimoji="0" lang="en-US" sz="1800" b="0" i="0" u="none" strike="noStrike" cap="none" normalizeH="0" baseline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</p:grpSp>
            <p:sp>
              <p:nvSpPr>
                <p:cNvPr id="223" name="Text Box 223"/>
                <p:cNvSpPr txBox="1">
                  <a:spLocks noChangeArrowheads="1"/>
                </p:cNvSpPr>
                <p:nvPr/>
              </p:nvSpPr>
              <p:spPr bwMode="auto">
                <a:xfrm>
                  <a:off x="34200" y="17337"/>
                  <a:ext cx="19717" cy="9144"/>
                </a:xfrm>
                <a:prstGeom prst="rect">
                  <a:avLst/>
                </a:prstGeom>
                <a:ln>
                  <a:headEnd/>
                  <a:tailEnd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457200" marR="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ts val="100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en-IN" sz="1000" b="1" i="0" u="none" strike="noStrike" cap="none" normalizeH="0" baseline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B</a:t>
                  </a:r>
                  <a:r>
                    <a:rPr kumimoji="0" lang="en-IN" sz="1000" b="0" i="0" u="none" strike="noStrike" cap="none" normalizeH="0" baseline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- male selected on the basis of BA progeny performance</a:t>
                  </a:r>
                </a:p>
                <a:p>
                  <a:pPr marL="457200" marR="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ts val="100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en-IN" sz="1000" b="1" i="0" u="none" strike="noStrike" cap="none" normalizeH="0" baseline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B</a:t>
                  </a:r>
                  <a:r>
                    <a:rPr kumimoji="0" lang="en-IN" sz="1000" b="0" i="0" u="none" strike="noStrike" cap="none" normalizeH="0" baseline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- female selected on the basis of BA progeny performance</a:t>
                  </a:r>
                  <a:endParaRPr kumimoji="0" lang="en-IN" sz="11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Times New Roman" pitchFamily="18" charset="0"/>
                    <a:cs typeface="Arial" pitchFamily="34" charset="0"/>
                  </a:endParaRPr>
                </a:p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en-US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224" name="Text Box 224"/>
                <p:cNvSpPr txBox="1">
                  <a:spLocks noChangeArrowheads="1"/>
                </p:cNvSpPr>
                <p:nvPr/>
              </p:nvSpPr>
              <p:spPr bwMode="auto">
                <a:xfrm>
                  <a:off x="39663" y="41207"/>
                  <a:ext cx="13526" cy="4381"/>
                </a:xfrm>
                <a:prstGeom prst="rect">
                  <a:avLst/>
                </a:prstGeom>
                <a:ln>
                  <a:headEnd/>
                  <a:tailEnd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ctr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en-US" sz="1100" b="0" i="0" u="none" strike="noStrike" cap="none" normalizeH="0" baseline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Calibri" pitchFamily="34" charset="0"/>
                      <a:cs typeface="Arial" pitchFamily="34" charset="0"/>
                    </a:rPr>
                    <a:t>Progeny of selected A parent</a:t>
                  </a:r>
                  <a:endParaRPr kumimoji="0" lang="en-US" sz="1800" b="0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sp>
              <p:nvSpPr>
                <p:cNvPr id="225" name="Text Box 225"/>
                <p:cNvSpPr txBox="1">
                  <a:spLocks noChangeArrowheads="1"/>
                </p:cNvSpPr>
                <p:nvPr/>
              </p:nvSpPr>
              <p:spPr bwMode="auto">
                <a:xfrm>
                  <a:off x="44651" y="31350"/>
                  <a:ext cx="9709" cy="6096"/>
                </a:xfrm>
                <a:prstGeom prst="rect">
                  <a:avLst/>
                </a:prstGeom>
                <a:ln>
                  <a:headEnd/>
                  <a:tailEnd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ctr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ts val="100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en-US" sz="1000" b="0" i="0" u="none" strike="noStrike" cap="none" normalizeH="0" baseline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Times New Roman" pitchFamily="18" charset="0"/>
                      <a:cs typeface="Arial" pitchFamily="34" charset="0"/>
                    </a:rPr>
                    <a:t>Interbreeding among selected</a:t>
                  </a:r>
                  <a:endParaRPr kumimoji="0" lang="en-US" sz="18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p:grpSp>
          <p:cxnSp>
            <p:nvCxnSpPr>
              <p:cNvPr id="226" name="Straight Arrow Connector 226"/>
              <p:cNvCxnSpPr>
                <a:cxnSpLocks noChangeShapeType="1"/>
              </p:cNvCxnSpPr>
              <p:nvPr/>
            </p:nvCxnSpPr>
            <p:spPr bwMode="auto">
              <a:xfrm>
                <a:off x="43938" y="26719"/>
                <a:ext cx="280" cy="14192"/>
              </a:xfrm>
              <a:prstGeom prst="straightConnector1">
                <a:avLst/>
              </a:prstGeom>
              <a:ln>
                <a:headEnd/>
                <a:tailEnd type="triangle" w="med" len="med"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</p:cxnSp>
        </p:grpSp>
      </p:grpSp>
      <p:sp>
        <p:nvSpPr>
          <p:cNvPr id="26" name="TextBox 25"/>
          <p:cNvSpPr txBox="1"/>
          <p:nvPr/>
        </p:nvSpPr>
        <p:spPr>
          <a:xfrm>
            <a:off x="2143108" y="6357958"/>
            <a:ext cx="48577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2400" b="1" dirty="0" smtClean="0">
                <a:latin typeface="Times New Roman" pitchFamily="18" charset="0"/>
                <a:cs typeface="Times New Roman" pitchFamily="18" charset="0"/>
              </a:rPr>
              <a:t>Reciprocal Recurrent Selection</a:t>
            </a:r>
            <a:endParaRPr lang="en-IN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000100" y="214290"/>
            <a:ext cx="1857388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2400" b="1" dirty="0" smtClean="0">
                <a:latin typeface="Times New Roman" pitchFamily="18" charset="0"/>
                <a:cs typeface="Times New Roman" pitchFamily="18" charset="0"/>
              </a:rPr>
              <a:t>Source pop I</a:t>
            </a:r>
            <a:endParaRPr lang="en-IN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5929322" y="214290"/>
            <a:ext cx="2071702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2400" b="1" dirty="0" smtClean="0">
                <a:latin typeface="Times New Roman" pitchFamily="18" charset="0"/>
                <a:cs typeface="Times New Roman" pitchFamily="18" charset="0"/>
              </a:rPr>
              <a:t>Source pop II</a:t>
            </a:r>
            <a:endParaRPr lang="en-IN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 smtClean="0"/>
              <a:t>Comparing the RS and RRS</a:t>
            </a:r>
            <a:endParaRPr lang="en-IN" dirty="0"/>
          </a:p>
        </p:txBody>
      </p:sp>
      <p:sp>
        <p:nvSpPr>
          <p:cNvPr id="108" name="Rectangle 107"/>
          <p:cNvSpPr/>
          <p:nvPr/>
        </p:nvSpPr>
        <p:spPr>
          <a:xfrm>
            <a:off x="214282" y="1785926"/>
            <a:ext cx="864399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RS is superior </a:t>
            </a: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at beginning - </a:t>
            </a:r>
            <a:r>
              <a:rPr lang="en-IN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more differences </a:t>
            </a: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in gene frequencies of inbred tester and source population, than between the two segregating population used in RRS</a:t>
            </a: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RS is inferior</a:t>
            </a: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, if the loci with </a:t>
            </a:r>
            <a:r>
              <a:rPr lang="en-IN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additive or semi additive gene</a:t>
            </a: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 action prevailed</a:t>
            </a:r>
          </a:p>
          <a:p>
            <a:pPr marL="360363" indent="-360363">
              <a:buClr>
                <a:srgbClr val="FFFF00"/>
              </a:buClr>
              <a:buFont typeface="Wingdings" pitchFamily="2" charset="2"/>
              <a:buChar char="Ø"/>
            </a:pP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Both these systems are inferior to </a:t>
            </a:r>
            <a:r>
              <a:rPr lang="en-IN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pure line </a:t>
            </a: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selection for traits governed by </a:t>
            </a:r>
            <a:r>
              <a:rPr lang="en-IN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additive gene </a:t>
            </a:r>
            <a:r>
              <a:rPr lang="en-IN" sz="3200" dirty="0" smtClean="0">
                <a:latin typeface="Times New Roman" pitchFamily="18" charset="0"/>
                <a:cs typeface="Times New Roman" pitchFamily="18" charset="0"/>
              </a:rPr>
              <a:t>effects with high heritability</a:t>
            </a:r>
            <a:endParaRPr lang="en-US" sz="3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Shape 10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9" name="Google Shape;1039;p37"/>
          <p:cNvSpPr txBox="1">
            <a:spLocks noGrp="1"/>
          </p:cNvSpPr>
          <p:nvPr>
            <p:ph type="sldNum" idx="12"/>
          </p:nvPr>
        </p:nvSpPr>
        <p:spPr>
          <a:xfrm>
            <a:off x="8665029" y="984529"/>
            <a:ext cx="326700" cy="2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>
              <a:buClr>
                <a:srgbClr val="000000"/>
              </a:buClr>
            </a:pPr>
            <a:fld id="{00000000-1234-1234-1234-123412341234}" type="slidenum">
              <a:rPr lang="en" kern="0">
                <a:solidFill>
                  <a:srgbClr val="21355A"/>
                </a:solidFill>
              </a:rPr>
              <a:pPr>
                <a:buClr>
                  <a:srgbClr val="000000"/>
                </a:buClr>
              </a:pPr>
              <a:t>7</a:t>
            </a:fld>
            <a:endParaRPr kern="0">
              <a:solidFill>
                <a:srgbClr val="21355A"/>
              </a:solidFill>
            </a:endParaRPr>
          </a:p>
        </p:txBody>
      </p:sp>
      <p:sp>
        <p:nvSpPr>
          <p:cNvPr id="1040" name="Google Shape;1040;p37"/>
          <p:cNvSpPr txBox="1">
            <a:spLocks noGrp="1"/>
          </p:cNvSpPr>
          <p:nvPr>
            <p:ph type="ctrTitle" idx="4294967295"/>
          </p:nvPr>
        </p:nvSpPr>
        <p:spPr>
          <a:xfrm>
            <a:off x="1277675" y="2072650"/>
            <a:ext cx="6593700" cy="1159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r>
              <a:rPr lang="en" sz="9600"/>
              <a:t>Thanks!</a:t>
            </a:r>
            <a:endParaRPr sz="9600"/>
          </a:p>
        </p:txBody>
      </p:sp>
      <p:sp>
        <p:nvSpPr>
          <p:cNvPr id="1041" name="Google Shape;1041;p37"/>
          <p:cNvSpPr txBox="1">
            <a:spLocks noGrp="1"/>
          </p:cNvSpPr>
          <p:nvPr>
            <p:ph type="subTitle" idx="4294967295"/>
          </p:nvPr>
        </p:nvSpPr>
        <p:spPr>
          <a:xfrm>
            <a:off x="1277675" y="3272275"/>
            <a:ext cx="6593700" cy="180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indent="0">
              <a:buNone/>
            </a:pPr>
            <a:r>
              <a:rPr lang="en" sz="3600" b="1" dirty="0">
                <a:solidFill>
                  <a:schemeClr val="lt1"/>
                </a:solidFill>
                <a:highlight>
                  <a:schemeClr val="accent3"/>
                </a:highlight>
                <a:latin typeface="Nunito"/>
                <a:ea typeface="Nunito"/>
                <a:cs typeface="Nunito"/>
                <a:sym typeface="Nunito"/>
              </a:rPr>
              <a:t>Any questions?</a:t>
            </a:r>
            <a:endParaRPr sz="3600" b="1" dirty="0">
              <a:solidFill>
                <a:schemeClr val="lt1"/>
              </a:solidFill>
              <a:highlight>
                <a:schemeClr val="accent3"/>
              </a:highlight>
              <a:latin typeface="Nunito"/>
              <a:ea typeface="Nunito"/>
              <a:cs typeface="Nunito"/>
              <a:sym typeface="Nunito"/>
            </a:endParaRPr>
          </a:p>
          <a:p>
            <a:pPr marL="0" indent="0">
              <a:spcBef>
                <a:spcPts val="1000"/>
              </a:spcBef>
              <a:buNone/>
            </a:pPr>
            <a:r>
              <a:rPr lang="en" dirty="0"/>
              <a:t>You can find me at:</a:t>
            </a:r>
            <a:endParaRPr dirty="0"/>
          </a:p>
          <a:p>
            <a:pPr marL="0" indent="0">
              <a:spcBef>
                <a:spcPts val="1000"/>
              </a:spcBef>
              <a:buNone/>
            </a:pPr>
            <a:r>
              <a:rPr lang="en" dirty="0"/>
              <a:t>@JP_AAtrey</a:t>
            </a:r>
            <a:endParaRPr dirty="0"/>
          </a:p>
          <a:p>
            <a:pPr marL="0" indent="0">
              <a:spcBef>
                <a:spcPts val="1000"/>
              </a:spcBef>
              <a:spcAft>
                <a:spcPts val="1000"/>
              </a:spcAft>
              <a:buNone/>
            </a:pPr>
            <a:r>
              <a:rPr lang="en-IN" dirty="0"/>
              <a:t>j</a:t>
            </a:r>
            <a:r>
              <a:rPr lang="en" dirty="0"/>
              <a:t>p.prakash01@gmail.com</a:t>
            </a:r>
            <a:endParaRPr dirty="0"/>
          </a:p>
        </p:txBody>
      </p:sp>
      <p:sp>
        <p:nvSpPr>
          <p:cNvPr id="1042" name="Google Shape;1042;p37"/>
          <p:cNvSpPr/>
          <p:nvPr/>
        </p:nvSpPr>
        <p:spPr>
          <a:xfrm>
            <a:off x="401292" y="1321394"/>
            <a:ext cx="376518" cy="332917"/>
          </a:xfrm>
          <a:custGeom>
            <a:avLst/>
            <a:gdLst/>
            <a:ahLst/>
            <a:cxnLst/>
            <a:rect l="l" t="t" r="r" b="b"/>
            <a:pathLst>
              <a:path w="17228" h="15233" extrusionOk="0">
                <a:moveTo>
                  <a:pt x="3918" y="535"/>
                </a:moveTo>
                <a:lnTo>
                  <a:pt x="4380" y="584"/>
                </a:lnTo>
                <a:lnTo>
                  <a:pt x="4842" y="657"/>
                </a:lnTo>
                <a:lnTo>
                  <a:pt x="5280" y="779"/>
                </a:lnTo>
                <a:lnTo>
                  <a:pt x="5767" y="973"/>
                </a:lnTo>
                <a:lnTo>
                  <a:pt x="6253" y="1192"/>
                </a:lnTo>
                <a:lnTo>
                  <a:pt x="6716" y="1436"/>
                </a:lnTo>
                <a:lnTo>
                  <a:pt x="7154" y="1728"/>
                </a:lnTo>
                <a:lnTo>
                  <a:pt x="7446" y="1898"/>
                </a:lnTo>
                <a:lnTo>
                  <a:pt x="7762" y="2117"/>
                </a:lnTo>
                <a:lnTo>
                  <a:pt x="7908" y="2239"/>
                </a:lnTo>
                <a:lnTo>
                  <a:pt x="8054" y="2385"/>
                </a:lnTo>
                <a:lnTo>
                  <a:pt x="8200" y="2531"/>
                </a:lnTo>
                <a:lnTo>
                  <a:pt x="8297" y="2677"/>
                </a:lnTo>
                <a:lnTo>
                  <a:pt x="8297" y="2774"/>
                </a:lnTo>
                <a:lnTo>
                  <a:pt x="8297" y="2847"/>
                </a:lnTo>
                <a:lnTo>
                  <a:pt x="8346" y="2920"/>
                </a:lnTo>
                <a:lnTo>
                  <a:pt x="8395" y="2993"/>
                </a:lnTo>
                <a:lnTo>
                  <a:pt x="8395" y="3115"/>
                </a:lnTo>
                <a:lnTo>
                  <a:pt x="8419" y="3188"/>
                </a:lnTo>
                <a:lnTo>
                  <a:pt x="8468" y="3212"/>
                </a:lnTo>
                <a:lnTo>
                  <a:pt x="8541" y="3212"/>
                </a:lnTo>
                <a:lnTo>
                  <a:pt x="8589" y="3188"/>
                </a:lnTo>
                <a:lnTo>
                  <a:pt x="8711" y="3066"/>
                </a:lnTo>
                <a:lnTo>
                  <a:pt x="8784" y="2920"/>
                </a:lnTo>
                <a:lnTo>
                  <a:pt x="8833" y="2774"/>
                </a:lnTo>
                <a:lnTo>
                  <a:pt x="8808" y="2628"/>
                </a:lnTo>
                <a:lnTo>
                  <a:pt x="8930" y="2482"/>
                </a:lnTo>
                <a:lnTo>
                  <a:pt x="9076" y="2360"/>
                </a:lnTo>
                <a:lnTo>
                  <a:pt x="9441" y="2093"/>
                </a:lnTo>
                <a:lnTo>
                  <a:pt x="10001" y="1728"/>
                </a:lnTo>
                <a:lnTo>
                  <a:pt x="10439" y="1460"/>
                </a:lnTo>
                <a:lnTo>
                  <a:pt x="10925" y="1192"/>
                </a:lnTo>
                <a:lnTo>
                  <a:pt x="11412" y="949"/>
                </a:lnTo>
                <a:lnTo>
                  <a:pt x="11899" y="754"/>
                </a:lnTo>
                <a:lnTo>
                  <a:pt x="12045" y="681"/>
                </a:lnTo>
                <a:lnTo>
                  <a:pt x="12215" y="657"/>
                </a:lnTo>
                <a:lnTo>
                  <a:pt x="12580" y="608"/>
                </a:lnTo>
                <a:lnTo>
                  <a:pt x="12945" y="633"/>
                </a:lnTo>
                <a:lnTo>
                  <a:pt x="13286" y="633"/>
                </a:lnTo>
                <a:lnTo>
                  <a:pt x="13626" y="657"/>
                </a:lnTo>
                <a:lnTo>
                  <a:pt x="13967" y="730"/>
                </a:lnTo>
                <a:lnTo>
                  <a:pt x="14283" y="803"/>
                </a:lnTo>
                <a:lnTo>
                  <a:pt x="14599" y="925"/>
                </a:lnTo>
                <a:lnTo>
                  <a:pt x="14551" y="998"/>
                </a:lnTo>
                <a:lnTo>
                  <a:pt x="14526" y="1095"/>
                </a:lnTo>
                <a:lnTo>
                  <a:pt x="14551" y="1144"/>
                </a:lnTo>
                <a:lnTo>
                  <a:pt x="14575" y="1192"/>
                </a:lnTo>
                <a:lnTo>
                  <a:pt x="14624" y="1217"/>
                </a:lnTo>
                <a:lnTo>
                  <a:pt x="14672" y="1217"/>
                </a:lnTo>
                <a:lnTo>
                  <a:pt x="14770" y="1168"/>
                </a:lnTo>
                <a:lnTo>
                  <a:pt x="14867" y="1119"/>
                </a:lnTo>
                <a:lnTo>
                  <a:pt x="14964" y="1095"/>
                </a:lnTo>
                <a:lnTo>
                  <a:pt x="15135" y="1192"/>
                </a:lnTo>
                <a:lnTo>
                  <a:pt x="15062" y="1265"/>
                </a:lnTo>
                <a:lnTo>
                  <a:pt x="15013" y="1338"/>
                </a:lnTo>
                <a:lnTo>
                  <a:pt x="15013" y="1436"/>
                </a:lnTo>
                <a:lnTo>
                  <a:pt x="15037" y="1509"/>
                </a:lnTo>
                <a:lnTo>
                  <a:pt x="15110" y="1533"/>
                </a:lnTo>
                <a:lnTo>
                  <a:pt x="15208" y="1533"/>
                </a:lnTo>
                <a:lnTo>
                  <a:pt x="15427" y="1411"/>
                </a:lnTo>
                <a:lnTo>
                  <a:pt x="15573" y="1509"/>
                </a:lnTo>
                <a:lnTo>
                  <a:pt x="15451" y="1679"/>
                </a:lnTo>
                <a:lnTo>
                  <a:pt x="15378" y="1849"/>
                </a:lnTo>
                <a:lnTo>
                  <a:pt x="15378" y="1995"/>
                </a:lnTo>
                <a:lnTo>
                  <a:pt x="15378" y="2044"/>
                </a:lnTo>
                <a:lnTo>
                  <a:pt x="15427" y="2068"/>
                </a:lnTo>
                <a:lnTo>
                  <a:pt x="15524" y="2068"/>
                </a:lnTo>
                <a:lnTo>
                  <a:pt x="15597" y="2020"/>
                </a:lnTo>
                <a:lnTo>
                  <a:pt x="15743" y="1898"/>
                </a:lnTo>
                <a:lnTo>
                  <a:pt x="15840" y="1801"/>
                </a:lnTo>
                <a:lnTo>
                  <a:pt x="15986" y="1971"/>
                </a:lnTo>
                <a:lnTo>
                  <a:pt x="15865" y="2093"/>
                </a:lnTo>
                <a:lnTo>
                  <a:pt x="15767" y="2239"/>
                </a:lnTo>
                <a:lnTo>
                  <a:pt x="15694" y="2385"/>
                </a:lnTo>
                <a:lnTo>
                  <a:pt x="15670" y="2458"/>
                </a:lnTo>
                <a:lnTo>
                  <a:pt x="15670" y="2531"/>
                </a:lnTo>
                <a:lnTo>
                  <a:pt x="15719" y="2506"/>
                </a:lnTo>
                <a:lnTo>
                  <a:pt x="15792" y="2482"/>
                </a:lnTo>
                <a:lnTo>
                  <a:pt x="15889" y="2433"/>
                </a:lnTo>
                <a:lnTo>
                  <a:pt x="15986" y="2360"/>
                </a:lnTo>
                <a:lnTo>
                  <a:pt x="16157" y="2239"/>
                </a:lnTo>
                <a:lnTo>
                  <a:pt x="16327" y="2579"/>
                </a:lnTo>
                <a:lnTo>
                  <a:pt x="16157" y="2701"/>
                </a:lnTo>
                <a:lnTo>
                  <a:pt x="15913" y="2944"/>
                </a:lnTo>
                <a:lnTo>
                  <a:pt x="15792" y="3066"/>
                </a:lnTo>
                <a:lnTo>
                  <a:pt x="15694" y="3212"/>
                </a:lnTo>
                <a:lnTo>
                  <a:pt x="15694" y="3261"/>
                </a:lnTo>
                <a:lnTo>
                  <a:pt x="15694" y="3309"/>
                </a:lnTo>
                <a:lnTo>
                  <a:pt x="15743" y="3334"/>
                </a:lnTo>
                <a:lnTo>
                  <a:pt x="15792" y="3334"/>
                </a:lnTo>
                <a:lnTo>
                  <a:pt x="15938" y="3285"/>
                </a:lnTo>
                <a:lnTo>
                  <a:pt x="16059" y="3212"/>
                </a:lnTo>
                <a:lnTo>
                  <a:pt x="16327" y="3017"/>
                </a:lnTo>
                <a:lnTo>
                  <a:pt x="16449" y="2944"/>
                </a:lnTo>
                <a:lnTo>
                  <a:pt x="16570" y="3431"/>
                </a:lnTo>
                <a:lnTo>
                  <a:pt x="16497" y="3480"/>
                </a:lnTo>
                <a:lnTo>
                  <a:pt x="16400" y="3553"/>
                </a:lnTo>
                <a:lnTo>
                  <a:pt x="16303" y="3650"/>
                </a:lnTo>
                <a:lnTo>
                  <a:pt x="16181" y="3747"/>
                </a:lnTo>
                <a:lnTo>
                  <a:pt x="15962" y="3893"/>
                </a:lnTo>
                <a:lnTo>
                  <a:pt x="15889" y="3991"/>
                </a:lnTo>
                <a:lnTo>
                  <a:pt x="15816" y="4112"/>
                </a:lnTo>
                <a:lnTo>
                  <a:pt x="15792" y="4137"/>
                </a:lnTo>
                <a:lnTo>
                  <a:pt x="15816" y="4185"/>
                </a:lnTo>
                <a:lnTo>
                  <a:pt x="15865" y="4210"/>
                </a:lnTo>
                <a:lnTo>
                  <a:pt x="15889" y="4185"/>
                </a:lnTo>
                <a:lnTo>
                  <a:pt x="16254" y="4064"/>
                </a:lnTo>
                <a:lnTo>
                  <a:pt x="16449" y="3966"/>
                </a:lnTo>
                <a:lnTo>
                  <a:pt x="16643" y="3869"/>
                </a:lnTo>
                <a:lnTo>
                  <a:pt x="16643" y="4039"/>
                </a:lnTo>
                <a:lnTo>
                  <a:pt x="16668" y="4185"/>
                </a:lnTo>
                <a:lnTo>
                  <a:pt x="16546" y="4234"/>
                </a:lnTo>
                <a:lnTo>
                  <a:pt x="16424" y="4283"/>
                </a:lnTo>
                <a:lnTo>
                  <a:pt x="16205" y="4404"/>
                </a:lnTo>
                <a:lnTo>
                  <a:pt x="15962" y="4575"/>
                </a:lnTo>
                <a:lnTo>
                  <a:pt x="15840" y="4672"/>
                </a:lnTo>
                <a:lnTo>
                  <a:pt x="15719" y="4769"/>
                </a:lnTo>
                <a:lnTo>
                  <a:pt x="15719" y="4842"/>
                </a:lnTo>
                <a:lnTo>
                  <a:pt x="15743" y="4867"/>
                </a:lnTo>
                <a:lnTo>
                  <a:pt x="15767" y="4867"/>
                </a:lnTo>
                <a:lnTo>
                  <a:pt x="16059" y="4818"/>
                </a:lnTo>
                <a:lnTo>
                  <a:pt x="16351" y="4721"/>
                </a:lnTo>
                <a:lnTo>
                  <a:pt x="16692" y="4623"/>
                </a:lnTo>
                <a:lnTo>
                  <a:pt x="16668" y="4940"/>
                </a:lnTo>
                <a:lnTo>
                  <a:pt x="16668" y="5256"/>
                </a:lnTo>
                <a:lnTo>
                  <a:pt x="16449" y="5280"/>
                </a:lnTo>
                <a:lnTo>
                  <a:pt x="16230" y="5329"/>
                </a:lnTo>
                <a:lnTo>
                  <a:pt x="16059" y="5378"/>
                </a:lnTo>
                <a:lnTo>
                  <a:pt x="15889" y="5426"/>
                </a:lnTo>
                <a:lnTo>
                  <a:pt x="15548" y="5572"/>
                </a:lnTo>
                <a:lnTo>
                  <a:pt x="15548" y="5597"/>
                </a:lnTo>
                <a:lnTo>
                  <a:pt x="15573" y="5621"/>
                </a:lnTo>
                <a:lnTo>
                  <a:pt x="15816" y="5645"/>
                </a:lnTo>
                <a:lnTo>
                  <a:pt x="16084" y="5670"/>
                </a:lnTo>
                <a:lnTo>
                  <a:pt x="16351" y="5694"/>
                </a:lnTo>
                <a:lnTo>
                  <a:pt x="16619" y="5694"/>
                </a:lnTo>
                <a:lnTo>
                  <a:pt x="16546" y="6010"/>
                </a:lnTo>
                <a:lnTo>
                  <a:pt x="16473" y="6327"/>
                </a:lnTo>
                <a:lnTo>
                  <a:pt x="16351" y="6278"/>
                </a:lnTo>
                <a:lnTo>
                  <a:pt x="16205" y="6229"/>
                </a:lnTo>
                <a:lnTo>
                  <a:pt x="15938" y="6181"/>
                </a:lnTo>
                <a:lnTo>
                  <a:pt x="15670" y="6156"/>
                </a:lnTo>
                <a:lnTo>
                  <a:pt x="15402" y="6156"/>
                </a:lnTo>
                <a:lnTo>
                  <a:pt x="15354" y="6205"/>
                </a:lnTo>
                <a:lnTo>
                  <a:pt x="15354" y="6254"/>
                </a:lnTo>
                <a:lnTo>
                  <a:pt x="15378" y="6327"/>
                </a:lnTo>
                <a:lnTo>
                  <a:pt x="15427" y="6375"/>
                </a:lnTo>
                <a:lnTo>
                  <a:pt x="15500" y="6424"/>
                </a:lnTo>
                <a:lnTo>
                  <a:pt x="15573" y="6472"/>
                </a:lnTo>
                <a:lnTo>
                  <a:pt x="15743" y="6521"/>
                </a:lnTo>
                <a:lnTo>
                  <a:pt x="15889" y="6545"/>
                </a:lnTo>
                <a:lnTo>
                  <a:pt x="16108" y="6618"/>
                </a:lnTo>
                <a:lnTo>
                  <a:pt x="16351" y="6691"/>
                </a:lnTo>
                <a:lnTo>
                  <a:pt x="16376" y="6716"/>
                </a:lnTo>
                <a:lnTo>
                  <a:pt x="16254" y="7032"/>
                </a:lnTo>
                <a:lnTo>
                  <a:pt x="16084" y="7008"/>
                </a:lnTo>
                <a:lnTo>
                  <a:pt x="15889" y="6959"/>
                </a:lnTo>
                <a:lnTo>
                  <a:pt x="15524" y="6862"/>
                </a:lnTo>
                <a:lnTo>
                  <a:pt x="15329" y="6837"/>
                </a:lnTo>
                <a:lnTo>
                  <a:pt x="15159" y="6837"/>
                </a:lnTo>
                <a:lnTo>
                  <a:pt x="14964" y="6862"/>
                </a:lnTo>
                <a:lnTo>
                  <a:pt x="14794" y="6935"/>
                </a:lnTo>
                <a:lnTo>
                  <a:pt x="14770" y="6983"/>
                </a:lnTo>
                <a:lnTo>
                  <a:pt x="14770" y="7008"/>
                </a:lnTo>
                <a:lnTo>
                  <a:pt x="14770" y="7056"/>
                </a:lnTo>
                <a:lnTo>
                  <a:pt x="14818" y="7081"/>
                </a:lnTo>
                <a:lnTo>
                  <a:pt x="15135" y="7178"/>
                </a:lnTo>
                <a:lnTo>
                  <a:pt x="15451" y="7300"/>
                </a:lnTo>
                <a:lnTo>
                  <a:pt x="15767" y="7397"/>
                </a:lnTo>
                <a:lnTo>
                  <a:pt x="16084" y="7470"/>
                </a:lnTo>
                <a:lnTo>
                  <a:pt x="15889" y="7884"/>
                </a:lnTo>
                <a:lnTo>
                  <a:pt x="15719" y="7786"/>
                </a:lnTo>
                <a:lnTo>
                  <a:pt x="15524" y="7738"/>
                </a:lnTo>
                <a:lnTo>
                  <a:pt x="15183" y="7665"/>
                </a:lnTo>
                <a:lnTo>
                  <a:pt x="14940" y="7616"/>
                </a:lnTo>
                <a:lnTo>
                  <a:pt x="14721" y="7567"/>
                </a:lnTo>
                <a:lnTo>
                  <a:pt x="14502" y="7543"/>
                </a:lnTo>
                <a:lnTo>
                  <a:pt x="14259" y="7567"/>
                </a:lnTo>
                <a:lnTo>
                  <a:pt x="14210" y="7592"/>
                </a:lnTo>
                <a:lnTo>
                  <a:pt x="14186" y="7640"/>
                </a:lnTo>
                <a:lnTo>
                  <a:pt x="14186" y="7689"/>
                </a:lnTo>
                <a:lnTo>
                  <a:pt x="14234" y="7713"/>
                </a:lnTo>
                <a:lnTo>
                  <a:pt x="14721" y="7884"/>
                </a:lnTo>
                <a:lnTo>
                  <a:pt x="15183" y="8078"/>
                </a:lnTo>
                <a:lnTo>
                  <a:pt x="15427" y="8151"/>
                </a:lnTo>
                <a:lnTo>
                  <a:pt x="15573" y="8176"/>
                </a:lnTo>
                <a:lnTo>
                  <a:pt x="15694" y="8200"/>
                </a:lnTo>
                <a:lnTo>
                  <a:pt x="15427" y="8638"/>
                </a:lnTo>
                <a:lnTo>
                  <a:pt x="15378" y="8614"/>
                </a:lnTo>
                <a:lnTo>
                  <a:pt x="14818" y="8565"/>
                </a:lnTo>
                <a:lnTo>
                  <a:pt x="14551" y="8516"/>
                </a:lnTo>
                <a:lnTo>
                  <a:pt x="14283" y="8468"/>
                </a:lnTo>
                <a:lnTo>
                  <a:pt x="13821" y="8370"/>
                </a:lnTo>
                <a:lnTo>
                  <a:pt x="13578" y="8322"/>
                </a:lnTo>
                <a:lnTo>
                  <a:pt x="13334" y="8322"/>
                </a:lnTo>
                <a:lnTo>
                  <a:pt x="13310" y="8346"/>
                </a:lnTo>
                <a:lnTo>
                  <a:pt x="13286" y="8370"/>
                </a:lnTo>
                <a:lnTo>
                  <a:pt x="13286" y="8395"/>
                </a:lnTo>
                <a:lnTo>
                  <a:pt x="13310" y="8419"/>
                </a:lnTo>
                <a:lnTo>
                  <a:pt x="13553" y="8541"/>
                </a:lnTo>
                <a:lnTo>
                  <a:pt x="13821" y="8638"/>
                </a:lnTo>
                <a:lnTo>
                  <a:pt x="14332" y="8808"/>
                </a:lnTo>
                <a:lnTo>
                  <a:pt x="14551" y="8857"/>
                </a:lnTo>
                <a:lnTo>
                  <a:pt x="14770" y="8906"/>
                </a:lnTo>
                <a:lnTo>
                  <a:pt x="15013" y="8930"/>
                </a:lnTo>
                <a:lnTo>
                  <a:pt x="15232" y="8930"/>
                </a:lnTo>
                <a:lnTo>
                  <a:pt x="14818" y="9465"/>
                </a:lnTo>
                <a:lnTo>
                  <a:pt x="14648" y="9417"/>
                </a:lnTo>
                <a:lnTo>
                  <a:pt x="14453" y="9368"/>
                </a:lnTo>
                <a:lnTo>
                  <a:pt x="14088" y="9319"/>
                </a:lnTo>
                <a:lnTo>
                  <a:pt x="13797" y="9271"/>
                </a:lnTo>
                <a:lnTo>
                  <a:pt x="13480" y="9198"/>
                </a:lnTo>
                <a:lnTo>
                  <a:pt x="13188" y="9100"/>
                </a:lnTo>
                <a:lnTo>
                  <a:pt x="12921" y="8979"/>
                </a:lnTo>
                <a:lnTo>
                  <a:pt x="12872" y="8979"/>
                </a:lnTo>
                <a:lnTo>
                  <a:pt x="12872" y="9027"/>
                </a:lnTo>
                <a:lnTo>
                  <a:pt x="12945" y="9125"/>
                </a:lnTo>
                <a:lnTo>
                  <a:pt x="13018" y="9222"/>
                </a:lnTo>
                <a:lnTo>
                  <a:pt x="13115" y="9319"/>
                </a:lnTo>
                <a:lnTo>
                  <a:pt x="13213" y="9392"/>
                </a:lnTo>
                <a:lnTo>
                  <a:pt x="13432" y="9490"/>
                </a:lnTo>
                <a:lnTo>
                  <a:pt x="13675" y="9587"/>
                </a:lnTo>
                <a:lnTo>
                  <a:pt x="13991" y="9684"/>
                </a:lnTo>
                <a:lnTo>
                  <a:pt x="14332" y="9733"/>
                </a:lnTo>
                <a:lnTo>
                  <a:pt x="14551" y="9806"/>
                </a:lnTo>
                <a:lnTo>
                  <a:pt x="14186" y="10195"/>
                </a:lnTo>
                <a:lnTo>
                  <a:pt x="14137" y="10098"/>
                </a:lnTo>
                <a:lnTo>
                  <a:pt x="14064" y="10049"/>
                </a:lnTo>
                <a:lnTo>
                  <a:pt x="13651" y="9928"/>
                </a:lnTo>
                <a:lnTo>
                  <a:pt x="13213" y="9782"/>
                </a:lnTo>
                <a:lnTo>
                  <a:pt x="12799" y="9660"/>
                </a:lnTo>
                <a:lnTo>
                  <a:pt x="12580" y="9611"/>
                </a:lnTo>
                <a:lnTo>
                  <a:pt x="12337" y="9611"/>
                </a:lnTo>
                <a:lnTo>
                  <a:pt x="12337" y="9636"/>
                </a:lnTo>
                <a:lnTo>
                  <a:pt x="12337" y="9660"/>
                </a:lnTo>
                <a:lnTo>
                  <a:pt x="12702" y="9903"/>
                </a:lnTo>
                <a:lnTo>
                  <a:pt x="13115" y="10122"/>
                </a:lnTo>
                <a:lnTo>
                  <a:pt x="13529" y="10293"/>
                </a:lnTo>
                <a:lnTo>
                  <a:pt x="13967" y="10439"/>
                </a:lnTo>
                <a:lnTo>
                  <a:pt x="13505" y="10877"/>
                </a:lnTo>
                <a:lnTo>
                  <a:pt x="13286" y="10804"/>
                </a:lnTo>
                <a:lnTo>
                  <a:pt x="13042" y="10731"/>
                </a:lnTo>
                <a:lnTo>
                  <a:pt x="12799" y="10658"/>
                </a:lnTo>
                <a:lnTo>
                  <a:pt x="12580" y="10585"/>
                </a:lnTo>
                <a:lnTo>
                  <a:pt x="12045" y="10341"/>
                </a:lnTo>
                <a:lnTo>
                  <a:pt x="11777" y="10244"/>
                </a:lnTo>
                <a:lnTo>
                  <a:pt x="11631" y="10220"/>
                </a:lnTo>
                <a:lnTo>
                  <a:pt x="11485" y="10195"/>
                </a:lnTo>
                <a:lnTo>
                  <a:pt x="11436" y="10220"/>
                </a:lnTo>
                <a:lnTo>
                  <a:pt x="11436" y="10244"/>
                </a:lnTo>
                <a:lnTo>
                  <a:pt x="11412" y="10268"/>
                </a:lnTo>
                <a:lnTo>
                  <a:pt x="11436" y="10317"/>
                </a:lnTo>
                <a:lnTo>
                  <a:pt x="11680" y="10512"/>
                </a:lnTo>
                <a:lnTo>
                  <a:pt x="11972" y="10706"/>
                </a:lnTo>
                <a:lnTo>
                  <a:pt x="12264" y="10852"/>
                </a:lnTo>
                <a:lnTo>
                  <a:pt x="12556" y="10998"/>
                </a:lnTo>
                <a:lnTo>
                  <a:pt x="12848" y="11120"/>
                </a:lnTo>
                <a:lnTo>
                  <a:pt x="12994" y="11169"/>
                </a:lnTo>
                <a:lnTo>
                  <a:pt x="13164" y="11193"/>
                </a:lnTo>
                <a:lnTo>
                  <a:pt x="12799" y="11509"/>
                </a:lnTo>
                <a:lnTo>
                  <a:pt x="12702" y="11461"/>
                </a:lnTo>
                <a:lnTo>
                  <a:pt x="12580" y="11412"/>
                </a:lnTo>
                <a:lnTo>
                  <a:pt x="12337" y="11363"/>
                </a:lnTo>
                <a:lnTo>
                  <a:pt x="12069" y="11315"/>
                </a:lnTo>
                <a:lnTo>
                  <a:pt x="11826" y="11266"/>
                </a:lnTo>
                <a:lnTo>
                  <a:pt x="11315" y="11071"/>
                </a:lnTo>
                <a:lnTo>
                  <a:pt x="11047" y="10998"/>
                </a:lnTo>
                <a:lnTo>
                  <a:pt x="10901" y="10974"/>
                </a:lnTo>
                <a:lnTo>
                  <a:pt x="10755" y="10974"/>
                </a:lnTo>
                <a:lnTo>
                  <a:pt x="10706" y="10998"/>
                </a:lnTo>
                <a:lnTo>
                  <a:pt x="10682" y="11023"/>
                </a:lnTo>
                <a:lnTo>
                  <a:pt x="10682" y="11071"/>
                </a:lnTo>
                <a:lnTo>
                  <a:pt x="10706" y="11096"/>
                </a:lnTo>
                <a:lnTo>
                  <a:pt x="10828" y="11217"/>
                </a:lnTo>
                <a:lnTo>
                  <a:pt x="10998" y="11339"/>
                </a:lnTo>
                <a:lnTo>
                  <a:pt x="11217" y="11461"/>
                </a:lnTo>
                <a:lnTo>
                  <a:pt x="11436" y="11582"/>
                </a:lnTo>
                <a:lnTo>
                  <a:pt x="11655" y="11704"/>
                </a:lnTo>
                <a:lnTo>
                  <a:pt x="11899" y="11777"/>
                </a:lnTo>
                <a:lnTo>
                  <a:pt x="12142" y="11826"/>
                </a:lnTo>
                <a:lnTo>
                  <a:pt x="12385" y="11874"/>
                </a:lnTo>
                <a:lnTo>
                  <a:pt x="12045" y="12142"/>
                </a:lnTo>
                <a:lnTo>
                  <a:pt x="11874" y="12093"/>
                </a:lnTo>
                <a:lnTo>
                  <a:pt x="11704" y="12045"/>
                </a:lnTo>
                <a:lnTo>
                  <a:pt x="11412" y="11996"/>
                </a:lnTo>
                <a:lnTo>
                  <a:pt x="11242" y="11947"/>
                </a:lnTo>
                <a:lnTo>
                  <a:pt x="11071" y="11850"/>
                </a:lnTo>
                <a:lnTo>
                  <a:pt x="10682" y="11680"/>
                </a:lnTo>
                <a:lnTo>
                  <a:pt x="10487" y="11582"/>
                </a:lnTo>
                <a:lnTo>
                  <a:pt x="10293" y="11534"/>
                </a:lnTo>
                <a:lnTo>
                  <a:pt x="10098" y="11509"/>
                </a:lnTo>
                <a:lnTo>
                  <a:pt x="9903" y="11534"/>
                </a:lnTo>
                <a:lnTo>
                  <a:pt x="9879" y="11534"/>
                </a:lnTo>
                <a:lnTo>
                  <a:pt x="9879" y="11558"/>
                </a:lnTo>
                <a:lnTo>
                  <a:pt x="9879" y="11631"/>
                </a:lnTo>
                <a:lnTo>
                  <a:pt x="9976" y="11728"/>
                </a:lnTo>
                <a:lnTo>
                  <a:pt x="10098" y="11826"/>
                </a:lnTo>
                <a:lnTo>
                  <a:pt x="10366" y="11972"/>
                </a:lnTo>
                <a:lnTo>
                  <a:pt x="10925" y="12215"/>
                </a:lnTo>
                <a:lnTo>
                  <a:pt x="11266" y="12361"/>
                </a:lnTo>
                <a:lnTo>
                  <a:pt x="11607" y="12483"/>
                </a:lnTo>
                <a:lnTo>
                  <a:pt x="11169" y="12799"/>
                </a:lnTo>
                <a:lnTo>
                  <a:pt x="10925" y="12726"/>
                </a:lnTo>
                <a:lnTo>
                  <a:pt x="10585" y="12604"/>
                </a:lnTo>
                <a:lnTo>
                  <a:pt x="10244" y="12458"/>
                </a:lnTo>
                <a:lnTo>
                  <a:pt x="9782" y="12239"/>
                </a:lnTo>
                <a:lnTo>
                  <a:pt x="9538" y="12142"/>
                </a:lnTo>
                <a:lnTo>
                  <a:pt x="9417" y="12118"/>
                </a:lnTo>
                <a:lnTo>
                  <a:pt x="9295" y="12118"/>
                </a:lnTo>
                <a:lnTo>
                  <a:pt x="9271" y="12142"/>
                </a:lnTo>
                <a:lnTo>
                  <a:pt x="9271" y="12191"/>
                </a:lnTo>
                <a:lnTo>
                  <a:pt x="9344" y="12312"/>
                </a:lnTo>
                <a:lnTo>
                  <a:pt x="9441" y="12410"/>
                </a:lnTo>
                <a:lnTo>
                  <a:pt x="9563" y="12507"/>
                </a:lnTo>
                <a:lnTo>
                  <a:pt x="9684" y="12604"/>
                </a:lnTo>
                <a:lnTo>
                  <a:pt x="9976" y="12750"/>
                </a:lnTo>
                <a:lnTo>
                  <a:pt x="10244" y="12896"/>
                </a:lnTo>
                <a:lnTo>
                  <a:pt x="10463" y="12994"/>
                </a:lnTo>
                <a:lnTo>
                  <a:pt x="10731" y="13115"/>
                </a:lnTo>
                <a:lnTo>
                  <a:pt x="10220" y="13456"/>
                </a:lnTo>
                <a:lnTo>
                  <a:pt x="10220" y="13359"/>
                </a:lnTo>
                <a:lnTo>
                  <a:pt x="10195" y="13334"/>
                </a:lnTo>
                <a:lnTo>
                  <a:pt x="10147" y="13286"/>
                </a:lnTo>
                <a:lnTo>
                  <a:pt x="9976" y="13188"/>
                </a:lnTo>
                <a:lnTo>
                  <a:pt x="9782" y="13091"/>
                </a:lnTo>
                <a:lnTo>
                  <a:pt x="9417" y="12921"/>
                </a:lnTo>
                <a:lnTo>
                  <a:pt x="9222" y="12848"/>
                </a:lnTo>
                <a:lnTo>
                  <a:pt x="9052" y="12775"/>
                </a:lnTo>
                <a:lnTo>
                  <a:pt x="8857" y="12726"/>
                </a:lnTo>
                <a:lnTo>
                  <a:pt x="8662" y="12726"/>
                </a:lnTo>
                <a:lnTo>
                  <a:pt x="8638" y="12750"/>
                </a:lnTo>
                <a:lnTo>
                  <a:pt x="8638" y="12775"/>
                </a:lnTo>
                <a:lnTo>
                  <a:pt x="8979" y="13018"/>
                </a:lnTo>
                <a:lnTo>
                  <a:pt x="9319" y="13261"/>
                </a:lnTo>
                <a:lnTo>
                  <a:pt x="9490" y="13383"/>
                </a:lnTo>
                <a:lnTo>
                  <a:pt x="9660" y="13480"/>
                </a:lnTo>
                <a:lnTo>
                  <a:pt x="9855" y="13553"/>
                </a:lnTo>
                <a:lnTo>
                  <a:pt x="10049" y="13602"/>
                </a:lnTo>
                <a:lnTo>
                  <a:pt x="9538" y="13943"/>
                </a:lnTo>
                <a:lnTo>
                  <a:pt x="9538" y="13918"/>
                </a:lnTo>
                <a:lnTo>
                  <a:pt x="9465" y="13870"/>
                </a:lnTo>
                <a:lnTo>
                  <a:pt x="9368" y="13821"/>
                </a:lnTo>
                <a:lnTo>
                  <a:pt x="9222" y="13724"/>
                </a:lnTo>
                <a:lnTo>
                  <a:pt x="8808" y="13407"/>
                </a:lnTo>
                <a:lnTo>
                  <a:pt x="8662" y="13286"/>
                </a:lnTo>
                <a:lnTo>
                  <a:pt x="8492" y="13140"/>
                </a:lnTo>
                <a:lnTo>
                  <a:pt x="8297" y="13042"/>
                </a:lnTo>
                <a:lnTo>
                  <a:pt x="8200" y="12994"/>
                </a:lnTo>
                <a:lnTo>
                  <a:pt x="8054" y="12994"/>
                </a:lnTo>
                <a:lnTo>
                  <a:pt x="8030" y="13018"/>
                </a:lnTo>
                <a:lnTo>
                  <a:pt x="7957" y="13091"/>
                </a:lnTo>
                <a:lnTo>
                  <a:pt x="7957" y="13164"/>
                </a:lnTo>
                <a:lnTo>
                  <a:pt x="7981" y="13213"/>
                </a:lnTo>
                <a:lnTo>
                  <a:pt x="8005" y="13261"/>
                </a:lnTo>
                <a:lnTo>
                  <a:pt x="8297" y="13529"/>
                </a:lnTo>
                <a:lnTo>
                  <a:pt x="8614" y="13772"/>
                </a:lnTo>
                <a:lnTo>
                  <a:pt x="8881" y="13991"/>
                </a:lnTo>
                <a:lnTo>
                  <a:pt x="9027" y="14113"/>
                </a:lnTo>
                <a:lnTo>
                  <a:pt x="9173" y="14210"/>
                </a:lnTo>
                <a:lnTo>
                  <a:pt x="8784" y="14478"/>
                </a:lnTo>
                <a:lnTo>
                  <a:pt x="8711" y="14502"/>
                </a:lnTo>
                <a:lnTo>
                  <a:pt x="8565" y="14381"/>
                </a:lnTo>
                <a:lnTo>
                  <a:pt x="8419" y="14259"/>
                </a:lnTo>
                <a:lnTo>
                  <a:pt x="8103" y="14040"/>
                </a:lnTo>
                <a:lnTo>
                  <a:pt x="7713" y="13797"/>
                </a:lnTo>
                <a:lnTo>
                  <a:pt x="7348" y="13578"/>
                </a:lnTo>
                <a:lnTo>
                  <a:pt x="6570" y="13115"/>
                </a:lnTo>
                <a:lnTo>
                  <a:pt x="6180" y="12872"/>
                </a:lnTo>
                <a:lnTo>
                  <a:pt x="5767" y="12604"/>
                </a:lnTo>
                <a:lnTo>
                  <a:pt x="5402" y="12312"/>
                </a:lnTo>
                <a:lnTo>
                  <a:pt x="5037" y="11996"/>
                </a:lnTo>
                <a:lnTo>
                  <a:pt x="4623" y="11680"/>
                </a:lnTo>
                <a:lnTo>
                  <a:pt x="4210" y="11363"/>
                </a:lnTo>
                <a:lnTo>
                  <a:pt x="3820" y="11023"/>
                </a:lnTo>
                <a:lnTo>
                  <a:pt x="3626" y="10852"/>
                </a:lnTo>
                <a:lnTo>
                  <a:pt x="3455" y="10658"/>
                </a:lnTo>
                <a:lnTo>
                  <a:pt x="2847" y="9952"/>
                </a:lnTo>
                <a:lnTo>
                  <a:pt x="2263" y="9222"/>
                </a:lnTo>
                <a:lnTo>
                  <a:pt x="1971" y="8857"/>
                </a:lnTo>
                <a:lnTo>
                  <a:pt x="1728" y="8468"/>
                </a:lnTo>
                <a:lnTo>
                  <a:pt x="1484" y="8054"/>
                </a:lnTo>
                <a:lnTo>
                  <a:pt x="1265" y="7640"/>
                </a:lnTo>
                <a:lnTo>
                  <a:pt x="1095" y="7227"/>
                </a:lnTo>
                <a:lnTo>
                  <a:pt x="949" y="6789"/>
                </a:lnTo>
                <a:lnTo>
                  <a:pt x="827" y="6351"/>
                </a:lnTo>
                <a:lnTo>
                  <a:pt x="730" y="5889"/>
                </a:lnTo>
                <a:lnTo>
                  <a:pt x="657" y="5451"/>
                </a:lnTo>
                <a:lnTo>
                  <a:pt x="633" y="4988"/>
                </a:lnTo>
                <a:lnTo>
                  <a:pt x="608" y="4526"/>
                </a:lnTo>
                <a:lnTo>
                  <a:pt x="608" y="4064"/>
                </a:lnTo>
                <a:lnTo>
                  <a:pt x="608" y="3674"/>
                </a:lnTo>
                <a:lnTo>
                  <a:pt x="657" y="3261"/>
                </a:lnTo>
                <a:lnTo>
                  <a:pt x="706" y="2871"/>
                </a:lnTo>
                <a:lnTo>
                  <a:pt x="827" y="2482"/>
                </a:lnTo>
                <a:lnTo>
                  <a:pt x="973" y="2117"/>
                </a:lnTo>
                <a:lnTo>
                  <a:pt x="1046" y="1947"/>
                </a:lnTo>
                <a:lnTo>
                  <a:pt x="1168" y="1776"/>
                </a:lnTo>
                <a:lnTo>
                  <a:pt x="1265" y="1630"/>
                </a:lnTo>
                <a:lnTo>
                  <a:pt x="1411" y="1460"/>
                </a:lnTo>
                <a:lnTo>
                  <a:pt x="1557" y="1338"/>
                </a:lnTo>
                <a:lnTo>
                  <a:pt x="1728" y="1192"/>
                </a:lnTo>
                <a:lnTo>
                  <a:pt x="1922" y="1071"/>
                </a:lnTo>
                <a:lnTo>
                  <a:pt x="2117" y="949"/>
                </a:lnTo>
                <a:lnTo>
                  <a:pt x="2336" y="852"/>
                </a:lnTo>
                <a:lnTo>
                  <a:pt x="2531" y="779"/>
                </a:lnTo>
                <a:lnTo>
                  <a:pt x="2774" y="706"/>
                </a:lnTo>
                <a:lnTo>
                  <a:pt x="2993" y="633"/>
                </a:lnTo>
                <a:lnTo>
                  <a:pt x="3455" y="560"/>
                </a:lnTo>
                <a:lnTo>
                  <a:pt x="3918" y="535"/>
                </a:lnTo>
                <a:close/>
                <a:moveTo>
                  <a:pt x="3358" y="0"/>
                </a:moveTo>
                <a:lnTo>
                  <a:pt x="2969" y="73"/>
                </a:lnTo>
                <a:lnTo>
                  <a:pt x="2579" y="146"/>
                </a:lnTo>
                <a:lnTo>
                  <a:pt x="2239" y="268"/>
                </a:lnTo>
                <a:lnTo>
                  <a:pt x="1874" y="414"/>
                </a:lnTo>
                <a:lnTo>
                  <a:pt x="1557" y="608"/>
                </a:lnTo>
                <a:lnTo>
                  <a:pt x="1241" y="827"/>
                </a:lnTo>
                <a:lnTo>
                  <a:pt x="949" y="1095"/>
                </a:lnTo>
                <a:lnTo>
                  <a:pt x="706" y="1387"/>
                </a:lnTo>
                <a:lnTo>
                  <a:pt x="487" y="1728"/>
                </a:lnTo>
                <a:lnTo>
                  <a:pt x="316" y="2093"/>
                </a:lnTo>
                <a:lnTo>
                  <a:pt x="195" y="2482"/>
                </a:lnTo>
                <a:lnTo>
                  <a:pt x="97" y="2896"/>
                </a:lnTo>
                <a:lnTo>
                  <a:pt x="49" y="3309"/>
                </a:lnTo>
                <a:lnTo>
                  <a:pt x="0" y="3747"/>
                </a:lnTo>
                <a:lnTo>
                  <a:pt x="0" y="4161"/>
                </a:lnTo>
                <a:lnTo>
                  <a:pt x="24" y="4988"/>
                </a:lnTo>
                <a:lnTo>
                  <a:pt x="73" y="5451"/>
                </a:lnTo>
                <a:lnTo>
                  <a:pt x="146" y="5913"/>
                </a:lnTo>
                <a:lnTo>
                  <a:pt x="219" y="6351"/>
                </a:lnTo>
                <a:lnTo>
                  <a:pt x="341" y="6789"/>
                </a:lnTo>
                <a:lnTo>
                  <a:pt x="487" y="7227"/>
                </a:lnTo>
                <a:lnTo>
                  <a:pt x="633" y="7665"/>
                </a:lnTo>
                <a:lnTo>
                  <a:pt x="827" y="8078"/>
                </a:lnTo>
                <a:lnTo>
                  <a:pt x="1046" y="8492"/>
                </a:lnTo>
                <a:lnTo>
                  <a:pt x="1265" y="8881"/>
                </a:lnTo>
                <a:lnTo>
                  <a:pt x="1533" y="9246"/>
                </a:lnTo>
                <a:lnTo>
                  <a:pt x="1801" y="9587"/>
                </a:lnTo>
                <a:lnTo>
                  <a:pt x="2093" y="9928"/>
                </a:lnTo>
                <a:lnTo>
                  <a:pt x="2458" y="10341"/>
                </a:lnTo>
                <a:lnTo>
                  <a:pt x="2798" y="10779"/>
                </a:lnTo>
                <a:lnTo>
                  <a:pt x="3139" y="11169"/>
                </a:lnTo>
                <a:lnTo>
                  <a:pt x="3334" y="11363"/>
                </a:lnTo>
                <a:lnTo>
                  <a:pt x="3553" y="11558"/>
                </a:lnTo>
                <a:lnTo>
                  <a:pt x="4331" y="12215"/>
                </a:lnTo>
                <a:lnTo>
                  <a:pt x="5134" y="12823"/>
                </a:lnTo>
                <a:lnTo>
                  <a:pt x="5961" y="13432"/>
                </a:lnTo>
                <a:lnTo>
                  <a:pt x="6399" y="13724"/>
                </a:lnTo>
                <a:lnTo>
                  <a:pt x="6837" y="13991"/>
                </a:lnTo>
                <a:lnTo>
                  <a:pt x="7275" y="14235"/>
                </a:lnTo>
                <a:lnTo>
                  <a:pt x="7689" y="14502"/>
                </a:lnTo>
                <a:lnTo>
                  <a:pt x="7981" y="14672"/>
                </a:lnTo>
                <a:lnTo>
                  <a:pt x="8127" y="14770"/>
                </a:lnTo>
                <a:lnTo>
                  <a:pt x="8249" y="14891"/>
                </a:lnTo>
                <a:lnTo>
                  <a:pt x="8249" y="14964"/>
                </a:lnTo>
                <a:lnTo>
                  <a:pt x="8249" y="15062"/>
                </a:lnTo>
                <a:lnTo>
                  <a:pt x="8297" y="15110"/>
                </a:lnTo>
                <a:lnTo>
                  <a:pt x="8370" y="15183"/>
                </a:lnTo>
                <a:lnTo>
                  <a:pt x="8443" y="15208"/>
                </a:lnTo>
                <a:lnTo>
                  <a:pt x="8516" y="15232"/>
                </a:lnTo>
                <a:lnTo>
                  <a:pt x="8614" y="15232"/>
                </a:lnTo>
                <a:lnTo>
                  <a:pt x="8711" y="15183"/>
                </a:lnTo>
                <a:lnTo>
                  <a:pt x="8735" y="15159"/>
                </a:lnTo>
                <a:lnTo>
                  <a:pt x="8784" y="15110"/>
                </a:lnTo>
                <a:lnTo>
                  <a:pt x="9490" y="14599"/>
                </a:lnTo>
                <a:lnTo>
                  <a:pt x="10220" y="14113"/>
                </a:lnTo>
                <a:lnTo>
                  <a:pt x="10925" y="13602"/>
                </a:lnTo>
                <a:lnTo>
                  <a:pt x="11631" y="13115"/>
                </a:lnTo>
                <a:lnTo>
                  <a:pt x="12312" y="12604"/>
                </a:lnTo>
                <a:lnTo>
                  <a:pt x="12969" y="12069"/>
                </a:lnTo>
                <a:lnTo>
                  <a:pt x="13578" y="11509"/>
                </a:lnTo>
                <a:lnTo>
                  <a:pt x="14186" y="10925"/>
                </a:lnTo>
                <a:lnTo>
                  <a:pt x="14745" y="10341"/>
                </a:lnTo>
                <a:lnTo>
                  <a:pt x="15256" y="9733"/>
                </a:lnTo>
                <a:lnTo>
                  <a:pt x="15743" y="9076"/>
                </a:lnTo>
                <a:lnTo>
                  <a:pt x="15962" y="8735"/>
                </a:lnTo>
                <a:lnTo>
                  <a:pt x="16157" y="8395"/>
                </a:lnTo>
                <a:lnTo>
                  <a:pt x="16351" y="8054"/>
                </a:lnTo>
                <a:lnTo>
                  <a:pt x="16522" y="7689"/>
                </a:lnTo>
                <a:lnTo>
                  <a:pt x="16668" y="7324"/>
                </a:lnTo>
                <a:lnTo>
                  <a:pt x="16814" y="6959"/>
                </a:lnTo>
                <a:lnTo>
                  <a:pt x="16935" y="6570"/>
                </a:lnTo>
                <a:lnTo>
                  <a:pt x="17033" y="6181"/>
                </a:lnTo>
                <a:lnTo>
                  <a:pt x="17106" y="5791"/>
                </a:lnTo>
                <a:lnTo>
                  <a:pt x="17179" y="5378"/>
                </a:lnTo>
                <a:lnTo>
                  <a:pt x="17203" y="5013"/>
                </a:lnTo>
                <a:lnTo>
                  <a:pt x="17227" y="4623"/>
                </a:lnTo>
                <a:lnTo>
                  <a:pt x="17227" y="4210"/>
                </a:lnTo>
                <a:lnTo>
                  <a:pt x="17203" y="3820"/>
                </a:lnTo>
                <a:lnTo>
                  <a:pt x="17130" y="3407"/>
                </a:lnTo>
                <a:lnTo>
                  <a:pt x="17057" y="3017"/>
                </a:lnTo>
                <a:lnTo>
                  <a:pt x="16960" y="2652"/>
                </a:lnTo>
                <a:lnTo>
                  <a:pt x="16814" y="2287"/>
                </a:lnTo>
                <a:lnTo>
                  <a:pt x="16643" y="1947"/>
                </a:lnTo>
                <a:lnTo>
                  <a:pt x="16449" y="1655"/>
                </a:lnTo>
                <a:lnTo>
                  <a:pt x="16205" y="1363"/>
                </a:lnTo>
                <a:lnTo>
                  <a:pt x="15938" y="1119"/>
                </a:lnTo>
                <a:lnTo>
                  <a:pt x="15646" y="876"/>
                </a:lnTo>
                <a:lnTo>
                  <a:pt x="15329" y="681"/>
                </a:lnTo>
                <a:lnTo>
                  <a:pt x="14989" y="511"/>
                </a:lnTo>
                <a:lnTo>
                  <a:pt x="14648" y="365"/>
                </a:lnTo>
                <a:lnTo>
                  <a:pt x="14332" y="243"/>
                </a:lnTo>
                <a:lnTo>
                  <a:pt x="13967" y="170"/>
                </a:lnTo>
                <a:lnTo>
                  <a:pt x="13578" y="97"/>
                </a:lnTo>
                <a:lnTo>
                  <a:pt x="13188" y="73"/>
                </a:lnTo>
                <a:lnTo>
                  <a:pt x="12799" y="49"/>
                </a:lnTo>
                <a:lnTo>
                  <a:pt x="12410" y="73"/>
                </a:lnTo>
                <a:lnTo>
                  <a:pt x="12045" y="146"/>
                </a:lnTo>
                <a:lnTo>
                  <a:pt x="11704" y="243"/>
                </a:lnTo>
                <a:lnTo>
                  <a:pt x="11217" y="462"/>
                </a:lnTo>
                <a:lnTo>
                  <a:pt x="10731" y="706"/>
                </a:lnTo>
                <a:lnTo>
                  <a:pt x="10268" y="949"/>
                </a:lnTo>
                <a:lnTo>
                  <a:pt x="9806" y="1241"/>
                </a:lnTo>
                <a:lnTo>
                  <a:pt x="9611" y="1363"/>
                </a:lnTo>
                <a:lnTo>
                  <a:pt x="9271" y="1582"/>
                </a:lnTo>
                <a:lnTo>
                  <a:pt x="8906" y="1874"/>
                </a:lnTo>
                <a:lnTo>
                  <a:pt x="8735" y="2044"/>
                </a:lnTo>
                <a:lnTo>
                  <a:pt x="8589" y="2190"/>
                </a:lnTo>
                <a:lnTo>
                  <a:pt x="8468" y="2044"/>
                </a:lnTo>
                <a:lnTo>
                  <a:pt x="8322" y="1922"/>
                </a:lnTo>
                <a:lnTo>
                  <a:pt x="7981" y="1630"/>
                </a:lnTo>
                <a:lnTo>
                  <a:pt x="7592" y="1363"/>
                </a:lnTo>
                <a:lnTo>
                  <a:pt x="7202" y="1119"/>
                </a:lnTo>
                <a:lnTo>
                  <a:pt x="6813" y="900"/>
                </a:lnTo>
                <a:lnTo>
                  <a:pt x="6472" y="706"/>
                </a:lnTo>
                <a:lnTo>
                  <a:pt x="5986" y="487"/>
                </a:lnTo>
                <a:lnTo>
                  <a:pt x="5645" y="341"/>
                </a:lnTo>
                <a:lnTo>
                  <a:pt x="5280" y="219"/>
                </a:lnTo>
                <a:lnTo>
                  <a:pt x="4915" y="122"/>
                </a:lnTo>
                <a:lnTo>
                  <a:pt x="4526" y="49"/>
                </a:lnTo>
                <a:lnTo>
                  <a:pt x="4137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Clr>
                <a:srgbClr val="000000"/>
              </a:buClr>
            </a:pPr>
            <a:endParaRPr sz="1400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pic>
        <p:nvPicPr>
          <p:cNvPr id="1026" name="Picture 2" descr="The Step-by-Step Guide to Making Money from Instagram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36" t="26495" r="35910" b="34124"/>
          <a:stretch/>
        </p:blipFill>
        <p:spPr bwMode="auto">
          <a:xfrm>
            <a:off x="3527919" y="4596577"/>
            <a:ext cx="305946" cy="25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witter Logo Images, Stock Photos &amp; Vectors | Shutterstock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26" t="4189" r="8316" b="11128"/>
          <a:stretch/>
        </p:blipFill>
        <p:spPr bwMode="auto">
          <a:xfrm>
            <a:off x="3073702" y="4596577"/>
            <a:ext cx="363556" cy="25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66656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rbit">
  <a:themeElements>
    <a:clrScheme name="Orbit 1">
      <a:dk1>
        <a:srgbClr val="010199"/>
      </a:dk1>
      <a:lt1>
        <a:srgbClr val="FFFFFF"/>
      </a:lt1>
      <a:dk2>
        <a:srgbClr val="000000"/>
      </a:dk2>
      <a:lt2>
        <a:srgbClr val="B2B2B2"/>
      </a:lt2>
      <a:accent1>
        <a:srgbClr val="3399FF"/>
      </a:accent1>
      <a:accent2>
        <a:srgbClr val="666699"/>
      </a:accent2>
      <a:accent3>
        <a:srgbClr val="AAAAAA"/>
      </a:accent3>
      <a:accent4>
        <a:srgbClr val="DADADA"/>
      </a:accent4>
      <a:accent5>
        <a:srgbClr val="ADCAFF"/>
      </a:accent5>
      <a:accent6>
        <a:srgbClr val="5C5C8A"/>
      </a:accent6>
      <a:hlink>
        <a:srgbClr val="FFFFCC"/>
      </a:hlink>
      <a:folHlink>
        <a:srgbClr val="FFCC66"/>
      </a:folHlink>
    </a:clrScheme>
    <a:fontScheme name="Orbit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rbit 1">
        <a:dk1>
          <a:srgbClr val="010199"/>
        </a:dk1>
        <a:lt1>
          <a:srgbClr val="FFFFFF"/>
        </a:lt1>
        <a:dk2>
          <a:srgbClr val="000000"/>
        </a:dk2>
        <a:lt2>
          <a:srgbClr val="B2B2B2"/>
        </a:lt2>
        <a:accent1>
          <a:srgbClr val="3399FF"/>
        </a:accent1>
        <a:accent2>
          <a:srgbClr val="666699"/>
        </a:accent2>
        <a:accent3>
          <a:srgbClr val="AAAAAA"/>
        </a:accent3>
        <a:accent4>
          <a:srgbClr val="DADADA"/>
        </a:accent4>
        <a:accent5>
          <a:srgbClr val="ADCAFF"/>
        </a:accent5>
        <a:accent6>
          <a:srgbClr val="5C5C8A"/>
        </a:accent6>
        <a:hlink>
          <a:srgbClr val="FFFFCC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2">
        <a:dk1>
          <a:srgbClr val="008000"/>
        </a:dk1>
        <a:lt1>
          <a:srgbClr val="FFFFFF"/>
        </a:lt1>
        <a:dk2>
          <a:srgbClr val="003300"/>
        </a:dk2>
        <a:lt2>
          <a:srgbClr val="C0C0C0"/>
        </a:lt2>
        <a:accent1>
          <a:srgbClr val="99CC00"/>
        </a:accent1>
        <a:accent2>
          <a:srgbClr val="527C3A"/>
        </a:accent2>
        <a:accent3>
          <a:srgbClr val="AAADAA"/>
        </a:accent3>
        <a:accent4>
          <a:srgbClr val="DADADA"/>
        </a:accent4>
        <a:accent5>
          <a:srgbClr val="CAE2AA"/>
        </a:accent5>
        <a:accent6>
          <a:srgbClr val="497034"/>
        </a:accent6>
        <a:hlink>
          <a:srgbClr val="33CC33"/>
        </a:hlink>
        <a:folHlink>
          <a:srgbClr val="C1FF8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3">
        <a:dk1>
          <a:srgbClr val="000066"/>
        </a:dk1>
        <a:lt1>
          <a:srgbClr val="FFFFFF"/>
        </a:lt1>
        <a:dk2>
          <a:srgbClr val="000099"/>
        </a:dk2>
        <a:lt2>
          <a:srgbClr val="9FBFFF"/>
        </a:lt2>
        <a:accent1>
          <a:srgbClr val="0099CC"/>
        </a:accent1>
        <a:accent2>
          <a:srgbClr val="00CC66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00B95C"/>
        </a:accent6>
        <a:hlink>
          <a:srgbClr val="00FFFF"/>
        </a:hlink>
        <a:folHlink>
          <a:srgbClr val="CDE6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4">
        <a:dk1>
          <a:srgbClr val="00ACA8"/>
        </a:dk1>
        <a:lt1>
          <a:srgbClr val="FFFFFF"/>
        </a:lt1>
        <a:dk2>
          <a:srgbClr val="006666"/>
        </a:dk2>
        <a:lt2>
          <a:srgbClr val="FFFF99"/>
        </a:lt2>
        <a:accent1>
          <a:srgbClr val="0099CC"/>
        </a:accent1>
        <a:accent2>
          <a:srgbClr val="6D6FC7"/>
        </a:accent2>
        <a:accent3>
          <a:srgbClr val="AAB8B8"/>
        </a:accent3>
        <a:accent4>
          <a:srgbClr val="DADADA"/>
        </a:accent4>
        <a:accent5>
          <a:srgbClr val="AACAE2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5">
        <a:dk1>
          <a:srgbClr val="BA0023"/>
        </a:dk1>
        <a:lt1>
          <a:srgbClr val="FFFFFF"/>
        </a:lt1>
        <a:dk2>
          <a:srgbClr val="800000"/>
        </a:dk2>
        <a:lt2>
          <a:srgbClr val="FFFF99"/>
        </a:lt2>
        <a:accent1>
          <a:srgbClr val="FF6600"/>
        </a:accent1>
        <a:accent2>
          <a:srgbClr val="C5543D"/>
        </a:accent2>
        <a:accent3>
          <a:srgbClr val="C0AAAA"/>
        </a:accent3>
        <a:accent4>
          <a:srgbClr val="DADADA"/>
        </a:accent4>
        <a:accent5>
          <a:srgbClr val="FFB8AA"/>
        </a:accent5>
        <a:accent6>
          <a:srgbClr val="B24B36"/>
        </a:accent6>
        <a:hlink>
          <a:srgbClr val="FFFF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6">
        <a:dk1>
          <a:srgbClr val="6D776E"/>
        </a:dk1>
        <a:lt1>
          <a:srgbClr val="FFFFFF"/>
        </a:lt1>
        <a:dk2>
          <a:srgbClr val="575863"/>
        </a:dk2>
        <a:lt2>
          <a:srgbClr val="DDDDDD"/>
        </a:lt2>
        <a:accent1>
          <a:srgbClr val="0099CC"/>
        </a:accent1>
        <a:accent2>
          <a:srgbClr val="939EA9"/>
        </a:accent2>
        <a:accent3>
          <a:srgbClr val="B4B4B7"/>
        </a:accent3>
        <a:accent4>
          <a:srgbClr val="DADADA"/>
        </a:accent4>
        <a:accent5>
          <a:srgbClr val="AACAE2"/>
        </a:accent5>
        <a:accent6>
          <a:srgbClr val="858F99"/>
        </a:accent6>
        <a:hlink>
          <a:srgbClr val="FFCC00"/>
        </a:hlink>
        <a:folHlink>
          <a:srgbClr val="BD894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7">
        <a:dk1>
          <a:srgbClr val="A28A84"/>
        </a:dk1>
        <a:lt1>
          <a:srgbClr val="FFFFFF"/>
        </a:lt1>
        <a:dk2>
          <a:srgbClr val="765E58"/>
        </a:dk2>
        <a:lt2>
          <a:srgbClr val="DDDDDD"/>
        </a:lt2>
        <a:accent1>
          <a:srgbClr val="CC6600"/>
        </a:accent1>
        <a:accent2>
          <a:srgbClr val="CC9900"/>
        </a:accent2>
        <a:accent3>
          <a:srgbClr val="BDB6B4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FFCC00"/>
        </a:hlink>
        <a:folHlink>
          <a:srgbClr val="FFFF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rbit 8">
        <a:dk1>
          <a:srgbClr val="000000"/>
        </a:dk1>
        <a:lt1>
          <a:srgbClr val="C5D9ED"/>
        </a:lt1>
        <a:dk2>
          <a:srgbClr val="000000"/>
        </a:dk2>
        <a:lt2>
          <a:srgbClr val="FFFFFF"/>
        </a:lt2>
        <a:accent1>
          <a:srgbClr val="F3F6FF"/>
        </a:accent1>
        <a:accent2>
          <a:srgbClr val="33CCCC"/>
        </a:accent2>
        <a:accent3>
          <a:srgbClr val="DFE9F4"/>
        </a:accent3>
        <a:accent4>
          <a:srgbClr val="000000"/>
        </a:accent4>
        <a:accent5>
          <a:srgbClr val="F8FAFF"/>
        </a:accent5>
        <a:accent6>
          <a:srgbClr val="2DB9B9"/>
        </a:accent6>
        <a:hlink>
          <a:srgbClr val="0000FF"/>
        </a:hlink>
        <a:folHlink>
          <a:srgbClr val="00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rbit 9">
        <a:dk1>
          <a:srgbClr val="FFFFFF"/>
        </a:dk1>
        <a:lt1>
          <a:srgbClr val="FFFFFF"/>
        </a:lt1>
        <a:dk2>
          <a:srgbClr val="AAAAC6"/>
        </a:dk2>
        <a:lt2>
          <a:srgbClr val="FFFFCC"/>
        </a:lt2>
        <a:accent1>
          <a:srgbClr val="66667E"/>
        </a:accent1>
        <a:accent2>
          <a:srgbClr val="629157"/>
        </a:accent2>
        <a:accent3>
          <a:srgbClr val="D2D2DF"/>
        </a:accent3>
        <a:accent4>
          <a:srgbClr val="DADADA"/>
        </a:accent4>
        <a:accent5>
          <a:srgbClr val="B8B8C0"/>
        </a:accent5>
        <a:accent6>
          <a:srgbClr val="58834E"/>
        </a:accent6>
        <a:hlink>
          <a:srgbClr val="6600CC"/>
        </a:hlink>
        <a:folHlink>
          <a:srgbClr val="3399FF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Ely template">
  <a:themeElements>
    <a:clrScheme name="Custom 347">
      <a:dk1>
        <a:srgbClr val="21355A"/>
      </a:dk1>
      <a:lt1>
        <a:srgbClr val="FFFFFF"/>
      </a:lt1>
      <a:dk2>
        <a:srgbClr val="59BB00"/>
      </a:dk2>
      <a:lt2>
        <a:srgbClr val="00BABE"/>
      </a:lt2>
      <a:accent1>
        <a:srgbClr val="3AA0FF"/>
      </a:accent1>
      <a:accent2>
        <a:srgbClr val="3924BB"/>
      </a:accent2>
      <a:accent3>
        <a:srgbClr val="D63ED1"/>
      </a:accent3>
      <a:accent4>
        <a:srgbClr val="FF0000"/>
      </a:accent4>
      <a:accent5>
        <a:srgbClr val="FF8200"/>
      </a:accent5>
      <a:accent6>
        <a:srgbClr val="FFCC00"/>
      </a:accent6>
      <a:hlink>
        <a:srgbClr val="1C7AD3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</TotalTime>
  <Words>362</Words>
  <Application>Microsoft Office PowerPoint</Application>
  <PresentationFormat>On-screen Show (4:3)</PresentationFormat>
  <Paragraphs>56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7</vt:i4>
      </vt:variant>
    </vt:vector>
  </HeadingPairs>
  <TitlesOfParts>
    <vt:vector size="19" baseType="lpstr">
      <vt:lpstr>Arial</vt:lpstr>
      <vt:lpstr>Calibri</vt:lpstr>
      <vt:lpstr>Mali SemiBold</vt:lpstr>
      <vt:lpstr>Nunito</vt:lpstr>
      <vt:lpstr>Nunito Light</vt:lpstr>
      <vt:lpstr>Rockwell</vt:lpstr>
      <vt:lpstr>Times New Roman</vt:lpstr>
      <vt:lpstr>Wingdings</vt:lpstr>
      <vt:lpstr>Office Theme</vt:lpstr>
      <vt:lpstr>Orbit</vt:lpstr>
      <vt:lpstr>1_Office Theme</vt:lpstr>
      <vt:lpstr>Ely template</vt:lpstr>
      <vt:lpstr>Reciprocal Recurrent selection in poultry</vt:lpstr>
      <vt:lpstr>Reciprocal Recurrent  Selection </vt:lpstr>
      <vt:lpstr>Reciprocal Recurrent  Selection: Properties </vt:lpstr>
      <vt:lpstr>Reciprocal Recurrent  Selection : Procedure</vt:lpstr>
      <vt:lpstr>PowerPoint Presentation</vt:lpstr>
      <vt:lpstr>Comparing the RS and RRS</vt:lpstr>
      <vt:lpstr>Thanks!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Livestock Breeding Policy</dc:title>
  <dc:creator>admin</dc:creator>
  <cp:lastModifiedBy>Jay Prakash Gupta</cp:lastModifiedBy>
  <cp:revision>19</cp:revision>
  <dcterms:created xsi:type="dcterms:W3CDTF">2017-05-22T04:49:53Z</dcterms:created>
  <dcterms:modified xsi:type="dcterms:W3CDTF">2025-05-23T05:19:34Z</dcterms:modified>
</cp:coreProperties>
</file>