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61" r:id="rId1"/>
  </p:sldMasterIdLst>
  <p:notesMasterIdLst>
    <p:notesMasterId r:id="rId9"/>
  </p:notesMasterIdLst>
  <p:sldIdLst>
    <p:sldId id="256" r:id="rId2"/>
    <p:sldId id="257" r:id="rId3"/>
    <p:sldId id="258" r:id="rId4"/>
    <p:sldId id="296" r:id="rId5"/>
    <p:sldId id="297" r:id="rId6"/>
    <p:sldId id="298" r:id="rId7"/>
    <p:sldId id="278" r:id="rId8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0"/>
      <p:bold r:id="rId11"/>
      <p:italic r:id="rId12"/>
      <p:boldItalic r:id="rId13"/>
    </p:embeddedFont>
    <p:embeddedFont>
      <p:font typeface="Lucida Handwriting" panose="03010101010101010101" pitchFamily="66" charset="0"/>
      <p:regular r:id="rId14"/>
    </p:embeddedFont>
    <p:embeddedFont>
      <p:font typeface="Cambria" panose="02040503050406030204" pitchFamily="18" charset="0"/>
      <p:regular r:id="rId15"/>
      <p:bold r:id="rId16"/>
      <p:italic r:id="rId17"/>
      <p:boldItalic r:id="rId18"/>
    </p:embeddedFont>
    <p:embeddedFont>
      <p:font typeface="Mali SemiBold" panose="020B0604020202020204" charset="-34"/>
      <p:regular r:id="rId19"/>
      <p:bold r:id="rId20"/>
      <p:italic r:id="rId21"/>
      <p:boldItalic r:id="rId22"/>
    </p:embeddedFont>
    <p:embeddedFont>
      <p:font typeface="Nunito" panose="020B0604020202020204" charset="0"/>
      <p:regular r:id="rId23"/>
      <p:bold r:id="rId24"/>
      <p:italic r:id="rId25"/>
      <p:boldItalic r:id="rId26"/>
    </p:embeddedFont>
    <p:embeddedFont>
      <p:font typeface="Rockwell" panose="02060603020205020403" pitchFamily="18" charset="0"/>
      <p:regular r:id="rId27"/>
      <p:bold r:id="rId28"/>
      <p:italic r:id="rId29"/>
      <p:boldItalic r:id="rId30"/>
    </p:embeddedFont>
    <p:embeddedFont>
      <p:font typeface="Georgia" panose="02040502050405020303" pitchFamily="18" charset="0"/>
      <p:regular r:id="rId31"/>
      <p:bold r:id="rId32"/>
      <p:italic r:id="rId33"/>
      <p:boldItalic r:id="rId34"/>
    </p:embeddedFont>
    <p:embeddedFont>
      <p:font typeface="Mongolian Baiti" panose="03000500000000000000" pitchFamily="66" charset="0"/>
      <p:regular r:id="rId35"/>
    </p:embeddedFont>
    <p:embeddedFont>
      <p:font typeface="Nunito Light" panose="020B0604020202020204" charset="0"/>
      <p:regular r:id="rId36"/>
      <p:bold r:id="rId37"/>
      <p:italic r:id="rId38"/>
      <p:boldItalic r:id="rId39"/>
    </p:embeddedFont>
    <p:embeddedFont>
      <p:font typeface="Tiger" panose="020B0604020202020204" charset="0"/>
      <p:regular r:id="rId40"/>
    </p:embeddedFont>
    <p:embeddedFont>
      <p:font typeface="Algerian" panose="04020705040A02060702" pitchFamily="82" charset="0"/>
      <p:regular r:id="rId41"/>
    </p:embeddedFont>
    <p:embeddedFont>
      <p:font typeface="Aparajita" panose="02020603050405020304" pitchFamily="18" charset="0"/>
      <p:regular r:id="rId42"/>
      <p:bold r:id="rId43"/>
      <p:italic r:id="rId44"/>
      <p:boldItalic r:id="rId4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C3208F0-AD8F-4053-A8EF-DEC011EDB4A5}">
  <a:tblStyle styleId="{0C3208F0-AD8F-4053-A8EF-DEC011EDB4A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09160D98-0977-4DE6-BF6C-5D77E9B9BDF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26" Type="http://schemas.openxmlformats.org/officeDocument/2006/relationships/font" Target="fonts/font17.fntdata"/><Relationship Id="rId39" Type="http://schemas.openxmlformats.org/officeDocument/2006/relationships/font" Target="fonts/font30.fntdata"/><Relationship Id="rId21" Type="http://schemas.openxmlformats.org/officeDocument/2006/relationships/font" Target="fonts/font12.fntdata"/><Relationship Id="rId34" Type="http://schemas.openxmlformats.org/officeDocument/2006/relationships/font" Target="fonts/font25.fntdata"/><Relationship Id="rId42" Type="http://schemas.openxmlformats.org/officeDocument/2006/relationships/font" Target="fonts/font33.fntdata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9" Type="http://schemas.openxmlformats.org/officeDocument/2006/relationships/font" Target="fonts/font20.fntdata"/><Relationship Id="rId11" Type="http://schemas.openxmlformats.org/officeDocument/2006/relationships/font" Target="fonts/font2.fntdata"/><Relationship Id="rId24" Type="http://schemas.openxmlformats.org/officeDocument/2006/relationships/font" Target="fonts/font15.fntdata"/><Relationship Id="rId32" Type="http://schemas.openxmlformats.org/officeDocument/2006/relationships/font" Target="fonts/font23.fntdata"/><Relationship Id="rId37" Type="http://schemas.openxmlformats.org/officeDocument/2006/relationships/font" Target="fonts/font28.fntdata"/><Relationship Id="rId40" Type="http://schemas.openxmlformats.org/officeDocument/2006/relationships/font" Target="fonts/font31.fntdata"/><Relationship Id="rId45" Type="http://schemas.openxmlformats.org/officeDocument/2006/relationships/font" Target="fonts/font36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font" Target="fonts/font14.fntdata"/><Relationship Id="rId28" Type="http://schemas.openxmlformats.org/officeDocument/2006/relationships/font" Target="fonts/font19.fntdata"/><Relationship Id="rId36" Type="http://schemas.openxmlformats.org/officeDocument/2006/relationships/font" Target="fonts/font27.fntdata"/><Relationship Id="rId49" Type="http://schemas.openxmlformats.org/officeDocument/2006/relationships/tableStyles" Target="tableStyles.xml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31" Type="http://schemas.openxmlformats.org/officeDocument/2006/relationships/font" Target="fonts/font22.fntdata"/><Relationship Id="rId44" Type="http://schemas.openxmlformats.org/officeDocument/2006/relationships/font" Target="fonts/font35.fntdata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Relationship Id="rId22" Type="http://schemas.openxmlformats.org/officeDocument/2006/relationships/font" Target="fonts/font13.fntdata"/><Relationship Id="rId27" Type="http://schemas.openxmlformats.org/officeDocument/2006/relationships/font" Target="fonts/font18.fntdata"/><Relationship Id="rId30" Type="http://schemas.openxmlformats.org/officeDocument/2006/relationships/font" Target="fonts/font21.fntdata"/><Relationship Id="rId35" Type="http://schemas.openxmlformats.org/officeDocument/2006/relationships/font" Target="fonts/font26.fntdata"/><Relationship Id="rId43" Type="http://schemas.openxmlformats.org/officeDocument/2006/relationships/font" Target="fonts/font34.fntdata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5" Type="http://schemas.openxmlformats.org/officeDocument/2006/relationships/font" Target="fonts/font16.fntdata"/><Relationship Id="rId33" Type="http://schemas.openxmlformats.org/officeDocument/2006/relationships/font" Target="fonts/font24.fntdata"/><Relationship Id="rId38" Type="http://schemas.openxmlformats.org/officeDocument/2006/relationships/font" Target="fonts/font29.fntdata"/><Relationship Id="rId46" Type="http://schemas.openxmlformats.org/officeDocument/2006/relationships/presProps" Target="presProps.xml"/><Relationship Id="rId20" Type="http://schemas.openxmlformats.org/officeDocument/2006/relationships/font" Target="fonts/font11.fntdata"/><Relationship Id="rId41" Type="http://schemas.openxmlformats.org/officeDocument/2006/relationships/font" Target="fonts/font3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39.5942" units="1/cm"/>
          <inkml:channelProperty channel="Y" name="resolution" value="39.58763" units="1/cm"/>
          <inkml:channelProperty channel="T" name="resolution" value="1" units="1/dev"/>
        </inkml:channelProperties>
      </inkml:inkSource>
      <inkml:timestamp xml:id="ts0" timeString="2021-04-25T05:46:35.96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8409 12055 0,'18'0'47,"20"0"-31,-1 0-16,19-19 15,-1 1 1,20 18-16,74-19 16,-1 1-16,57-20 15,74 20 1,112-38-1,55 56-15,19-19 16,94 19-16,54 0 16,-203 0-1,18 38-15,-75-38 16,75 55 0,-186-55-16,18 19 15,-92 0-15,55-19 16,-74 37-1,-19-37-15,-18 0 16,-57 0 0,1 0-16,-37 0 15,-1 0 1,38 0 171,37 0-187,131 0 16,222 0 0,112 0-16,19-37 15,-19-1 1,-149 38-16,242 0 16,-316 19-1,-56 18-15,0 0 16,-74 1-16,-75 17 15,-37-36 1,-37 0-16,-37-19 16,36 37 171,76-18-171,17-1-1,57-18-15,-37 0 16,18 0-16,-56-37 16,-19-19-1,1-18-15,-56-1 16,0 19 0,-1 1-16,20-38 15,-19 37 1,-38 0-16,19 37 15,-18 1-15,0-1 16,-19 1 0,0-1-1,18 0 1,1 1-16,-19-19 16,0-19-1,0 37-15,0-18 16,0 18-1,0-18-15,0 19 16,0-20-16,-37 1 16,-19-19-1,-93-37-15,-18-18 16,-187-57 0,-167-55-16,-74 74 15,-93 56 1,74 56-16,0 0 15,93 37-15,112 18 16,185 1 0,20 18-16,55 19 15,56-19 1,37 0-16,-502 187 312,-540 36-312,168-186 16,-223-74 0,92-18-16,931-1 15,19 1 313,-57-1-312,19 19-16,-74 0 16,-37-37-1,-57-19-15,94 37 16,-205-55-16,131 0 16,55 55-1,18 19-15,20 0 16,92 0-1,-55 19-15,18-1 16,0 19 0,37 1-16,-18-1 15,19 0 1,-20 0-16,38 0 16,-18-18-16,-1 18 15,-18 0 1,18 1-16,19-20 15,19 1 1,-1 0-16,38-19 16,0 0-1,0 0 1,18 0 15,19 18 32,0 1-48,-18-1 1,18 1-16,0 0 16,0-1-1,0 1 1,0-1 15,0 38-31,0 0 16,0 18-1,55 1-15,1 36 16,19 1 0,-1-38-16,-18 19 15,18-55-15,1 36 16,-1-18-1,19 18-15,-37-36 16,37-1 0,-37 0-16,18-18 15,-37-1 1,1-18-16,-1 0 16,-19 0-16,20 0 15,17 0 1,-17 0-16,-1-18 15,19-20 1,37 1-16,37-19 16,0 19-1,75 0-15,-19 18 16,56 1 0,37-20-16,-19 20 15,-18-1-15,-19 19 16,-74 0-1,0 0-15,-56 0 16,-19 0 0,-36 0-16,-20 0 15,1 0 1,-1 0-16,1 0 31</inkml:trace>
  <inkml:trace contextRef="#ctx0" brushRef="#br0" timeOffset="1611.28">21282 10623 0,'0'18'63,"-37"57"-63,0 36 15,-56 75 1,37-37-16,-55 112 16,55-75-1,-56 111-15,19-74 16,37-92-16,19-20 16,18-55-1,1 0-15,-1-56 16,19 19-1,0-1-15,0 1 32</inkml:trace>
  <inkml:trace contextRef="#ctx0" brushRef="#br0" timeOffset="3665.95">22008 11013 0,'-19'0'31,"1"-18"-15,-1 18-16,-37-19 15,38 19 1,-1 0-16,1 0 16,-1 0-1,0 0-15,-18 0 16,19 19-1,-1-19-15,19 37 16,-37-19-16,37 1 16,-38 37-1,20-19-15,-19 19 16,-1 37 0,38-56-16,-18 0 15,-1-18 1,19 18-16,0-18 31,0-1-15,0 1-1,0 18 1,0 0-16,0 1 16,19-20-1,18 19-15,-18-18 16,18 0-1,-19-19-15,1 18 16,37 1-16,-37-19 16,18 0-1,-19 0 1,1 0 0,0 0-16,-19-19 15,18 1 1,1-1-1,-19 0 17,0 1-17,0-1 1,0-18-16,-19 18 31,19 1-31,-18 18 16,18-19-1,-38 1-15,38-1 16,-18 19 0,18-19 31,0 1-16,18 18 0,1-19-15,18 19-16,-18 0 15,37 0 1,-38 0-16,19 0 16,-18-18-1,18 18-15,-18 0 16,-1 0-1,1 0 1,0 0 15,-19 18 63,0 38-94,0 0 16,0 18-16,0-37 15,0 1 1,0-1-16,0-19 16,0 20-1,0-20 1</inkml:trace>
  <inkml:trace contextRef="#ctx0" brushRef="#br0" timeOffset="5499.81">22529 11181 0,'0'37'78,"0"37"-62,37 57-16,19-1 16,-19-19-16,0-18 15,-37-37 1,19-19-16,-19-18 15,18 0 1,-18-1-16,0 1 31,0-1-15,0-55 125,-18-56-141,-19 0 15,-19-18 1,19-1-16,-1 56 15,20 0 1,-19 1-16,37 36 16,-19 0-1,0 1-15,19-1 16,0 1 15,0-1 16,0 0 62,19 19 16,37 0-109,0-18 0,55-1-16,-36 1 15,36-1 1,-36 0-16,-19 1 16,-1-1-1,-36 0 1,0 19-16,-19-18 15,18 18 1</inkml:trace>
  <inkml:trace contextRef="#ctx0" brushRef="#br0" timeOffset="6682.96">22603 11478 0,'37'0'15,"1"0"1,-1 0-16,19-18 15,0-1 1,-1 19-16,1-18 16,0-1-1,-37 19-15,18-19 16,-19 19-16,20 0 16,-20 0-1,1 0-15,-1 0 16,1 0-1,0 0 1,-1 0 0,1-18-1,-1 18 1,1 0-16,0 0 16,-1 0 15,1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Google Shape;764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5" name="Google Shape;765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2" name="Google Shape;77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1" name="Google Shape;78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2" name="Google Shape;77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75878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2" name="Google Shape;77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31051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2" name="Google Shape;77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96866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Google Shape;1036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7" name="Google Shape;1037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29000" y="772625"/>
            <a:ext cx="7146900" cy="1159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3409171" y="2429676"/>
            <a:ext cx="5318543" cy="7882145"/>
            <a:chOff x="3485371" y="1424851"/>
            <a:chExt cx="5318543" cy="788214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3485371" y="1958251"/>
              <a:ext cx="468816" cy="7120145"/>
              <a:chOff x="1447800" y="152400"/>
              <a:chExt cx="318597" cy="4838699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4" name="Google Shape;1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5" name="Google Shape;15;p2"/>
            <p:cNvGrpSpPr/>
            <p:nvPr/>
          </p:nvGrpSpPr>
          <p:grpSpPr>
            <a:xfrm>
              <a:off x="3808592" y="1577251"/>
              <a:ext cx="468816" cy="7120145"/>
              <a:chOff x="1600200" y="152400"/>
              <a:chExt cx="318597" cy="4838699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7" name="Google Shape;1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8" name="Google Shape;18;p2"/>
            <p:cNvGrpSpPr/>
            <p:nvPr/>
          </p:nvGrpSpPr>
          <p:grpSpPr>
            <a:xfrm>
              <a:off x="4131812" y="2186851"/>
              <a:ext cx="468816" cy="7120145"/>
              <a:chOff x="533400" y="152400"/>
              <a:chExt cx="318597" cy="4838699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2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2"/>
            <p:cNvGrpSpPr/>
            <p:nvPr/>
          </p:nvGrpSpPr>
          <p:grpSpPr>
            <a:xfrm>
              <a:off x="4455033" y="1729651"/>
              <a:ext cx="468816" cy="7120145"/>
              <a:chOff x="685800" y="152400"/>
              <a:chExt cx="318597" cy="483869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3" name="Google Shape;2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4" name="Google Shape;24;p2"/>
            <p:cNvGrpSpPr/>
            <p:nvPr/>
          </p:nvGrpSpPr>
          <p:grpSpPr>
            <a:xfrm>
              <a:off x="4778254" y="1424851"/>
              <a:ext cx="468816" cy="7120145"/>
              <a:chOff x="838200" y="152400"/>
              <a:chExt cx="318597" cy="4838699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2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Google Shape;27;p2"/>
            <p:cNvGrpSpPr/>
            <p:nvPr/>
          </p:nvGrpSpPr>
          <p:grpSpPr>
            <a:xfrm>
              <a:off x="5101474" y="1882051"/>
              <a:ext cx="468816" cy="7120145"/>
              <a:chOff x="990600" y="152400"/>
              <a:chExt cx="318597" cy="4838699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9" name="Google Shape;2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0" name="Google Shape;30;p2"/>
            <p:cNvGrpSpPr/>
            <p:nvPr/>
          </p:nvGrpSpPr>
          <p:grpSpPr>
            <a:xfrm>
              <a:off x="5424695" y="1729651"/>
              <a:ext cx="468816" cy="7120145"/>
              <a:chOff x="3663063" y="152400"/>
              <a:chExt cx="318597" cy="4838699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32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3" name="Google Shape;33;p2"/>
            <p:cNvGrpSpPr/>
            <p:nvPr/>
          </p:nvGrpSpPr>
          <p:grpSpPr>
            <a:xfrm>
              <a:off x="5747916" y="2034451"/>
              <a:ext cx="468816" cy="7120145"/>
              <a:chOff x="1295400" y="152400"/>
              <a:chExt cx="318597" cy="4838699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5" name="Google Shape;35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6" name="Google Shape;36;p2"/>
            <p:cNvGrpSpPr/>
            <p:nvPr/>
          </p:nvGrpSpPr>
          <p:grpSpPr>
            <a:xfrm>
              <a:off x="6072553" y="1958251"/>
              <a:ext cx="468816" cy="7120145"/>
              <a:chOff x="1447800" y="152400"/>
              <a:chExt cx="318597" cy="4838699"/>
            </a:xfrm>
          </p:grpSpPr>
          <p:sp>
            <p:nvSpPr>
              <p:cNvPr id="37" name="Google Shape;37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8" name="Google Shape;38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9" name="Google Shape;39;p2"/>
            <p:cNvGrpSpPr/>
            <p:nvPr/>
          </p:nvGrpSpPr>
          <p:grpSpPr>
            <a:xfrm>
              <a:off x="6395774" y="1653451"/>
              <a:ext cx="468816" cy="7120145"/>
              <a:chOff x="1600200" y="152400"/>
              <a:chExt cx="318597" cy="4838699"/>
            </a:xfrm>
          </p:grpSpPr>
          <p:sp>
            <p:nvSpPr>
              <p:cNvPr id="40" name="Google Shape;40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" name="Google Shape;41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" name="Google Shape;42;p2"/>
            <p:cNvGrpSpPr/>
            <p:nvPr/>
          </p:nvGrpSpPr>
          <p:grpSpPr>
            <a:xfrm>
              <a:off x="6718994" y="1424851"/>
              <a:ext cx="468816" cy="7120145"/>
              <a:chOff x="533400" y="152400"/>
              <a:chExt cx="318597" cy="4838699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" name="Google Shape;4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45;p2"/>
            <p:cNvGrpSpPr/>
            <p:nvPr/>
          </p:nvGrpSpPr>
          <p:grpSpPr>
            <a:xfrm>
              <a:off x="7042215" y="1501051"/>
              <a:ext cx="468816" cy="7120145"/>
              <a:chOff x="685800" y="152400"/>
              <a:chExt cx="318597" cy="4838699"/>
            </a:xfrm>
          </p:grpSpPr>
          <p:sp>
            <p:nvSpPr>
              <p:cNvPr id="46" name="Google Shape;46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7" name="Google Shape;4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8" name="Google Shape;48;p2"/>
            <p:cNvGrpSpPr/>
            <p:nvPr/>
          </p:nvGrpSpPr>
          <p:grpSpPr>
            <a:xfrm>
              <a:off x="7365436" y="1882051"/>
              <a:ext cx="468816" cy="7120145"/>
              <a:chOff x="838200" y="152400"/>
              <a:chExt cx="318597" cy="4838699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0" name="Google Shape;5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1" name="Google Shape;51;p2"/>
            <p:cNvGrpSpPr/>
            <p:nvPr/>
          </p:nvGrpSpPr>
          <p:grpSpPr>
            <a:xfrm>
              <a:off x="7688656" y="1424851"/>
              <a:ext cx="468816" cy="7120145"/>
              <a:chOff x="990600" y="152400"/>
              <a:chExt cx="318597" cy="4838699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3" name="Google Shape;5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4" name="Google Shape;54;p2"/>
            <p:cNvGrpSpPr/>
            <p:nvPr/>
          </p:nvGrpSpPr>
          <p:grpSpPr>
            <a:xfrm>
              <a:off x="8011877" y="2186851"/>
              <a:ext cx="468816" cy="7120145"/>
              <a:chOff x="3663063" y="152400"/>
              <a:chExt cx="318597" cy="4838699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6" name="Google Shape;5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Google Shape;57;p2"/>
            <p:cNvGrpSpPr/>
            <p:nvPr/>
          </p:nvGrpSpPr>
          <p:grpSpPr>
            <a:xfrm>
              <a:off x="8335098" y="1805851"/>
              <a:ext cx="468816" cy="7120145"/>
              <a:chOff x="1295400" y="152400"/>
              <a:chExt cx="318597" cy="4838699"/>
            </a:xfrm>
          </p:grpSpPr>
          <p:sp>
            <p:nvSpPr>
              <p:cNvPr id="58" name="Google Shape;58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5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7"/>
          <p:cNvSpPr txBox="1">
            <a:spLocks noGrp="1"/>
          </p:cNvSpPr>
          <p:nvPr>
            <p:ph type="title"/>
          </p:nvPr>
        </p:nvSpPr>
        <p:spPr>
          <a:xfrm>
            <a:off x="829000" y="526700"/>
            <a:ext cx="6902100" cy="460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7"/>
          <p:cNvSpPr txBox="1">
            <a:spLocks noGrp="1"/>
          </p:cNvSpPr>
          <p:nvPr>
            <p:ph type="body" idx="1"/>
          </p:nvPr>
        </p:nvSpPr>
        <p:spPr>
          <a:xfrm>
            <a:off x="829000" y="1352550"/>
            <a:ext cx="3217500" cy="3420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5" name="Google Shape;355;p7"/>
          <p:cNvSpPr txBox="1">
            <a:spLocks noGrp="1"/>
          </p:cNvSpPr>
          <p:nvPr>
            <p:ph type="body" idx="2"/>
          </p:nvPr>
        </p:nvSpPr>
        <p:spPr>
          <a:xfrm>
            <a:off x="4513595" y="1352550"/>
            <a:ext cx="3217500" cy="3420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6" name="Google Shape;356;p7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357" name="Google Shape;357;p7"/>
          <p:cNvGrpSpPr/>
          <p:nvPr/>
        </p:nvGrpSpPr>
        <p:grpSpPr>
          <a:xfrm>
            <a:off x="8004404" y="417297"/>
            <a:ext cx="3529549" cy="4525764"/>
            <a:chOff x="8004404" y="372498"/>
            <a:chExt cx="3529549" cy="4525764"/>
          </a:xfrm>
        </p:grpSpPr>
        <p:grpSp>
          <p:nvGrpSpPr>
            <p:cNvPr id="358" name="Google Shape;358;p7"/>
            <p:cNvGrpSpPr/>
            <p:nvPr/>
          </p:nvGrpSpPr>
          <p:grpSpPr>
            <a:xfrm rot="-5400000" flipH="1">
              <a:off x="8541351" y="-164449"/>
              <a:ext cx="2227938" cy="3301831"/>
              <a:chOff x="3485371" y="1424851"/>
              <a:chExt cx="5318543" cy="7882145"/>
            </a:xfrm>
          </p:grpSpPr>
          <p:grpSp>
            <p:nvGrpSpPr>
              <p:cNvPr id="359" name="Google Shape;359;p7"/>
              <p:cNvGrpSpPr/>
              <p:nvPr/>
            </p:nvGrpSpPr>
            <p:grpSpPr>
              <a:xfrm>
                <a:off x="3485371" y="1958251"/>
                <a:ext cx="468816" cy="7120145"/>
                <a:chOff x="1447800" y="152400"/>
                <a:chExt cx="318597" cy="4838699"/>
              </a:xfrm>
            </p:grpSpPr>
            <p:sp>
              <p:nvSpPr>
                <p:cNvPr id="360" name="Google Shape;360;p7"/>
                <p:cNvSpPr/>
                <p:nvPr/>
              </p:nvSpPr>
              <p:spPr>
                <a:xfrm>
                  <a:off x="1452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1" name="Google Shape;36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47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2" name="Google Shape;362;p7"/>
              <p:cNvGrpSpPr/>
              <p:nvPr/>
            </p:nvGrpSpPr>
            <p:grpSpPr>
              <a:xfrm>
                <a:off x="3808592" y="15772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63" name="Google Shape;363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4" name="Google Shape;36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5" name="Google Shape;365;p7"/>
              <p:cNvGrpSpPr/>
              <p:nvPr/>
            </p:nvGrpSpPr>
            <p:grpSpPr>
              <a:xfrm>
                <a:off x="4131812" y="2186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66" name="Google Shape;366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7" name="Google Shape;36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8" name="Google Shape;368;p7"/>
              <p:cNvGrpSpPr/>
              <p:nvPr/>
            </p:nvGrpSpPr>
            <p:grpSpPr>
              <a:xfrm>
                <a:off x="4455033" y="17296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69" name="Google Shape;369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0" name="Google Shape;37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1" name="Google Shape;371;p7"/>
              <p:cNvGrpSpPr/>
              <p:nvPr/>
            </p:nvGrpSpPr>
            <p:grpSpPr>
              <a:xfrm>
                <a:off x="4778254" y="14248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72" name="Google Shape;372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3" name="Google Shape;373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4" name="Google Shape;374;p7"/>
              <p:cNvGrpSpPr/>
              <p:nvPr/>
            </p:nvGrpSpPr>
            <p:grpSpPr>
              <a:xfrm>
                <a:off x="5101474" y="1882051"/>
                <a:ext cx="468816" cy="7120145"/>
                <a:chOff x="990600" y="152400"/>
                <a:chExt cx="318597" cy="4838699"/>
              </a:xfrm>
            </p:grpSpPr>
            <p:sp>
              <p:nvSpPr>
                <p:cNvPr id="375" name="Google Shape;375;p7"/>
                <p:cNvSpPr/>
                <p:nvPr/>
              </p:nvSpPr>
              <p:spPr>
                <a:xfrm>
                  <a:off x="9949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6" name="Google Shape;376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9906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7" name="Google Shape;377;p7"/>
              <p:cNvGrpSpPr/>
              <p:nvPr/>
            </p:nvGrpSpPr>
            <p:grpSpPr>
              <a:xfrm>
                <a:off x="5424695" y="17296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78" name="Google Shape;378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9" name="Google Shape;379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0" name="Google Shape;380;p7"/>
              <p:cNvGrpSpPr/>
              <p:nvPr/>
            </p:nvGrpSpPr>
            <p:grpSpPr>
              <a:xfrm>
                <a:off x="5929821" y="2034451"/>
                <a:ext cx="468816" cy="7120145"/>
                <a:chOff x="1419019" y="152400"/>
                <a:chExt cx="318597" cy="4838699"/>
              </a:xfrm>
            </p:grpSpPr>
            <p:sp>
              <p:nvSpPr>
                <p:cNvPr id="381" name="Google Shape;381;p7"/>
                <p:cNvSpPr/>
                <p:nvPr/>
              </p:nvSpPr>
              <p:spPr>
                <a:xfrm>
                  <a:off x="1423362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2" name="Google Shape;382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19019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3" name="Google Shape;383;p7"/>
              <p:cNvGrpSpPr/>
              <p:nvPr/>
            </p:nvGrpSpPr>
            <p:grpSpPr>
              <a:xfrm>
                <a:off x="6395774" y="16534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84" name="Google Shape;384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5" name="Google Shape;385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6" name="Google Shape;386;p7"/>
              <p:cNvGrpSpPr/>
              <p:nvPr/>
            </p:nvGrpSpPr>
            <p:grpSpPr>
              <a:xfrm>
                <a:off x="6718994" y="1424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87" name="Google Shape;387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8" name="Google Shape;388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9" name="Google Shape;389;p7"/>
              <p:cNvGrpSpPr/>
              <p:nvPr/>
            </p:nvGrpSpPr>
            <p:grpSpPr>
              <a:xfrm>
                <a:off x="7042215" y="15010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90" name="Google Shape;390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1" name="Google Shape;39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2" name="Google Shape;392;p7"/>
              <p:cNvGrpSpPr/>
              <p:nvPr/>
            </p:nvGrpSpPr>
            <p:grpSpPr>
              <a:xfrm>
                <a:off x="7365436" y="18820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93" name="Google Shape;393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4" name="Google Shape;39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5" name="Google Shape;395;p7"/>
              <p:cNvGrpSpPr/>
              <p:nvPr/>
            </p:nvGrpSpPr>
            <p:grpSpPr>
              <a:xfrm>
                <a:off x="8011877" y="21868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96" name="Google Shape;396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7" name="Google Shape;39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8" name="Google Shape;398;p7"/>
              <p:cNvGrpSpPr/>
              <p:nvPr/>
            </p:nvGrpSpPr>
            <p:grpSpPr>
              <a:xfrm>
                <a:off x="8335098" y="1805851"/>
                <a:ext cx="468816" cy="7120145"/>
                <a:chOff x="1295400" y="152400"/>
                <a:chExt cx="318597" cy="4838699"/>
              </a:xfrm>
            </p:grpSpPr>
            <p:sp>
              <p:nvSpPr>
                <p:cNvPr id="399" name="Google Shape;399;p7"/>
                <p:cNvSpPr/>
                <p:nvPr/>
              </p:nvSpPr>
              <p:spPr>
                <a:xfrm>
                  <a:off x="1299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400" name="Google Shape;40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295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401" name="Google Shape;401;p7"/>
            <p:cNvGrpSpPr/>
            <p:nvPr/>
          </p:nvGrpSpPr>
          <p:grpSpPr>
            <a:xfrm rot="-5400000" flipH="1">
              <a:off x="9848714" y="1201031"/>
              <a:ext cx="196383" cy="2982574"/>
              <a:chOff x="1447800" y="152400"/>
              <a:chExt cx="318597" cy="4838699"/>
            </a:xfrm>
          </p:grpSpPr>
          <p:sp>
            <p:nvSpPr>
              <p:cNvPr id="402" name="Google Shape;402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3" name="Google Shape;40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4" name="Google Shape;404;p7"/>
            <p:cNvGrpSpPr/>
            <p:nvPr/>
          </p:nvGrpSpPr>
          <p:grpSpPr>
            <a:xfrm rot="-5400000" flipH="1">
              <a:off x="9689113" y="1336426"/>
              <a:ext cx="196383" cy="2982574"/>
              <a:chOff x="1600200" y="152400"/>
              <a:chExt cx="318597" cy="4838699"/>
            </a:xfrm>
          </p:grpSpPr>
          <p:sp>
            <p:nvSpPr>
              <p:cNvPr id="405" name="Google Shape;405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6" name="Google Shape;40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7" name="Google Shape;407;p7"/>
            <p:cNvGrpSpPr/>
            <p:nvPr/>
          </p:nvGrpSpPr>
          <p:grpSpPr>
            <a:xfrm rot="-5400000" flipH="1">
              <a:off x="9944475" y="1471836"/>
              <a:ext cx="196383" cy="2982574"/>
              <a:chOff x="533400" y="152400"/>
              <a:chExt cx="318597" cy="4838699"/>
            </a:xfrm>
          </p:grpSpPr>
          <p:sp>
            <p:nvSpPr>
              <p:cNvPr id="408" name="Google Shape;408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9" name="Google Shape;40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0" name="Google Shape;410;p7"/>
            <p:cNvGrpSpPr/>
            <p:nvPr/>
          </p:nvGrpSpPr>
          <p:grpSpPr>
            <a:xfrm rot="-5400000" flipH="1">
              <a:off x="9752954" y="1607231"/>
              <a:ext cx="196383" cy="2982574"/>
              <a:chOff x="685800" y="152400"/>
              <a:chExt cx="318597" cy="4838699"/>
            </a:xfrm>
          </p:grpSpPr>
          <p:sp>
            <p:nvSpPr>
              <p:cNvPr id="411" name="Google Shape;411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2" name="Google Shape;41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3" name="Google Shape;413;p7"/>
            <p:cNvGrpSpPr/>
            <p:nvPr/>
          </p:nvGrpSpPr>
          <p:grpSpPr>
            <a:xfrm rot="-5400000" flipH="1">
              <a:off x="9816794" y="1954222"/>
              <a:ext cx="196383" cy="2982574"/>
              <a:chOff x="990600" y="152400"/>
              <a:chExt cx="318597" cy="4838699"/>
            </a:xfrm>
          </p:grpSpPr>
          <p:sp>
            <p:nvSpPr>
              <p:cNvPr id="414" name="Google Shape;414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5" name="Google Shape;41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6" name="Google Shape;416;p7"/>
            <p:cNvGrpSpPr/>
            <p:nvPr/>
          </p:nvGrpSpPr>
          <p:grpSpPr>
            <a:xfrm rot="-5400000" flipH="1">
              <a:off x="9752954" y="2089589"/>
              <a:ext cx="196383" cy="2982574"/>
              <a:chOff x="3663063" y="152400"/>
              <a:chExt cx="318597" cy="4838699"/>
            </a:xfrm>
          </p:grpSpPr>
          <p:sp>
            <p:nvSpPr>
              <p:cNvPr id="417" name="Google Shape;417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8" name="Google Shape;418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9" name="Google Shape;419;p7"/>
            <p:cNvGrpSpPr/>
            <p:nvPr/>
          </p:nvGrpSpPr>
          <p:grpSpPr>
            <a:xfrm rot="-5400000" flipH="1">
              <a:off x="9880634" y="2225013"/>
              <a:ext cx="196383" cy="2982574"/>
              <a:chOff x="1295400" y="152400"/>
              <a:chExt cx="318597" cy="4838699"/>
            </a:xfrm>
          </p:grpSpPr>
          <p:sp>
            <p:nvSpPr>
              <p:cNvPr id="420" name="Google Shape;420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1" name="Google Shape;421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2" name="Google Shape;422;p7"/>
            <p:cNvGrpSpPr/>
            <p:nvPr/>
          </p:nvGrpSpPr>
          <p:grpSpPr>
            <a:xfrm rot="-5400000" flipH="1">
              <a:off x="9848714" y="2361002"/>
              <a:ext cx="196383" cy="2982574"/>
              <a:chOff x="1447800" y="152400"/>
              <a:chExt cx="318597" cy="4838699"/>
            </a:xfrm>
          </p:grpSpPr>
          <p:sp>
            <p:nvSpPr>
              <p:cNvPr id="423" name="Google Shape;423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4" name="Google Shape;424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5" name="Google Shape;425;p7"/>
            <p:cNvGrpSpPr/>
            <p:nvPr/>
          </p:nvGrpSpPr>
          <p:grpSpPr>
            <a:xfrm rot="-5400000" flipH="1">
              <a:off x="9721033" y="2496397"/>
              <a:ext cx="196383" cy="2982574"/>
              <a:chOff x="1600200" y="152400"/>
              <a:chExt cx="318597" cy="4838699"/>
            </a:xfrm>
          </p:grpSpPr>
          <p:sp>
            <p:nvSpPr>
              <p:cNvPr id="426" name="Google Shape;426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7" name="Google Shape;427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8" name="Google Shape;428;p7"/>
            <p:cNvGrpSpPr/>
            <p:nvPr/>
          </p:nvGrpSpPr>
          <p:grpSpPr>
            <a:xfrm rot="-5400000" flipH="1">
              <a:off x="9625273" y="2631806"/>
              <a:ext cx="196383" cy="2982574"/>
              <a:chOff x="533400" y="152400"/>
              <a:chExt cx="318597" cy="4838699"/>
            </a:xfrm>
          </p:grpSpPr>
          <p:sp>
            <p:nvSpPr>
              <p:cNvPr id="429" name="Google Shape;429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0" name="Google Shape;430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1" name="Google Shape;431;p7"/>
            <p:cNvGrpSpPr/>
            <p:nvPr/>
          </p:nvGrpSpPr>
          <p:grpSpPr>
            <a:xfrm rot="-5400000" flipH="1">
              <a:off x="9657193" y="2767202"/>
              <a:ext cx="196383" cy="2982574"/>
              <a:chOff x="685800" y="152400"/>
              <a:chExt cx="318597" cy="4838699"/>
            </a:xfrm>
          </p:grpSpPr>
          <p:sp>
            <p:nvSpPr>
              <p:cNvPr id="432" name="Google Shape;432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3" name="Google Shape;43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4" name="Google Shape;434;p7"/>
            <p:cNvGrpSpPr/>
            <p:nvPr/>
          </p:nvGrpSpPr>
          <p:grpSpPr>
            <a:xfrm rot="-5400000" flipH="1">
              <a:off x="9816794" y="2902597"/>
              <a:ext cx="196383" cy="2982574"/>
              <a:chOff x="838200" y="152400"/>
              <a:chExt cx="318597" cy="4838699"/>
            </a:xfrm>
          </p:grpSpPr>
          <p:sp>
            <p:nvSpPr>
              <p:cNvPr id="435" name="Google Shape;435;p7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6" name="Google Shape;43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7" name="Google Shape;437;p7"/>
            <p:cNvGrpSpPr/>
            <p:nvPr/>
          </p:nvGrpSpPr>
          <p:grpSpPr>
            <a:xfrm rot="-5400000" flipH="1">
              <a:off x="9625273" y="3037992"/>
              <a:ext cx="196383" cy="2982574"/>
              <a:chOff x="990600" y="152400"/>
              <a:chExt cx="318597" cy="4838699"/>
            </a:xfrm>
          </p:grpSpPr>
          <p:sp>
            <p:nvSpPr>
              <p:cNvPr id="438" name="Google Shape;438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9" name="Google Shape;43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0" name="Google Shape;440;p7"/>
            <p:cNvGrpSpPr/>
            <p:nvPr/>
          </p:nvGrpSpPr>
          <p:grpSpPr>
            <a:xfrm rot="-5400000" flipH="1">
              <a:off x="9944475" y="3173359"/>
              <a:ext cx="196383" cy="2982574"/>
              <a:chOff x="3663063" y="152400"/>
              <a:chExt cx="318597" cy="4838699"/>
            </a:xfrm>
          </p:grpSpPr>
          <p:sp>
            <p:nvSpPr>
              <p:cNvPr id="441" name="Google Shape;441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2" name="Google Shape;44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3" name="Google Shape;443;p7"/>
            <p:cNvGrpSpPr/>
            <p:nvPr/>
          </p:nvGrpSpPr>
          <p:grpSpPr>
            <a:xfrm rot="-5400000" flipH="1">
              <a:off x="9784874" y="3308783"/>
              <a:ext cx="196383" cy="2982574"/>
              <a:chOff x="1295400" y="152400"/>
              <a:chExt cx="318597" cy="4838699"/>
            </a:xfrm>
          </p:grpSpPr>
          <p:sp>
            <p:nvSpPr>
              <p:cNvPr id="444" name="Google Shape;444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5" name="Google Shape;44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446" name="Google Shape;446;p7"/>
          <p:cNvSpPr/>
          <p:nvPr/>
        </p:nvSpPr>
        <p:spPr>
          <a:xfrm rot="197195">
            <a:off x="572737" y="994041"/>
            <a:ext cx="2440148" cy="137295"/>
          </a:xfrm>
          <a:custGeom>
            <a:avLst/>
            <a:gdLst/>
            <a:ahLst/>
            <a:cxnLst/>
            <a:rect l="l" t="t" r="r" b="b"/>
            <a:pathLst>
              <a:path w="82170" h="8963" extrusionOk="0">
                <a:moveTo>
                  <a:pt x="60471" y="1"/>
                </a:moveTo>
                <a:lnTo>
                  <a:pt x="60547" y="39"/>
                </a:lnTo>
                <a:lnTo>
                  <a:pt x="60660" y="1"/>
                </a:lnTo>
                <a:close/>
                <a:moveTo>
                  <a:pt x="63019" y="95"/>
                </a:moveTo>
                <a:lnTo>
                  <a:pt x="62924" y="190"/>
                </a:lnTo>
                <a:lnTo>
                  <a:pt x="63019" y="190"/>
                </a:lnTo>
                <a:lnTo>
                  <a:pt x="63019" y="95"/>
                </a:lnTo>
                <a:close/>
                <a:moveTo>
                  <a:pt x="82075" y="944"/>
                </a:moveTo>
                <a:lnTo>
                  <a:pt x="82075" y="1039"/>
                </a:lnTo>
                <a:lnTo>
                  <a:pt x="81980" y="1133"/>
                </a:lnTo>
                <a:lnTo>
                  <a:pt x="81792" y="1133"/>
                </a:lnTo>
                <a:lnTo>
                  <a:pt x="81697" y="1039"/>
                </a:lnTo>
                <a:lnTo>
                  <a:pt x="81509" y="1227"/>
                </a:lnTo>
                <a:lnTo>
                  <a:pt x="81886" y="1227"/>
                </a:lnTo>
                <a:lnTo>
                  <a:pt x="82169" y="1039"/>
                </a:lnTo>
                <a:lnTo>
                  <a:pt x="82075" y="944"/>
                </a:lnTo>
                <a:close/>
                <a:moveTo>
                  <a:pt x="44151" y="1510"/>
                </a:moveTo>
                <a:lnTo>
                  <a:pt x="43962" y="1605"/>
                </a:lnTo>
                <a:lnTo>
                  <a:pt x="44245" y="1605"/>
                </a:lnTo>
                <a:lnTo>
                  <a:pt x="44151" y="1510"/>
                </a:lnTo>
                <a:close/>
                <a:moveTo>
                  <a:pt x="43019" y="1699"/>
                </a:moveTo>
                <a:lnTo>
                  <a:pt x="42830" y="1793"/>
                </a:lnTo>
                <a:lnTo>
                  <a:pt x="42956" y="1762"/>
                </a:lnTo>
                <a:lnTo>
                  <a:pt x="43019" y="1699"/>
                </a:lnTo>
                <a:close/>
                <a:moveTo>
                  <a:pt x="13585" y="5472"/>
                </a:moveTo>
                <a:lnTo>
                  <a:pt x="13585" y="5504"/>
                </a:lnTo>
                <a:lnTo>
                  <a:pt x="13585" y="5504"/>
                </a:lnTo>
                <a:lnTo>
                  <a:pt x="13680" y="5472"/>
                </a:lnTo>
                <a:close/>
                <a:moveTo>
                  <a:pt x="15095" y="6321"/>
                </a:moveTo>
                <a:lnTo>
                  <a:pt x="14812" y="6416"/>
                </a:lnTo>
                <a:lnTo>
                  <a:pt x="14812" y="6321"/>
                </a:lnTo>
                <a:close/>
                <a:moveTo>
                  <a:pt x="60547" y="39"/>
                </a:moveTo>
                <a:lnTo>
                  <a:pt x="60377" y="95"/>
                </a:lnTo>
                <a:lnTo>
                  <a:pt x="60471" y="190"/>
                </a:lnTo>
                <a:lnTo>
                  <a:pt x="60094" y="378"/>
                </a:lnTo>
                <a:lnTo>
                  <a:pt x="59811" y="473"/>
                </a:lnTo>
                <a:lnTo>
                  <a:pt x="59717" y="473"/>
                </a:lnTo>
                <a:lnTo>
                  <a:pt x="59622" y="378"/>
                </a:lnTo>
                <a:lnTo>
                  <a:pt x="59811" y="378"/>
                </a:lnTo>
                <a:lnTo>
                  <a:pt x="59811" y="284"/>
                </a:lnTo>
                <a:lnTo>
                  <a:pt x="59811" y="190"/>
                </a:lnTo>
                <a:lnTo>
                  <a:pt x="58962" y="190"/>
                </a:lnTo>
                <a:lnTo>
                  <a:pt x="58773" y="284"/>
                </a:lnTo>
                <a:lnTo>
                  <a:pt x="58396" y="473"/>
                </a:lnTo>
                <a:lnTo>
                  <a:pt x="58585" y="473"/>
                </a:lnTo>
                <a:lnTo>
                  <a:pt x="58396" y="661"/>
                </a:lnTo>
                <a:lnTo>
                  <a:pt x="58207" y="661"/>
                </a:lnTo>
                <a:lnTo>
                  <a:pt x="58302" y="567"/>
                </a:lnTo>
                <a:lnTo>
                  <a:pt x="58113" y="661"/>
                </a:lnTo>
                <a:lnTo>
                  <a:pt x="57924" y="661"/>
                </a:lnTo>
                <a:lnTo>
                  <a:pt x="57453" y="473"/>
                </a:lnTo>
                <a:lnTo>
                  <a:pt x="56981" y="284"/>
                </a:lnTo>
                <a:lnTo>
                  <a:pt x="56604" y="284"/>
                </a:lnTo>
                <a:lnTo>
                  <a:pt x="56604" y="473"/>
                </a:lnTo>
                <a:lnTo>
                  <a:pt x="56415" y="567"/>
                </a:lnTo>
                <a:lnTo>
                  <a:pt x="57075" y="473"/>
                </a:lnTo>
                <a:lnTo>
                  <a:pt x="56698" y="661"/>
                </a:lnTo>
                <a:lnTo>
                  <a:pt x="57170" y="567"/>
                </a:lnTo>
                <a:lnTo>
                  <a:pt x="57075" y="661"/>
                </a:lnTo>
                <a:lnTo>
                  <a:pt x="57075" y="756"/>
                </a:lnTo>
                <a:lnTo>
                  <a:pt x="56321" y="756"/>
                </a:lnTo>
                <a:lnTo>
                  <a:pt x="56226" y="567"/>
                </a:lnTo>
                <a:lnTo>
                  <a:pt x="56132" y="473"/>
                </a:lnTo>
                <a:lnTo>
                  <a:pt x="55849" y="473"/>
                </a:lnTo>
                <a:lnTo>
                  <a:pt x="55471" y="567"/>
                </a:lnTo>
                <a:lnTo>
                  <a:pt x="55000" y="661"/>
                </a:lnTo>
                <a:lnTo>
                  <a:pt x="55094" y="661"/>
                </a:lnTo>
                <a:lnTo>
                  <a:pt x="53868" y="850"/>
                </a:lnTo>
                <a:lnTo>
                  <a:pt x="52830" y="1039"/>
                </a:lnTo>
                <a:lnTo>
                  <a:pt x="52830" y="1039"/>
                </a:lnTo>
                <a:lnTo>
                  <a:pt x="52924" y="850"/>
                </a:lnTo>
                <a:lnTo>
                  <a:pt x="53019" y="756"/>
                </a:lnTo>
                <a:lnTo>
                  <a:pt x="53019" y="756"/>
                </a:lnTo>
                <a:lnTo>
                  <a:pt x="52358" y="944"/>
                </a:lnTo>
                <a:lnTo>
                  <a:pt x="51981" y="1039"/>
                </a:lnTo>
                <a:lnTo>
                  <a:pt x="51887" y="1133"/>
                </a:lnTo>
                <a:lnTo>
                  <a:pt x="51887" y="1227"/>
                </a:lnTo>
                <a:lnTo>
                  <a:pt x="51604" y="1039"/>
                </a:lnTo>
                <a:lnTo>
                  <a:pt x="50755" y="1039"/>
                </a:lnTo>
                <a:lnTo>
                  <a:pt x="50755" y="944"/>
                </a:lnTo>
                <a:lnTo>
                  <a:pt x="50755" y="850"/>
                </a:lnTo>
                <a:lnTo>
                  <a:pt x="50660" y="850"/>
                </a:lnTo>
                <a:lnTo>
                  <a:pt x="50660" y="1039"/>
                </a:lnTo>
                <a:lnTo>
                  <a:pt x="49623" y="1322"/>
                </a:lnTo>
                <a:lnTo>
                  <a:pt x="49151" y="1416"/>
                </a:lnTo>
                <a:lnTo>
                  <a:pt x="48679" y="1416"/>
                </a:lnTo>
                <a:lnTo>
                  <a:pt x="48679" y="1322"/>
                </a:lnTo>
                <a:lnTo>
                  <a:pt x="48773" y="1322"/>
                </a:lnTo>
                <a:lnTo>
                  <a:pt x="48585" y="1133"/>
                </a:lnTo>
                <a:lnTo>
                  <a:pt x="47547" y="1133"/>
                </a:lnTo>
                <a:lnTo>
                  <a:pt x="46981" y="1322"/>
                </a:lnTo>
                <a:lnTo>
                  <a:pt x="46038" y="1699"/>
                </a:lnTo>
                <a:lnTo>
                  <a:pt x="46038" y="1699"/>
                </a:lnTo>
                <a:lnTo>
                  <a:pt x="46132" y="1605"/>
                </a:lnTo>
                <a:lnTo>
                  <a:pt x="46038" y="1510"/>
                </a:lnTo>
                <a:lnTo>
                  <a:pt x="45755" y="1699"/>
                </a:lnTo>
                <a:lnTo>
                  <a:pt x="45660" y="1793"/>
                </a:lnTo>
                <a:lnTo>
                  <a:pt x="45566" y="1793"/>
                </a:lnTo>
                <a:lnTo>
                  <a:pt x="45472" y="1699"/>
                </a:lnTo>
                <a:lnTo>
                  <a:pt x="45472" y="1510"/>
                </a:lnTo>
                <a:lnTo>
                  <a:pt x="45755" y="1510"/>
                </a:lnTo>
                <a:lnTo>
                  <a:pt x="45566" y="1416"/>
                </a:lnTo>
                <a:lnTo>
                  <a:pt x="45189" y="1416"/>
                </a:lnTo>
                <a:lnTo>
                  <a:pt x="44245" y="1605"/>
                </a:lnTo>
                <a:lnTo>
                  <a:pt x="42736" y="2076"/>
                </a:lnTo>
                <a:lnTo>
                  <a:pt x="42736" y="2076"/>
                </a:lnTo>
                <a:lnTo>
                  <a:pt x="43113" y="1793"/>
                </a:lnTo>
                <a:lnTo>
                  <a:pt x="43491" y="1605"/>
                </a:lnTo>
                <a:lnTo>
                  <a:pt x="43208" y="1699"/>
                </a:lnTo>
                <a:lnTo>
                  <a:pt x="42956" y="1762"/>
                </a:lnTo>
                <a:lnTo>
                  <a:pt x="42924" y="1793"/>
                </a:lnTo>
                <a:lnTo>
                  <a:pt x="42453" y="1982"/>
                </a:lnTo>
                <a:lnTo>
                  <a:pt x="42075" y="1982"/>
                </a:lnTo>
                <a:lnTo>
                  <a:pt x="41981" y="1888"/>
                </a:lnTo>
                <a:lnTo>
                  <a:pt x="40377" y="1888"/>
                </a:lnTo>
                <a:lnTo>
                  <a:pt x="38962" y="1982"/>
                </a:lnTo>
                <a:lnTo>
                  <a:pt x="39057" y="2076"/>
                </a:lnTo>
                <a:lnTo>
                  <a:pt x="38962" y="2171"/>
                </a:lnTo>
                <a:lnTo>
                  <a:pt x="38679" y="2265"/>
                </a:lnTo>
                <a:lnTo>
                  <a:pt x="38774" y="2076"/>
                </a:lnTo>
                <a:lnTo>
                  <a:pt x="38679" y="2076"/>
                </a:lnTo>
                <a:lnTo>
                  <a:pt x="38585" y="2171"/>
                </a:lnTo>
                <a:lnTo>
                  <a:pt x="38491" y="2265"/>
                </a:lnTo>
                <a:lnTo>
                  <a:pt x="38302" y="2171"/>
                </a:lnTo>
                <a:lnTo>
                  <a:pt x="38208" y="1982"/>
                </a:lnTo>
                <a:lnTo>
                  <a:pt x="37453" y="1982"/>
                </a:lnTo>
                <a:lnTo>
                  <a:pt x="37736" y="2171"/>
                </a:lnTo>
                <a:lnTo>
                  <a:pt x="37264" y="2171"/>
                </a:lnTo>
                <a:lnTo>
                  <a:pt x="37076" y="2076"/>
                </a:lnTo>
                <a:lnTo>
                  <a:pt x="36793" y="2171"/>
                </a:lnTo>
                <a:lnTo>
                  <a:pt x="36887" y="1982"/>
                </a:lnTo>
                <a:lnTo>
                  <a:pt x="35943" y="2359"/>
                </a:lnTo>
                <a:lnTo>
                  <a:pt x="34906" y="2548"/>
                </a:lnTo>
                <a:lnTo>
                  <a:pt x="33868" y="2737"/>
                </a:lnTo>
                <a:lnTo>
                  <a:pt x="32925" y="2737"/>
                </a:lnTo>
                <a:lnTo>
                  <a:pt x="33113" y="2642"/>
                </a:lnTo>
                <a:lnTo>
                  <a:pt x="32830" y="2642"/>
                </a:lnTo>
                <a:lnTo>
                  <a:pt x="32547" y="2737"/>
                </a:lnTo>
                <a:lnTo>
                  <a:pt x="32076" y="2925"/>
                </a:lnTo>
                <a:lnTo>
                  <a:pt x="31321" y="2925"/>
                </a:lnTo>
                <a:lnTo>
                  <a:pt x="30472" y="3020"/>
                </a:lnTo>
                <a:lnTo>
                  <a:pt x="29623" y="3114"/>
                </a:lnTo>
                <a:lnTo>
                  <a:pt x="27736" y="3397"/>
                </a:lnTo>
                <a:lnTo>
                  <a:pt x="26698" y="3491"/>
                </a:lnTo>
                <a:lnTo>
                  <a:pt x="26415" y="3586"/>
                </a:lnTo>
                <a:lnTo>
                  <a:pt x="26321" y="3680"/>
                </a:lnTo>
                <a:lnTo>
                  <a:pt x="26132" y="3586"/>
                </a:lnTo>
                <a:lnTo>
                  <a:pt x="25944" y="3491"/>
                </a:lnTo>
                <a:lnTo>
                  <a:pt x="25755" y="3586"/>
                </a:lnTo>
                <a:lnTo>
                  <a:pt x="25661" y="3869"/>
                </a:lnTo>
                <a:lnTo>
                  <a:pt x="25189" y="3774"/>
                </a:lnTo>
                <a:lnTo>
                  <a:pt x="24623" y="3774"/>
                </a:lnTo>
                <a:lnTo>
                  <a:pt x="23491" y="3963"/>
                </a:lnTo>
                <a:lnTo>
                  <a:pt x="22642" y="4057"/>
                </a:lnTo>
                <a:lnTo>
                  <a:pt x="21793" y="4152"/>
                </a:lnTo>
                <a:lnTo>
                  <a:pt x="21887" y="4057"/>
                </a:lnTo>
                <a:lnTo>
                  <a:pt x="21698" y="4152"/>
                </a:lnTo>
                <a:lnTo>
                  <a:pt x="21510" y="4340"/>
                </a:lnTo>
                <a:lnTo>
                  <a:pt x="21415" y="4529"/>
                </a:lnTo>
                <a:lnTo>
                  <a:pt x="21227" y="4623"/>
                </a:lnTo>
                <a:lnTo>
                  <a:pt x="21132" y="4529"/>
                </a:lnTo>
                <a:lnTo>
                  <a:pt x="20944" y="4435"/>
                </a:lnTo>
                <a:lnTo>
                  <a:pt x="20378" y="4340"/>
                </a:lnTo>
                <a:lnTo>
                  <a:pt x="19906" y="4435"/>
                </a:lnTo>
                <a:lnTo>
                  <a:pt x="19529" y="4623"/>
                </a:lnTo>
                <a:lnTo>
                  <a:pt x="19434" y="4529"/>
                </a:lnTo>
                <a:lnTo>
                  <a:pt x="19340" y="4529"/>
                </a:lnTo>
                <a:lnTo>
                  <a:pt x="18868" y="4623"/>
                </a:lnTo>
                <a:lnTo>
                  <a:pt x="17925" y="5001"/>
                </a:lnTo>
                <a:lnTo>
                  <a:pt x="17925" y="4812"/>
                </a:lnTo>
                <a:lnTo>
                  <a:pt x="17736" y="5001"/>
                </a:lnTo>
                <a:lnTo>
                  <a:pt x="17548" y="5095"/>
                </a:lnTo>
                <a:lnTo>
                  <a:pt x="17359" y="5189"/>
                </a:lnTo>
                <a:lnTo>
                  <a:pt x="16887" y="5284"/>
                </a:lnTo>
                <a:lnTo>
                  <a:pt x="16982" y="5189"/>
                </a:lnTo>
                <a:lnTo>
                  <a:pt x="16982" y="5189"/>
                </a:lnTo>
                <a:lnTo>
                  <a:pt x="16321" y="5284"/>
                </a:lnTo>
                <a:lnTo>
                  <a:pt x="15755" y="5472"/>
                </a:lnTo>
                <a:lnTo>
                  <a:pt x="15189" y="5567"/>
                </a:lnTo>
                <a:lnTo>
                  <a:pt x="14623" y="5567"/>
                </a:lnTo>
                <a:lnTo>
                  <a:pt x="15283" y="5472"/>
                </a:lnTo>
                <a:lnTo>
                  <a:pt x="15189" y="5378"/>
                </a:lnTo>
                <a:lnTo>
                  <a:pt x="15095" y="5284"/>
                </a:lnTo>
                <a:lnTo>
                  <a:pt x="15095" y="5189"/>
                </a:lnTo>
                <a:lnTo>
                  <a:pt x="15095" y="5095"/>
                </a:lnTo>
                <a:lnTo>
                  <a:pt x="14906" y="5189"/>
                </a:lnTo>
                <a:lnTo>
                  <a:pt x="14529" y="5284"/>
                </a:lnTo>
                <a:lnTo>
                  <a:pt x="13680" y="5472"/>
                </a:lnTo>
                <a:lnTo>
                  <a:pt x="13680" y="5567"/>
                </a:lnTo>
                <a:lnTo>
                  <a:pt x="13585" y="5567"/>
                </a:lnTo>
                <a:lnTo>
                  <a:pt x="13585" y="5504"/>
                </a:lnTo>
                <a:lnTo>
                  <a:pt x="13585" y="5504"/>
                </a:lnTo>
                <a:lnTo>
                  <a:pt x="13397" y="5567"/>
                </a:lnTo>
                <a:lnTo>
                  <a:pt x="13208" y="5661"/>
                </a:lnTo>
                <a:lnTo>
                  <a:pt x="13302" y="5755"/>
                </a:lnTo>
                <a:lnTo>
                  <a:pt x="13585" y="5661"/>
                </a:lnTo>
                <a:lnTo>
                  <a:pt x="13868" y="5661"/>
                </a:lnTo>
                <a:lnTo>
                  <a:pt x="13585" y="5850"/>
                </a:lnTo>
                <a:lnTo>
                  <a:pt x="13302" y="5850"/>
                </a:lnTo>
                <a:lnTo>
                  <a:pt x="13019" y="5755"/>
                </a:lnTo>
                <a:lnTo>
                  <a:pt x="12736" y="5755"/>
                </a:lnTo>
                <a:lnTo>
                  <a:pt x="11133" y="6227"/>
                </a:lnTo>
                <a:lnTo>
                  <a:pt x="11038" y="6133"/>
                </a:lnTo>
                <a:lnTo>
                  <a:pt x="10472" y="6321"/>
                </a:lnTo>
                <a:lnTo>
                  <a:pt x="10001" y="6416"/>
                </a:lnTo>
                <a:lnTo>
                  <a:pt x="9434" y="6510"/>
                </a:lnTo>
                <a:lnTo>
                  <a:pt x="8680" y="6699"/>
                </a:lnTo>
                <a:lnTo>
                  <a:pt x="7642" y="6888"/>
                </a:lnTo>
                <a:lnTo>
                  <a:pt x="6416" y="7076"/>
                </a:lnTo>
                <a:lnTo>
                  <a:pt x="3963" y="7454"/>
                </a:lnTo>
                <a:lnTo>
                  <a:pt x="1604" y="7831"/>
                </a:lnTo>
                <a:lnTo>
                  <a:pt x="944" y="8020"/>
                </a:lnTo>
                <a:lnTo>
                  <a:pt x="567" y="7925"/>
                </a:lnTo>
                <a:lnTo>
                  <a:pt x="284" y="7831"/>
                </a:lnTo>
                <a:lnTo>
                  <a:pt x="189" y="7831"/>
                </a:lnTo>
                <a:lnTo>
                  <a:pt x="189" y="7925"/>
                </a:lnTo>
                <a:lnTo>
                  <a:pt x="189" y="8208"/>
                </a:lnTo>
                <a:lnTo>
                  <a:pt x="1" y="8397"/>
                </a:lnTo>
                <a:lnTo>
                  <a:pt x="1" y="8586"/>
                </a:lnTo>
                <a:lnTo>
                  <a:pt x="1" y="8680"/>
                </a:lnTo>
                <a:lnTo>
                  <a:pt x="95" y="8774"/>
                </a:lnTo>
                <a:lnTo>
                  <a:pt x="472" y="8869"/>
                </a:lnTo>
                <a:lnTo>
                  <a:pt x="755" y="8869"/>
                </a:lnTo>
                <a:lnTo>
                  <a:pt x="567" y="8963"/>
                </a:lnTo>
                <a:lnTo>
                  <a:pt x="755" y="8963"/>
                </a:lnTo>
                <a:lnTo>
                  <a:pt x="1038" y="8869"/>
                </a:lnTo>
                <a:lnTo>
                  <a:pt x="1416" y="8586"/>
                </a:lnTo>
                <a:lnTo>
                  <a:pt x="1416" y="8774"/>
                </a:lnTo>
                <a:lnTo>
                  <a:pt x="1510" y="8869"/>
                </a:lnTo>
                <a:lnTo>
                  <a:pt x="1699" y="8774"/>
                </a:lnTo>
                <a:lnTo>
                  <a:pt x="1793" y="8774"/>
                </a:lnTo>
                <a:lnTo>
                  <a:pt x="2265" y="8586"/>
                </a:lnTo>
                <a:lnTo>
                  <a:pt x="2642" y="8491"/>
                </a:lnTo>
                <a:lnTo>
                  <a:pt x="3397" y="8491"/>
                </a:lnTo>
                <a:lnTo>
                  <a:pt x="4152" y="8397"/>
                </a:lnTo>
                <a:lnTo>
                  <a:pt x="4623" y="8397"/>
                </a:lnTo>
                <a:lnTo>
                  <a:pt x="5001" y="8114"/>
                </a:lnTo>
                <a:lnTo>
                  <a:pt x="5001" y="8208"/>
                </a:lnTo>
                <a:lnTo>
                  <a:pt x="5284" y="8114"/>
                </a:lnTo>
                <a:lnTo>
                  <a:pt x="5850" y="7831"/>
                </a:lnTo>
                <a:lnTo>
                  <a:pt x="5944" y="7925"/>
                </a:lnTo>
                <a:lnTo>
                  <a:pt x="5850" y="8020"/>
                </a:lnTo>
                <a:lnTo>
                  <a:pt x="5850" y="8114"/>
                </a:lnTo>
                <a:lnTo>
                  <a:pt x="5944" y="8020"/>
                </a:lnTo>
                <a:lnTo>
                  <a:pt x="6416" y="7925"/>
                </a:lnTo>
                <a:lnTo>
                  <a:pt x="7170" y="7925"/>
                </a:lnTo>
                <a:lnTo>
                  <a:pt x="7170" y="8020"/>
                </a:lnTo>
                <a:lnTo>
                  <a:pt x="7076" y="8114"/>
                </a:lnTo>
                <a:lnTo>
                  <a:pt x="7265" y="8020"/>
                </a:lnTo>
                <a:lnTo>
                  <a:pt x="7359" y="7925"/>
                </a:lnTo>
                <a:lnTo>
                  <a:pt x="7359" y="7831"/>
                </a:lnTo>
                <a:lnTo>
                  <a:pt x="7548" y="8020"/>
                </a:lnTo>
                <a:lnTo>
                  <a:pt x="8397" y="7642"/>
                </a:lnTo>
                <a:lnTo>
                  <a:pt x="8963" y="7454"/>
                </a:lnTo>
                <a:lnTo>
                  <a:pt x="9151" y="7359"/>
                </a:lnTo>
                <a:lnTo>
                  <a:pt x="9246" y="7359"/>
                </a:lnTo>
                <a:lnTo>
                  <a:pt x="9151" y="7171"/>
                </a:lnTo>
                <a:lnTo>
                  <a:pt x="9246" y="7076"/>
                </a:lnTo>
                <a:lnTo>
                  <a:pt x="9340" y="7076"/>
                </a:lnTo>
                <a:lnTo>
                  <a:pt x="9340" y="7171"/>
                </a:lnTo>
                <a:lnTo>
                  <a:pt x="9434" y="7076"/>
                </a:lnTo>
                <a:lnTo>
                  <a:pt x="9529" y="7171"/>
                </a:lnTo>
                <a:lnTo>
                  <a:pt x="9434" y="7265"/>
                </a:lnTo>
                <a:lnTo>
                  <a:pt x="9340" y="7265"/>
                </a:lnTo>
                <a:lnTo>
                  <a:pt x="9340" y="7359"/>
                </a:lnTo>
                <a:lnTo>
                  <a:pt x="9717" y="7171"/>
                </a:lnTo>
                <a:lnTo>
                  <a:pt x="10095" y="7076"/>
                </a:lnTo>
                <a:lnTo>
                  <a:pt x="10095" y="7171"/>
                </a:lnTo>
                <a:lnTo>
                  <a:pt x="10001" y="7171"/>
                </a:lnTo>
                <a:lnTo>
                  <a:pt x="9906" y="7265"/>
                </a:lnTo>
                <a:lnTo>
                  <a:pt x="9906" y="7359"/>
                </a:lnTo>
                <a:lnTo>
                  <a:pt x="9623" y="7265"/>
                </a:lnTo>
                <a:lnTo>
                  <a:pt x="9717" y="7454"/>
                </a:lnTo>
                <a:lnTo>
                  <a:pt x="10850" y="7076"/>
                </a:lnTo>
                <a:lnTo>
                  <a:pt x="11038" y="7076"/>
                </a:lnTo>
                <a:lnTo>
                  <a:pt x="11133" y="7171"/>
                </a:lnTo>
                <a:lnTo>
                  <a:pt x="11321" y="7265"/>
                </a:lnTo>
                <a:lnTo>
                  <a:pt x="11416" y="7265"/>
                </a:lnTo>
                <a:lnTo>
                  <a:pt x="11604" y="7171"/>
                </a:lnTo>
                <a:lnTo>
                  <a:pt x="11793" y="6982"/>
                </a:lnTo>
                <a:lnTo>
                  <a:pt x="11887" y="6888"/>
                </a:lnTo>
                <a:lnTo>
                  <a:pt x="12170" y="6888"/>
                </a:lnTo>
                <a:lnTo>
                  <a:pt x="12076" y="7076"/>
                </a:lnTo>
                <a:lnTo>
                  <a:pt x="12265" y="7076"/>
                </a:lnTo>
                <a:lnTo>
                  <a:pt x="12359" y="6888"/>
                </a:lnTo>
                <a:lnTo>
                  <a:pt x="12548" y="6793"/>
                </a:lnTo>
                <a:lnTo>
                  <a:pt x="12736" y="6793"/>
                </a:lnTo>
                <a:lnTo>
                  <a:pt x="12453" y="6982"/>
                </a:lnTo>
                <a:lnTo>
                  <a:pt x="12925" y="6982"/>
                </a:lnTo>
                <a:lnTo>
                  <a:pt x="13491" y="6888"/>
                </a:lnTo>
                <a:lnTo>
                  <a:pt x="14434" y="6605"/>
                </a:lnTo>
                <a:lnTo>
                  <a:pt x="15849" y="6510"/>
                </a:lnTo>
                <a:lnTo>
                  <a:pt x="16510" y="6416"/>
                </a:lnTo>
                <a:lnTo>
                  <a:pt x="16982" y="6227"/>
                </a:lnTo>
                <a:lnTo>
                  <a:pt x="17831" y="6038"/>
                </a:lnTo>
                <a:lnTo>
                  <a:pt x="18680" y="6038"/>
                </a:lnTo>
                <a:lnTo>
                  <a:pt x="19057" y="5850"/>
                </a:lnTo>
                <a:lnTo>
                  <a:pt x="19340" y="5755"/>
                </a:lnTo>
                <a:lnTo>
                  <a:pt x="20472" y="5661"/>
                </a:lnTo>
                <a:lnTo>
                  <a:pt x="21604" y="5567"/>
                </a:lnTo>
                <a:lnTo>
                  <a:pt x="22736" y="5378"/>
                </a:lnTo>
                <a:lnTo>
                  <a:pt x="23774" y="5095"/>
                </a:lnTo>
                <a:lnTo>
                  <a:pt x="23774" y="5284"/>
                </a:lnTo>
                <a:lnTo>
                  <a:pt x="24151" y="5189"/>
                </a:lnTo>
                <a:lnTo>
                  <a:pt x="24246" y="5189"/>
                </a:lnTo>
                <a:lnTo>
                  <a:pt x="24246" y="5095"/>
                </a:lnTo>
                <a:lnTo>
                  <a:pt x="24623" y="5001"/>
                </a:lnTo>
                <a:lnTo>
                  <a:pt x="25000" y="5095"/>
                </a:lnTo>
                <a:lnTo>
                  <a:pt x="25378" y="5095"/>
                </a:lnTo>
                <a:lnTo>
                  <a:pt x="25755" y="4906"/>
                </a:lnTo>
                <a:lnTo>
                  <a:pt x="25755" y="5095"/>
                </a:lnTo>
                <a:lnTo>
                  <a:pt x="25849" y="5001"/>
                </a:lnTo>
                <a:lnTo>
                  <a:pt x="26132" y="4906"/>
                </a:lnTo>
                <a:lnTo>
                  <a:pt x="27264" y="4906"/>
                </a:lnTo>
                <a:lnTo>
                  <a:pt x="28491" y="4718"/>
                </a:lnTo>
                <a:lnTo>
                  <a:pt x="28302" y="4529"/>
                </a:lnTo>
                <a:lnTo>
                  <a:pt x="28491" y="4435"/>
                </a:lnTo>
                <a:lnTo>
                  <a:pt x="28585" y="4340"/>
                </a:lnTo>
                <a:lnTo>
                  <a:pt x="28774" y="4529"/>
                </a:lnTo>
                <a:lnTo>
                  <a:pt x="28679" y="4623"/>
                </a:lnTo>
                <a:lnTo>
                  <a:pt x="29717" y="4623"/>
                </a:lnTo>
                <a:lnTo>
                  <a:pt x="30189" y="4529"/>
                </a:lnTo>
                <a:lnTo>
                  <a:pt x="31510" y="4246"/>
                </a:lnTo>
                <a:lnTo>
                  <a:pt x="32076" y="4057"/>
                </a:lnTo>
                <a:lnTo>
                  <a:pt x="32547" y="3869"/>
                </a:lnTo>
                <a:lnTo>
                  <a:pt x="32642" y="3963"/>
                </a:lnTo>
                <a:lnTo>
                  <a:pt x="32830" y="4057"/>
                </a:lnTo>
                <a:lnTo>
                  <a:pt x="33019" y="4057"/>
                </a:lnTo>
                <a:lnTo>
                  <a:pt x="33679" y="3869"/>
                </a:lnTo>
                <a:lnTo>
                  <a:pt x="33962" y="3586"/>
                </a:lnTo>
                <a:lnTo>
                  <a:pt x="34623" y="3586"/>
                </a:lnTo>
                <a:lnTo>
                  <a:pt x="35660" y="3491"/>
                </a:lnTo>
                <a:lnTo>
                  <a:pt x="37170" y="3586"/>
                </a:lnTo>
                <a:lnTo>
                  <a:pt x="37547" y="3397"/>
                </a:lnTo>
                <a:lnTo>
                  <a:pt x="38019" y="3303"/>
                </a:lnTo>
                <a:lnTo>
                  <a:pt x="39151" y="3208"/>
                </a:lnTo>
                <a:lnTo>
                  <a:pt x="41038" y="3208"/>
                </a:lnTo>
                <a:lnTo>
                  <a:pt x="41038" y="3114"/>
                </a:lnTo>
                <a:lnTo>
                  <a:pt x="41226" y="3020"/>
                </a:lnTo>
                <a:lnTo>
                  <a:pt x="41981" y="2925"/>
                </a:lnTo>
                <a:lnTo>
                  <a:pt x="44811" y="2925"/>
                </a:lnTo>
                <a:lnTo>
                  <a:pt x="45000" y="2831"/>
                </a:lnTo>
                <a:lnTo>
                  <a:pt x="45189" y="2642"/>
                </a:lnTo>
                <a:lnTo>
                  <a:pt x="45283" y="2548"/>
                </a:lnTo>
                <a:lnTo>
                  <a:pt x="45566" y="2548"/>
                </a:lnTo>
                <a:lnTo>
                  <a:pt x="45472" y="2737"/>
                </a:lnTo>
                <a:lnTo>
                  <a:pt x="45472" y="2737"/>
                </a:lnTo>
                <a:lnTo>
                  <a:pt x="46132" y="2548"/>
                </a:lnTo>
                <a:lnTo>
                  <a:pt x="46887" y="2548"/>
                </a:lnTo>
                <a:lnTo>
                  <a:pt x="47547" y="2454"/>
                </a:lnTo>
                <a:lnTo>
                  <a:pt x="48207" y="2265"/>
                </a:lnTo>
                <a:lnTo>
                  <a:pt x="48302" y="2359"/>
                </a:lnTo>
                <a:lnTo>
                  <a:pt x="49434" y="2359"/>
                </a:lnTo>
                <a:lnTo>
                  <a:pt x="49717" y="2265"/>
                </a:lnTo>
                <a:lnTo>
                  <a:pt x="50094" y="2171"/>
                </a:lnTo>
                <a:lnTo>
                  <a:pt x="50755" y="2076"/>
                </a:lnTo>
                <a:lnTo>
                  <a:pt x="52170" y="1982"/>
                </a:lnTo>
                <a:lnTo>
                  <a:pt x="54056" y="1793"/>
                </a:lnTo>
                <a:lnTo>
                  <a:pt x="56132" y="1510"/>
                </a:lnTo>
                <a:lnTo>
                  <a:pt x="56037" y="1605"/>
                </a:lnTo>
                <a:lnTo>
                  <a:pt x="55943" y="1699"/>
                </a:lnTo>
                <a:lnTo>
                  <a:pt x="55754" y="1699"/>
                </a:lnTo>
                <a:lnTo>
                  <a:pt x="55471" y="1793"/>
                </a:lnTo>
                <a:lnTo>
                  <a:pt x="55377" y="1888"/>
                </a:lnTo>
                <a:lnTo>
                  <a:pt x="56415" y="1605"/>
                </a:lnTo>
                <a:lnTo>
                  <a:pt x="56887" y="1510"/>
                </a:lnTo>
                <a:lnTo>
                  <a:pt x="56981" y="1605"/>
                </a:lnTo>
                <a:lnTo>
                  <a:pt x="56887" y="1699"/>
                </a:lnTo>
                <a:lnTo>
                  <a:pt x="57358" y="1605"/>
                </a:lnTo>
                <a:lnTo>
                  <a:pt x="57736" y="1605"/>
                </a:lnTo>
                <a:lnTo>
                  <a:pt x="58207" y="1510"/>
                </a:lnTo>
                <a:lnTo>
                  <a:pt x="58679" y="1510"/>
                </a:lnTo>
                <a:lnTo>
                  <a:pt x="58773" y="1416"/>
                </a:lnTo>
                <a:lnTo>
                  <a:pt x="58868" y="1322"/>
                </a:lnTo>
                <a:lnTo>
                  <a:pt x="59056" y="1133"/>
                </a:lnTo>
                <a:lnTo>
                  <a:pt x="59151" y="1227"/>
                </a:lnTo>
                <a:lnTo>
                  <a:pt x="59339" y="1227"/>
                </a:lnTo>
                <a:lnTo>
                  <a:pt x="59434" y="1322"/>
                </a:lnTo>
                <a:lnTo>
                  <a:pt x="59339" y="1510"/>
                </a:lnTo>
                <a:lnTo>
                  <a:pt x="59811" y="1416"/>
                </a:lnTo>
                <a:lnTo>
                  <a:pt x="60000" y="1322"/>
                </a:lnTo>
                <a:lnTo>
                  <a:pt x="60094" y="1416"/>
                </a:lnTo>
                <a:lnTo>
                  <a:pt x="60377" y="1322"/>
                </a:lnTo>
                <a:lnTo>
                  <a:pt x="60660" y="1227"/>
                </a:lnTo>
                <a:lnTo>
                  <a:pt x="61320" y="1133"/>
                </a:lnTo>
                <a:lnTo>
                  <a:pt x="61981" y="1227"/>
                </a:lnTo>
                <a:lnTo>
                  <a:pt x="62641" y="1227"/>
                </a:lnTo>
                <a:lnTo>
                  <a:pt x="62547" y="1133"/>
                </a:lnTo>
                <a:lnTo>
                  <a:pt x="63207" y="1039"/>
                </a:lnTo>
                <a:lnTo>
                  <a:pt x="63019" y="1133"/>
                </a:lnTo>
                <a:lnTo>
                  <a:pt x="63585" y="1133"/>
                </a:lnTo>
                <a:lnTo>
                  <a:pt x="63302" y="1039"/>
                </a:lnTo>
                <a:lnTo>
                  <a:pt x="63773" y="850"/>
                </a:lnTo>
                <a:lnTo>
                  <a:pt x="64151" y="756"/>
                </a:lnTo>
                <a:lnTo>
                  <a:pt x="64434" y="850"/>
                </a:lnTo>
                <a:lnTo>
                  <a:pt x="64434" y="1133"/>
                </a:lnTo>
                <a:lnTo>
                  <a:pt x="65283" y="850"/>
                </a:lnTo>
                <a:lnTo>
                  <a:pt x="65283" y="944"/>
                </a:lnTo>
                <a:lnTo>
                  <a:pt x="65471" y="944"/>
                </a:lnTo>
                <a:lnTo>
                  <a:pt x="65566" y="850"/>
                </a:lnTo>
                <a:lnTo>
                  <a:pt x="65754" y="944"/>
                </a:lnTo>
                <a:lnTo>
                  <a:pt x="66132" y="850"/>
                </a:lnTo>
                <a:lnTo>
                  <a:pt x="66981" y="850"/>
                </a:lnTo>
                <a:lnTo>
                  <a:pt x="66981" y="944"/>
                </a:lnTo>
                <a:lnTo>
                  <a:pt x="66886" y="1039"/>
                </a:lnTo>
                <a:lnTo>
                  <a:pt x="66792" y="1039"/>
                </a:lnTo>
                <a:lnTo>
                  <a:pt x="66792" y="1133"/>
                </a:lnTo>
                <a:lnTo>
                  <a:pt x="67641" y="944"/>
                </a:lnTo>
                <a:lnTo>
                  <a:pt x="68113" y="850"/>
                </a:lnTo>
                <a:lnTo>
                  <a:pt x="68584" y="850"/>
                </a:lnTo>
                <a:lnTo>
                  <a:pt x="68773" y="944"/>
                </a:lnTo>
                <a:lnTo>
                  <a:pt x="68962" y="944"/>
                </a:lnTo>
                <a:lnTo>
                  <a:pt x="69150" y="850"/>
                </a:lnTo>
                <a:lnTo>
                  <a:pt x="70849" y="944"/>
                </a:lnTo>
                <a:lnTo>
                  <a:pt x="71509" y="850"/>
                </a:lnTo>
                <a:lnTo>
                  <a:pt x="72169" y="756"/>
                </a:lnTo>
                <a:lnTo>
                  <a:pt x="73207" y="756"/>
                </a:lnTo>
                <a:lnTo>
                  <a:pt x="73584" y="944"/>
                </a:lnTo>
                <a:lnTo>
                  <a:pt x="73962" y="944"/>
                </a:lnTo>
                <a:lnTo>
                  <a:pt x="73773" y="756"/>
                </a:lnTo>
                <a:lnTo>
                  <a:pt x="74056" y="567"/>
                </a:lnTo>
                <a:lnTo>
                  <a:pt x="74150" y="567"/>
                </a:lnTo>
                <a:lnTo>
                  <a:pt x="74150" y="756"/>
                </a:lnTo>
                <a:lnTo>
                  <a:pt x="74339" y="850"/>
                </a:lnTo>
                <a:lnTo>
                  <a:pt x="74433" y="756"/>
                </a:lnTo>
                <a:lnTo>
                  <a:pt x="74716" y="661"/>
                </a:lnTo>
                <a:lnTo>
                  <a:pt x="75188" y="661"/>
                </a:lnTo>
                <a:lnTo>
                  <a:pt x="75188" y="756"/>
                </a:lnTo>
                <a:lnTo>
                  <a:pt x="74999" y="850"/>
                </a:lnTo>
                <a:lnTo>
                  <a:pt x="75377" y="756"/>
                </a:lnTo>
                <a:lnTo>
                  <a:pt x="75754" y="756"/>
                </a:lnTo>
                <a:lnTo>
                  <a:pt x="75471" y="850"/>
                </a:lnTo>
                <a:lnTo>
                  <a:pt x="75565" y="944"/>
                </a:lnTo>
                <a:lnTo>
                  <a:pt x="76226" y="1039"/>
                </a:lnTo>
                <a:lnTo>
                  <a:pt x="76320" y="850"/>
                </a:lnTo>
                <a:lnTo>
                  <a:pt x="76509" y="850"/>
                </a:lnTo>
                <a:lnTo>
                  <a:pt x="76792" y="756"/>
                </a:lnTo>
                <a:lnTo>
                  <a:pt x="77075" y="661"/>
                </a:lnTo>
                <a:lnTo>
                  <a:pt x="76886" y="850"/>
                </a:lnTo>
                <a:lnTo>
                  <a:pt x="76981" y="944"/>
                </a:lnTo>
                <a:lnTo>
                  <a:pt x="77264" y="1039"/>
                </a:lnTo>
                <a:lnTo>
                  <a:pt x="77547" y="1133"/>
                </a:lnTo>
                <a:lnTo>
                  <a:pt x="77924" y="1227"/>
                </a:lnTo>
                <a:lnTo>
                  <a:pt x="78018" y="1133"/>
                </a:lnTo>
                <a:lnTo>
                  <a:pt x="77924" y="1039"/>
                </a:lnTo>
                <a:lnTo>
                  <a:pt x="78207" y="944"/>
                </a:lnTo>
                <a:lnTo>
                  <a:pt x="78490" y="1039"/>
                </a:lnTo>
                <a:lnTo>
                  <a:pt x="78773" y="1039"/>
                </a:lnTo>
                <a:lnTo>
                  <a:pt x="79056" y="1133"/>
                </a:lnTo>
                <a:lnTo>
                  <a:pt x="79716" y="944"/>
                </a:lnTo>
                <a:lnTo>
                  <a:pt x="80282" y="756"/>
                </a:lnTo>
                <a:lnTo>
                  <a:pt x="80282" y="850"/>
                </a:lnTo>
                <a:lnTo>
                  <a:pt x="80188" y="944"/>
                </a:lnTo>
                <a:lnTo>
                  <a:pt x="80848" y="1039"/>
                </a:lnTo>
                <a:lnTo>
                  <a:pt x="81131" y="1039"/>
                </a:lnTo>
                <a:lnTo>
                  <a:pt x="81131" y="1133"/>
                </a:lnTo>
                <a:lnTo>
                  <a:pt x="81037" y="1227"/>
                </a:lnTo>
                <a:lnTo>
                  <a:pt x="81697" y="1039"/>
                </a:lnTo>
                <a:lnTo>
                  <a:pt x="81886" y="944"/>
                </a:lnTo>
                <a:lnTo>
                  <a:pt x="81792" y="850"/>
                </a:lnTo>
                <a:lnTo>
                  <a:pt x="81414" y="850"/>
                </a:lnTo>
                <a:lnTo>
                  <a:pt x="80943" y="944"/>
                </a:lnTo>
                <a:lnTo>
                  <a:pt x="81037" y="756"/>
                </a:lnTo>
                <a:lnTo>
                  <a:pt x="80754" y="944"/>
                </a:lnTo>
                <a:lnTo>
                  <a:pt x="80660" y="756"/>
                </a:lnTo>
                <a:lnTo>
                  <a:pt x="80754" y="661"/>
                </a:lnTo>
                <a:lnTo>
                  <a:pt x="80188" y="661"/>
                </a:lnTo>
                <a:lnTo>
                  <a:pt x="80188" y="567"/>
                </a:lnTo>
                <a:lnTo>
                  <a:pt x="80282" y="567"/>
                </a:lnTo>
                <a:lnTo>
                  <a:pt x="79528" y="473"/>
                </a:lnTo>
                <a:lnTo>
                  <a:pt x="79339" y="567"/>
                </a:lnTo>
                <a:lnTo>
                  <a:pt x="79245" y="567"/>
                </a:lnTo>
                <a:lnTo>
                  <a:pt x="79245" y="661"/>
                </a:lnTo>
                <a:lnTo>
                  <a:pt x="79056" y="850"/>
                </a:lnTo>
                <a:lnTo>
                  <a:pt x="78867" y="378"/>
                </a:lnTo>
                <a:lnTo>
                  <a:pt x="78679" y="473"/>
                </a:lnTo>
                <a:lnTo>
                  <a:pt x="78396" y="567"/>
                </a:lnTo>
                <a:lnTo>
                  <a:pt x="78018" y="661"/>
                </a:lnTo>
                <a:lnTo>
                  <a:pt x="77924" y="661"/>
                </a:lnTo>
                <a:lnTo>
                  <a:pt x="77830" y="567"/>
                </a:lnTo>
                <a:lnTo>
                  <a:pt x="77075" y="567"/>
                </a:lnTo>
                <a:lnTo>
                  <a:pt x="77264" y="473"/>
                </a:lnTo>
                <a:lnTo>
                  <a:pt x="77169" y="284"/>
                </a:lnTo>
                <a:lnTo>
                  <a:pt x="76981" y="378"/>
                </a:lnTo>
                <a:lnTo>
                  <a:pt x="76792" y="473"/>
                </a:lnTo>
                <a:lnTo>
                  <a:pt x="76037" y="473"/>
                </a:lnTo>
                <a:lnTo>
                  <a:pt x="74716" y="190"/>
                </a:lnTo>
                <a:lnTo>
                  <a:pt x="74433" y="378"/>
                </a:lnTo>
                <a:lnTo>
                  <a:pt x="74056" y="378"/>
                </a:lnTo>
                <a:lnTo>
                  <a:pt x="74150" y="190"/>
                </a:lnTo>
                <a:lnTo>
                  <a:pt x="74056" y="190"/>
                </a:lnTo>
                <a:lnTo>
                  <a:pt x="73773" y="284"/>
                </a:lnTo>
                <a:lnTo>
                  <a:pt x="73773" y="95"/>
                </a:lnTo>
                <a:lnTo>
                  <a:pt x="73301" y="190"/>
                </a:lnTo>
                <a:lnTo>
                  <a:pt x="72830" y="190"/>
                </a:lnTo>
                <a:lnTo>
                  <a:pt x="72830" y="378"/>
                </a:lnTo>
                <a:lnTo>
                  <a:pt x="72924" y="473"/>
                </a:lnTo>
                <a:lnTo>
                  <a:pt x="72924" y="567"/>
                </a:lnTo>
                <a:lnTo>
                  <a:pt x="72735" y="661"/>
                </a:lnTo>
                <a:lnTo>
                  <a:pt x="72735" y="567"/>
                </a:lnTo>
                <a:lnTo>
                  <a:pt x="72547" y="473"/>
                </a:lnTo>
                <a:lnTo>
                  <a:pt x="72452" y="378"/>
                </a:lnTo>
                <a:lnTo>
                  <a:pt x="72641" y="284"/>
                </a:lnTo>
                <a:lnTo>
                  <a:pt x="71603" y="284"/>
                </a:lnTo>
                <a:lnTo>
                  <a:pt x="70849" y="190"/>
                </a:lnTo>
                <a:lnTo>
                  <a:pt x="70660" y="284"/>
                </a:lnTo>
                <a:lnTo>
                  <a:pt x="69905" y="473"/>
                </a:lnTo>
                <a:lnTo>
                  <a:pt x="69056" y="473"/>
                </a:lnTo>
                <a:lnTo>
                  <a:pt x="68207" y="378"/>
                </a:lnTo>
                <a:lnTo>
                  <a:pt x="67547" y="284"/>
                </a:lnTo>
                <a:lnTo>
                  <a:pt x="67641" y="190"/>
                </a:lnTo>
                <a:lnTo>
                  <a:pt x="67735" y="190"/>
                </a:lnTo>
                <a:lnTo>
                  <a:pt x="67169" y="95"/>
                </a:lnTo>
                <a:lnTo>
                  <a:pt x="66698" y="95"/>
                </a:lnTo>
                <a:lnTo>
                  <a:pt x="66886" y="190"/>
                </a:lnTo>
                <a:lnTo>
                  <a:pt x="65283" y="190"/>
                </a:lnTo>
                <a:lnTo>
                  <a:pt x="64905" y="95"/>
                </a:lnTo>
                <a:lnTo>
                  <a:pt x="64905" y="190"/>
                </a:lnTo>
                <a:lnTo>
                  <a:pt x="65000" y="190"/>
                </a:lnTo>
                <a:lnTo>
                  <a:pt x="65094" y="284"/>
                </a:lnTo>
                <a:lnTo>
                  <a:pt x="65094" y="378"/>
                </a:lnTo>
                <a:lnTo>
                  <a:pt x="64528" y="284"/>
                </a:lnTo>
                <a:lnTo>
                  <a:pt x="63962" y="190"/>
                </a:lnTo>
                <a:lnTo>
                  <a:pt x="63773" y="284"/>
                </a:lnTo>
                <a:lnTo>
                  <a:pt x="63585" y="473"/>
                </a:lnTo>
                <a:lnTo>
                  <a:pt x="63396" y="567"/>
                </a:lnTo>
                <a:lnTo>
                  <a:pt x="63302" y="567"/>
                </a:lnTo>
                <a:lnTo>
                  <a:pt x="63207" y="473"/>
                </a:lnTo>
                <a:lnTo>
                  <a:pt x="63207" y="284"/>
                </a:lnTo>
                <a:lnTo>
                  <a:pt x="63396" y="284"/>
                </a:lnTo>
                <a:lnTo>
                  <a:pt x="63490" y="190"/>
                </a:lnTo>
                <a:lnTo>
                  <a:pt x="63113" y="190"/>
                </a:lnTo>
                <a:lnTo>
                  <a:pt x="61981" y="284"/>
                </a:lnTo>
                <a:lnTo>
                  <a:pt x="61320" y="284"/>
                </a:lnTo>
                <a:lnTo>
                  <a:pt x="61226" y="190"/>
                </a:lnTo>
                <a:lnTo>
                  <a:pt x="61320" y="95"/>
                </a:lnTo>
                <a:lnTo>
                  <a:pt x="60849" y="190"/>
                </a:lnTo>
                <a:lnTo>
                  <a:pt x="60547" y="3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pencil - Light paper">
  <p:cSld name="BLANK_1_1">
    <p:bg>
      <p:bgPr>
        <a:solidFill>
          <a:schemeClr val="accent5"/>
        </a:solidFill>
        <a:effectLst/>
      </p:bgPr>
    </p:bg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5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13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29000" y="526700"/>
            <a:ext cx="6902100" cy="46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29000" y="1352549"/>
            <a:ext cx="6902100" cy="3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Nunito Light"/>
              <a:buChar char="✘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1pPr>
            <a:lvl2pPr marL="914400" lvl="1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2pPr>
            <a:lvl3pPr marL="1371600" lvl="2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3pPr>
            <a:lvl4pPr marL="1828800" lvl="3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4pPr>
            <a:lvl5pPr marL="2286000" lvl="4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5pPr>
            <a:lvl6pPr marL="2743200" lvl="5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6pPr>
            <a:lvl7pPr marL="3200400" lvl="6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7pPr>
            <a:lvl8pPr marL="3657600" lvl="7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8pPr>
            <a:lvl9pPr marL="4114800" lvl="8" indent="-3810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9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emf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15"/>
          <p:cNvSpPr txBox="1">
            <a:spLocks noGrp="1"/>
          </p:cNvSpPr>
          <p:nvPr>
            <p:ph type="ctrTitle"/>
          </p:nvPr>
        </p:nvSpPr>
        <p:spPr>
          <a:xfrm>
            <a:off x="247882" y="758752"/>
            <a:ext cx="8648240" cy="1159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 algn="ctr"/>
            <a:r>
              <a:rPr lang="en-IN" sz="5000" dirty="0"/>
              <a:t>Selection : An Introduction</a:t>
            </a:r>
            <a:endParaRPr sz="5000" dirty="0"/>
          </a:p>
        </p:txBody>
      </p:sp>
      <p:sp>
        <p:nvSpPr>
          <p:cNvPr id="768" name="Google Shape;768;p15"/>
          <p:cNvSpPr/>
          <p:nvPr/>
        </p:nvSpPr>
        <p:spPr>
          <a:xfrm rot="10800000">
            <a:off x="3793882" y="1363173"/>
            <a:ext cx="1556240" cy="60527"/>
          </a:xfrm>
          <a:custGeom>
            <a:avLst/>
            <a:gdLst/>
            <a:ahLst/>
            <a:cxnLst/>
            <a:rect l="l" t="t" r="r" b="b"/>
            <a:pathLst>
              <a:path w="27831" h="2831" extrusionOk="0">
                <a:moveTo>
                  <a:pt x="27264" y="944"/>
                </a:moveTo>
                <a:lnTo>
                  <a:pt x="27359" y="1086"/>
                </a:lnTo>
                <a:lnTo>
                  <a:pt x="27359" y="944"/>
                </a:lnTo>
                <a:close/>
                <a:moveTo>
                  <a:pt x="27359" y="1086"/>
                </a:moveTo>
                <a:lnTo>
                  <a:pt x="27359" y="1133"/>
                </a:lnTo>
                <a:lnTo>
                  <a:pt x="27372" y="1106"/>
                </a:lnTo>
                <a:lnTo>
                  <a:pt x="27372" y="1106"/>
                </a:lnTo>
                <a:lnTo>
                  <a:pt x="27359" y="1086"/>
                </a:lnTo>
                <a:close/>
                <a:moveTo>
                  <a:pt x="27453" y="944"/>
                </a:moveTo>
                <a:lnTo>
                  <a:pt x="27372" y="1106"/>
                </a:lnTo>
                <a:lnTo>
                  <a:pt x="27372" y="1106"/>
                </a:lnTo>
                <a:lnTo>
                  <a:pt x="27453" y="1227"/>
                </a:lnTo>
                <a:lnTo>
                  <a:pt x="27453" y="944"/>
                </a:lnTo>
                <a:close/>
                <a:moveTo>
                  <a:pt x="27642" y="1039"/>
                </a:moveTo>
                <a:lnTo>
                  <a:pt x="27453" y="1227"/>
                </a:lnTo>
                <a:lnTo>
                  <a:pt x="27453" y="1322"/>
                </a:lnTo>
                <a:lnTo>
                  <a:pt x="27453" y="1416"/>
                </a:lnTo>
                <a:lnTo>
                  <a:pt x="27830" y="1416"/>
                </a:lnTo>
                <a:lnTo>
                  <a:pt x="27830" y="1227"/>
                </a:lnTo>
                <a:lnTo>
                  <a:pt x="27736" y="1322"/>
                </a:lnTo>
                <a:lnTo>
                  <a:pt x="27736" y="1227"/>
                </a:lnTo>
                <a:lnTo>
                  <a:pt x="27736" y="1133"/>
                </a:lnTo>
                <a:lnTo>
                  <a:pt x="27642" y="1039"/>
                </a:lnTo>
                <a:close/>
                <a:moveTo>
                  <a:pt x="20189" y="1"/>
                </a:moveTo>
                <a:lnTo>
                  <a:pt x="20095" y="190"/>
                </a:lnTo>
                <a:lnTo>
                  <a:pt x="20000" y="95"/>
                </a:lnTo>
                <a:lnTo>
                  <a:pt x="19906" y="284"/>
                </a:lnTo>
                <a:lnTo>
                  <a:pt x="19812" y="473"/>
                </a:lnTo>
                <a:lnTo>
                  <a:pt x="19529" y="284"/>
                </a:lnTo>
                <a:lnTo>
                  <a:pt x="19340" y="95"/>
                </a:lnTo>
                <a:lnTo>
                  <a:pt x="19246" y="95"/>
                </a:lnTo>
                <a:lnTo>
                  <a:pt x="19246" y="190"/>
                </a:lnTo>
                <a:lnTo>
                  <a:pt x="19151" y="378"/>
                </a:lnTo>
                <a:lnTo>
                  <a:pt x="19434" y="190"/>
                </a:lnTo>
                <a:lnTo>
                  <a:pt x="19246" y="473"/>
                </a:lnTo>
                <a:lnTo>
                  <a:pt x="19434" y="378"/>
                </a:lnTo>
                <a:lnTo>
                  <a:pt x="19434" y="567"/>
                </a:lnTo>
                <a:lnTo>
                  <a:pt x="19151" y="567"/>
                </a:lnTo>
                <a:lnTo>
                  <a:pt x="19151" y="190"/>
                </a:lnTo>
                <a:lnTo>
                  <a:pt x="19057" y="95"/>
                </a:lnTo>
                <a:lnTo>
                  <a:pt x="18963" y="95"/>
                </a:lnTo>
                <a:lnTo>
                  <a:pt x="18774" y="284"/>
                </a:lnTo>
                <a:lnTo>
                  <a:pt x="18680" y="473"/>
                </a:lnTo>
                <a:lnTo>
                  <a:pt x="18585" y="378"/>
                </a:lnTo>
                <a:lnTo>
                  <a:pt x="18491" y="190"/>
                </a:lnTo>
                <a:lnTo>
                  <a:pt x="18397" y="378"/>
                </a:lnTo>
                <a:lnTo>
                  <a:pt x="17925" y="567"/>
                </a:lnTo>
                <a:lnTo>
                  <a:pt x="18019" y="284"/>
                </a:lnTo>
                <a:lnTo>
                  <a:pt x="17831" y="378"/>
                </a:lnTo>
                <a:lnTo>
                  <a:pt x="17642" y="567"/>
                </a:lnTo>
                <a:lnTo>
                  <a:pt x="17642" y="661"/>
                </a:lnTo>
                <a:lnTo>
                  <a:pt x="17453" y="567"/>
                </a:lnTo>
                <a:lnTo>
                  <a:pt x="17170" y="473"/>
                </a:lnTo>
                <a:lnTo>
                  <a:pt x="16699" y="473"/>
                </a:lnTo>
                <a:lnTo>
                  <a:pt x="16699" y="567"/>
                </a:lnTo>
                <a:lnTo>
                  <a:pt x="16604" y="661"/>
                </a:lnTo>
                <a:lnTo>
                  <a:pt x="16416" y="378"/>
                </a:lnTo>
                <a:lnTo>
                  <a:pt x="16227" y="378"/>
                </a:lnTo>
                <a:lnTo>
                  <a:pt x="15661" y="661"/>
                </a:lnTo>
                <a:lnTo>
                  <a:pt x="15661" y="473"/>
                </a:lnTo>
                <a:lnTo>
                  <a:pt x="15567" y="756"/>
                </a:lnTo>
                <a:lnTo>
                  <a:pt x="15378" y="473"/>
                </a:lnTo>
                <a:lnTo>
                  <a:pt x="15567" y="473"/>
                </a:lnTo>
                <a:lnTo>
                  <a:pt x="15472" y="378"/>
                </a:lnTo>
                <a:lnTo>
                  <a:pt x="15378" y="378"/>
                </a:lnTo>
                <a:lnTo>
                  <a:pt x="15189" y="473"/>
                </a:lnTo>
                <a:lnTo>
                  <a:pt x="15000" y="756"/>
                </a:lnTo>
                <a:lnTo>
                  <a:pt x="14906" y="661"/>
                </a:lnTo>
                <a:lnTo>
                  <a:pt x="14812" y="473"/>
                </a:lnTo>
                <a:lnTo>
                  <a:pt x="14529" y="756"/>
                </a:lnTo>
                <a:lnTo>
                  <a:pt x="14623" y="567"/>
                </a:lnTo>
                <a:lnTo>
                  <a:pt x="14529" y="661"/>
                </a:lnTo>
                <a:lnTo>
                  <a:pt x="14340" y="756"/>
                </a:lnTo>
                <a:lnTo>
                  <a:pt x="14340" y="567"/>
                </a:lnTo>
                <a:lnTo>
                  <a:pt x="14246" y="473"/>
                </a:lnTo>
                <a:lnTo>
                  <a:pt x="13963" y="378"/>
                </a:lnTo>
                <a:lnTo>
                  <a:pt x="13585" y="284"/>
                </a:lnTo>
                <a:lnTo>
                  <a:pt x="13302" y="284"/>
                </a:lnTo>
                <a:lnTo>
                  <a:pt x="13302" y="378"/>
                </a:lnTo>
                <a:lnTo>
                  <a:pt x="13302" y="473"/>
                </a:lnTo>
                <a:lnTo>
                  <a:pt x="13208" y="473"/>
                </a:lnTo>
                <a:lnTo>
                  <a:pt x="13208" y="661"/>
                </a:lnTo>
                <a:lnTo>
                  <a:pt x="13114" y="661"/>
                </a:lnTo>
                <a:lnTo>
                  <a:pt x="13019" y="567"/>
                </a:lnTo>
                <a:lnTo>
                  <a:pt x="12925" y="378"/>
                </a:lnTo>
                <a:lnTo>
                  <a:pt x="12831" y="95"/>
                </a:lnTo>
                <a:lnTo>
                  <a:pt x="12831" y="378"/>
                </a:lnTo>
                <a:lnTo>
                  <a:pt x="12736" y="378"/>
                </a:lnTo>
                <a:lnTo>
                  <a:pt x="12642" y="284"/>
                </a:lnTo>
                <a:lnTo>
                  <a:pt x="12548" y="190"/>
                </a:lnTo>
                <a:lnTo>
                  <a:pt x="12265" y="190"/>
                </a:lnTo>
                <a:lnTo>
                  <a:pt x="12170" y="473"/>
                </a:lnTo>
                <a:lnTo>
                  <a:pt x="12076" y="378"/>
                </a:lnTo>
                <a:lnTo>
                  <a:pt x="11887" y="284"/>
                </a:lnTo>
                <a:lnTo>
                  <a:pt x="11510" y="378"/>
                </a:lnTo>
                <a:lnTo>
                  <a:pt x="10755" y="661"/>
                </a:lnTo>
                <a:lnTo>
                  <a:pt x="10661" y="473"/>
                </a:lnTo>
                <a:lnTo>
                  <a:pt x="10567" y="378"/>
                </a:lnTo>
                <a:lnTo>
                  <a:pt x="10095" y="378"/>
                </a:lnTo>
                <a:lnTo>
                  <a:pt x="9529" y="473"/>
                </a:lnTo>
                <a:lnTo>
                  <a:pt x="9340" y="473"/>
                </a:lnTo>
                <a:lnTo>
                  <a:pt x="9152" y="378"/>
                </a:lnTo>
                <a:lnTo>
                  <a:pt x="9152" y="473"/>
                </a:lnTo>
                <a:lnTo>
                  <a:pt x="9152" y="567"/>
                </a:lnTo>
                <a:lnTo>
                  <a:pt x="8963" y="661"/>
                </a:lnTo>
                <a:lnTo>
                  <a:pt x="8869" y="567"/>
                </a:lnTo>
                <a:lnTo>
                  <a:pt x="8680" y="473"/>
                </a:lnTo>
                <a:lnTo>
                  <a:pt x="8680" y="756"/>
                </a:lnTo>
                <a:lnTo>
                  <a:pt x="8491" y="661"/>
                </a:lnTo>
                <a:lnTo>
                  <a:pt x="8208" y="567"/>
                </a:lnTo>
                <a:lnTo>
                  <a:pt x="7925" y="661"/>
                </a:lnTo>
                <a:lnTo>
                  <a:pt x="7831" y="756"/>
                </a:lnTo>
                <a:lnTo>
                  <a:pt x="7548" y="567"/>
                </a:lnTo>
                <a:lnTo>
                  <a:pt x="7359" y="473"/>
                </a:lnTo>
                <a:lnTo>
                  <a:pt x="7170" y="944"/>
                </a:lnTo>
                <a:lnTo>
                  <a:pt x="6982" y="661"/>
                </a:lnTo>
                <a:lnTo>
                  <a:pt x="6793" y="661"/>
                </a:lnTo>
                <a:lnTo>
                  <a:pt x="6604" y="756"/>
                </a:lnTo>
                <a:lnTo>
                  <a:pt x="6510" y="661"/>
                </a:lnTo>
                <a:lnTo>
                  <a:pt x="6416" y="756"/>
                </a:lnTo>
                <a:lnTo>
                  <a:pt x="6038" y="944"/>
                </a:lnTo>
                <a:lnTo>
                  <a:pt x="6038" y="1039"/>
                </a:lnTo>
                <a:lnTo>
                  <a:pt x="5850" y="1133"/>
                </a:lnTo>
                <a:lnTo>
                  <a:pt x="5850" y="1039"/>
                </a:lnTo>
                <a:lnTo>
                  <a:pt x="5755" y="1039"/>
                </a:lnTo>
                <a:lnTo>
                  <a:pt x="5567" y="1227"/>
                </a:lnTo>
                <a:lnTo>
                  <a:pt x="5472" y="1227"/>
                </a:lnTo>
                <a:lnTo>
                  <a:pt x="5378" y="1039"/>
                </a:lnTo>
                <a:lnTo>
                  <a:pt x="5378" y="1133"/>
                </a:lnTo>
                <a:lnTo>
                  <a:pt x="5189" y="1227"/>
                </a:lnTo>
                <a:lnTo>
                  <a:pt x="5095" y="1133"/>
                </a:lnTo>
                <a:lnTo>
                  <a:pt x="4906" y="1039"/>
                </a:lnTo>
                <a:lnTo>
                  <a:pt x="5189" y="1039"/>
                </a:lnTo>
                <a:lnTo>
                  <a:pt x="5095" y="944"/>
                </a:lnTo>
                <a:lnTo>
                  <a:pt x="5095" y="756"/>
                </a:lnTo>
                <a:lnTo>
                  <a:pt x="5001" y="944"/>
                </a:lnTo>
                <a:lnTo>
                  <a:pt x="4529" y="944"/>
                </a:lnTo>
                <a:lnTo>
                  <a:pt x="4529" y="1133"/>
                </a:lnTo>
                <a:lnTo>
                  <a:pt x="4718" y="1133"/>
                </a:lnTo>
                <a:lnTo>
                  <a:pt x="4623" y="1227"/>
                </a:lnTo>
                <a:lnTo>
                  <a:pt x="4623" y="1133"/>
                </a:lnTo>
                <a:lnTo>
                  <a:pt x="4529" y="1416"/>
                </a:lnTo>
                <a:lnTo>
                  <a:pt x="4340" y="1227"/>
                </a:lnTo>
                <a:lnTo>
                  <a:pt x="4152" y="1039"/>
                </a:lnTo>
                <a:lnTo>
                  <a:pt x="3963" y="1039"/>
                </a:lnTo>
                <a:lnTo>
                  <a:pt x="3774" y="1416"/>
                </a:lnTo>
                <a:lnTo>
                  <a:pt x="3774" y="1322"/>
                </a:lnTo>
                <a:lnTo>
                  <a:pt x="3774" y="1227"/>
                </a:lnTo>
                <a:lnTo>
                  <a:pt x="3680" y="1322"/>
                </a:lnTo>
                <a:lnTo>
                  <a:pt x="3586" y="1510"/>
                </a:lnTo>
                <a:lnTo>
                  <a:pt x="3208" y="1416"/>
                </a:lnTo>
                <a:lnTo>
                  <a:pt x="2454" y="1416"/>
                </a:lnTo>
                <a:lnTo>
                  <a:pt x="1793" y="1510"/>
                </a:lnTo>
                <a:lnTo>
                  <a:pt x="1510" y="1605"/>
                </a:lnTo>
                <a:lnTo>
                  <a:pt x="1321" y="1699"/>
                </a:lnTo>
                <a:lnTo>
                  <a:pt x="1321" y="1605"/>
                </a:lnTo>
                <a:lnTo>
                  <a:pt x="1038" y="1699"/>
                </a:lnTo>
                <a:lnTo>
                  <a:pt x="755" y="1793"/>
                </a:lnTo>
                <a:lnTo>
                  <a:pt x="567" y="1793"/>
                </a:lnTo>
                <a:lnTo>
                  <a:pt x="378" y="1888"/>
                </a:lnTo>
                <a:lnTo>
                  <a:pt x="284" y="1699"/>
                </a:lnTo>
                <a:lnTo>
                  <a:pt x="95" y="1605"/>
                </a:lnTo>
                <a:lnTo>
                  <a:pt x="1" y="1793"/>
                </a:lnTo>
                <a:lnTo>
                  <a:pt x="1" y="2076"/>
                </a:lnTo>
                <a:lnTo>
                  <a:pt x="95" y="2548"/>
                </a:lnTo>
                <a:lnTo>
                  <a:pt x="189" y="2831"/>
                </a:lnTo>
                <a:lnTo>
                  <a:pt x="284" y="2737"/>
                </a:lnTo>
                <a:lnTo>
                  <a:pt x="472" y="2831"/>
                </a:lnTo>
                <a:lnTo>
                  <a:pt x="567" y="2548"/>
                </a:lnTo>
                <a:lnTo>
                  <a:pt x="661" y="2642"/>
                </a:lnTo>
                <a:lnTo>
                  <a:pt x="661" y="2737"/>
                </a:lnTo>
                <a:lnTo>
                  <a:pt x="755" y="2642"/>
                </a:lnTo>
                <a:lnTo>
                  <a:pt x="944" y="2548"/>
                </a:lnTo>
                <a:lnTo>
                  <a:pt x="1227" y="2548"/>
                </a:lnTo>
                <a:lnTo>
                  <a:pt x="1227" y="2642"/>
                </a:lnTo>
                <a:lnTo>
                  <a:pt x="1321" y="2737"/>
                </a:lnTo>
                <a:lnTo>
                  <a:pt x="1416" y="2831"/>
                </a:lnTo>
                <a:lnTo>
                  <a:pt x="1510" y="2642"/>
                </a:lnTo>
                <a:lnTo>
                  <a:pt x="1793" y="2548"/>
                </a:lnTo>
                <a:lnTo>
                  <a:pt x="1699" y="2642"/>
                </a:lnTo>
                <a:lnTo>
                  <a:pt x="1887" y="2737"/>
                </a:lnTo>
                <a:lnTo>
                  <a:pt x="1887" y="2454"/>
                </a:lnTo>
                <a:lnTo>
                  <a:pt x="1982" y="2265"/>
                </a:lnTo>
                <a:lnTo>
                  <a:pt x="2076" y="2737"/>
                </a:lnTo>
                <a:lnTo>
                  <a:pt x="2171" y="2359"/>
                </a:lnTo>
                <a:lnTo>
                  <a:pt x="2265" y="2642"/>
                </a:lnTo>
                <a:lnTo>
                  <a:pt x="2265" y="2548"/>
                </a:lnTo>
                <a:lnTo>
                  <a:pt x="2359" y="2454"/>
                </a:lnTo>
                <a:lnTo>
                  <a:pt x="2454" y="2548"/>
                </a:lnTo>
                <a:lnTo>
                  <a:pt x="2454" y="2737"/>
                </a:lnTo>
                <a:lnTo>
                  <a:pt x="2548" y="2548"/>
                </a:lnTo>
                <a:lnTo>
                  <a:pt x="2548" y="2454"/>
                </a:lnTo>
                <a:lnTo>
                  <a:pt x="2642" y="2548"/>
                </a:lnTo>
                <a:lnTo>
                  <a:pt x="2642" y="2642"/>
                </a:lnTo>
                <a:lnTo>
                  <a:pt x="2831" y="2454"/>
                </a:lnTo>
                <a:lnTo>
                  <a:pt x="3020" y="2454"/>
                </a:lnTo>
                <a:lnTo>
                  <a:pt x="3114" y="2265"/>
                </a:lnTo>
                <a:lnTo>
                  <a:pt x="3114" y="2076"/>
                </a:lnTo>
                <a:lnTo>
                  <a:pt x="3208" y="1982"/>
                </a:lnTo>
                <a:lnTo>
                  <a:pt x="3208" y="2076"/>
                </a:lnTo>
                <a:lnTo>
                  <a:pt x="3208" y="2265"/>
                </a:lnTo>
                <a:lnTo>
                  <a:pt x="3303" y="2076"/>
                </a:lnTo>
                <a:lnTo>
                  <a:pt x="3491" y="2076"/>
                </a:lnTo>
                <a:lnTo>
                  <a:pt x="3491" y="2171"/>
                </a:lnTo>
                <a:lnTo>
                  <a:pt x="3397" y="2265"/>
                </a:lnTo>
                <a:lnTo>
                  <a:pt x="3303" y="2359"/>
                </a:lnTo>
                <a:lnTo>
                  <a:pt x="3303" y="2548"/>
                </a:lnTo>
                <a:lnTo>
                  <a:pt x="3491" y="2548"/>
                </a:lnTo>
                <a:lnTo>
                  <a:pt x="3586" y="2454"/>
                </a:lnTo>
                <a:lnTo>
                  <a:pt x="3680" y="2265"/>
                </a:lnTo>
                <a:lnTo>
                  <a:pt x="4152" y="2265"/>
                </a:lnTo>
                <a:lnTo>
                  <a:pt x="4152" y="2359"/>
                </a:lnTo>
                <a:lnTo>
                  <a:pt x="4246" y="2171"/>
                </a:lnTo>
                <a:lnTo>
                  <a:pt x="4340" y="2171"/>
                </a:lnTo>
                <a:lnTo>
                  <a:pt x="4246" y="2265"/>
                </a:lnTo>
                <a:lnTo>
                  <a:pt x="5284" y="2265"/>
                </a:lnTo>
                <a:lnTo>
                  <a:pt x="5567" y="2171"/>
                </a:lnTo>
                <a:lnTo>
                  <a:pt x="5755" y="2171"/>
                </a:lnTo>
                <a:lnTo>
                  <a:pt x="5755" y="2076"/>
                </a:lnTo>
                <a:lnTo>
                  <a:pt x="6416" y="2076"/>
                </a:lnTo>
                <a:lnTo>
                  <a:pt x="6510" y="1888"/>
                </a:lnTo>
                <a:lnTo>
                  <a:pt x="6604" y="1888"/>
                </a:lnTo>
                <a:lnTo>
                  <a:pt x="7170" y="1982"/>
                </a:lnTo>
                <a:lnTo>
                  <a:pt x="7453" y="1888"/>
                </a:lnTo>
                <a:lnTo>
                  <a:pt x="7548" y="1888"/>
                </a:lnTo>
                <a:lnTo>
                  <a:pt x="7642" y="1699"/>
                </a:lnTo>
                <a:lnTo>
                  <a:pt x="7736" y="1888"/>
                </a:lnTo>
                <a:lnTo>
                  <a:pt x="7925" y="2076"/>
                </a:lnTo>
                <a:lnTo>
                  <a:pt x="8114" y="1793"/>
                </a:lnTo>
                <a:lnTo>
                  <a:pt x="8114" y="1982"/>
                </a:lnTo>
                <a:lnTo>
                  <a:pt x="8208" y="1793"/>
                </a:lnTo>
                <a:lnTo>
                  <a:pt x="8302" y="1982"/>
                </a:lnTo>
                <a:lnTo>
                  <a:pt x="8302" y="1888"/>
                </a:lnTo>
                <a:lnTo>
                  <a:pt x="8302" y="1793"/>
                </a:lnTo>
                <a:lnTo>
                  <a:pt x="8491" y="1793"/>
                </a:lnTo>
                <a:lnTo>
                  <a:pt x="8585" y="1888"/>
                </a:lnTo>
                <a:lnTo>
                  <a:pt x="8774" y="1793"/>
                </a:lnTo>
                <a:lnTo>
                  <a:pt x="8774" y="1982"/>
                </a:lnTo>
                <a:lnTo>
                  <a:pt x="8869" y="1888"/>
                </a:lnTo>
                <a:lnTo>
                  <a:pt x="9718" y="1888"/>
                </a:lnTo>
                <a:lnTo>
                  <a:pt x="9623" y="1793"/>
                </a:lnTo>
                <a:lnTo>
                  <a:pt x="9718" y="1605"/>
                </a:lnTo>
                <a:lnTo>
                  <a:pt x="9812" y="1699"/>
                </a:lnTo>
                <a:lnTo>
                  <a:pt x="9812" y="1793"/>
                </a:lnTo>
                <a:lnTo>
                  <a:pt x="9906" y="1888"/>
                </a:lnTo>
                <a:lnTo>
                  <a:pt x="10095" y="1982"/>
                </a:lnTo>
                <a:lnTo>
                  <a:pt x="10661" y="1793"/>
                </a:lnTo>
                <a:lnTo>
                  <a:pt x="11038" y="1510"/>
                </a:lnTo>
                <a:lnTo>
                  <a:pt x="11133" y="1699"/>
                </a:lnTo>
                <a:lnTo>
                  <a:pt x="11321" y="1699"/>
                </a:lnTo>
                <a:lnTo>
                  <a:pt x="11510" y="1605"/>
                </a:lnTo>
                <a:lnTo>
                  <a:pt x="11604" y="1416"/>
                </a:lnTo>
                <a:lnTo>
                  <a:pt x="11982" y="1605"/>
                </a:lnTo>
                <a:lnTo>
                  <a:pt x="12453" y="1699"/>
                </a:lnTo>
                <a:lnTo>
                  <a:pt x="12642" y="1510"/>
                </a:lnTo>
                <a:lnTo>
                  <a:pt x="12642" y="1699"/>
                </a:lnTo>
                <a:lnTo>
                  <a:pt x="12925" y="1510"/>
                </a:lnTo>
                <a:lnTo>
                  <a:pt x="13208" y="1510"/>
                </a:lnTo>
                <a:lnTo>
                  <a:pt x="14057" y="1699"/>
                </a:lnTo>
                <a:lnTo>
                  <a:pt x="14434" y="1793"/>
                </a:lnTo>
                <a:lnTo>
                  <a:pt x="14812" y="1793"/>
                </a:lnTo>
                <a:lnTo>
                  <a:pt x="15095" y="1699"/>
                </a:lnTo>
                <a:lnTo>
                  <a:pt x="15378" y="1510"/>
                </a:lnTo>
                <a:lnTo>
                  <a:pt x="15472" y="1416"/>
                </a:lnTo>
                <a:lnTo>
                  <a:pt x="15472" y="1510"/>
                </a:lnTo>
                <a:lnTo>
                  <a:pt x="15472" y="1699"/>
                </a:lnTo>
                <a:lnTo>
                  <a:pt x="16416" y="1510"/>
                </a:lnTo>
                <a:lnTo>
                  <a:pt x="16416" y="1605"/>
                </a:lnTo>
                <a:lnTo>
                  <a:pt x="16510" y="1605"/>
                </a:lnTo>
                <a:lnTo>
                  <a:pt x="16604" y="1510"/>
                </a:lnTo>
                <a:lnTo>
                  <a:pt x="17642" y="1510"/>
                </a:lnTo>
                <a:lnTo>
                  <a:pt x="17736" y="1605"/>
                </a:lnTo>
                <a:lnTo>
                  <a:pt x="17831" y="1605"/>
                </a:lnTo>
                <a:lnTo>
                  <a:pt x="18397" y="1510"/>
                </a:lnTo>
                <a:lnTo>
                  <a:pt x="19057" y="1322"/>
                </a:lnTo>
                <a:lnTo>
                  <a:pt x="18774" y="1605"/>
                </a:lnTo>
                <a:lnTo>
                  <a:pt x="19151" y="1322"/>
                </a:lnTo>
                <a:lnTo>
                  <a:pt x="19340" y="1322"/>
                </a:lnTo>
                <a:lnTo>
                  <a:pt x="19340" y="1510"/>
                </a:lnTo>
                <a:lnTo>
                  <a:pt x="19529" y="1416"/>
                </a:lnTo>
                <a:lnTo>
                  <a:pt x="19906" y="1416"/>
                </a:lnTo>
                <a:lnTo>
                  <a:pt x="20000" y="1322"/>
                </a:lnTo>
                <a:lnTo>
                  <a:pt x="20095" y="944"/>
                </a:lnTo>
                <a:lnTo>
                  <a:pt x="20095" y="1133"/>
                </a:lnTo>
                <a:lnTo>
                  <a:pt x="20189" y="1227"/>
                </a:lnTo>
                <a:lnTo>
                  <a:pt x="20189" y="1416"/>
                </a:lnTo>
                <a:lnTo>
                  <a:pt x="20283" y="1322"/>
                </a:lnTo>
                <a:lnTo>
                  <a:pt x="20378" y="1322"/>
                </a:lnTo>
                <a:lnTo>
                  <a:pt x="20378" y="1416"/>
                </a:lnTo>
                <a:lnTo>
                  <a:pt x="20661" y="1227"/>
                </a:lnTo>
                <a:lnTo>
                  <a:pt x="20944" y="1133"/>
                </a:lnTo>
                <a:lnTo>
                  <a:pt x="21038" y="1133"/>
                </a:lnTo>
                <a:lnTo>
                  <a:pt x="21132" y="1416"/>
                </a:lnTo>
                <a:lnTo>
                  <a:pt x="21604" y="1227"/>
                </a:lnTo>
                <a:lnTo>
                  <a:pt x="21510" y="1039"/>
                </a:lnTo>
                <a:lnTo>
                  <a:pt x="21510" y="944"/>
                </a:lnTo>
                <a:lnTo>
                  <a:pt x="21698" y="944"/>
                </a:lnTo>
                <a:lnTo>
                  <a:pt x="21604" y="1039"/>
                </a:lnTo>
                <a:lnTo>
                  <a:pt x="21982" y="1039"/>
                </a:lnTo>
                <a:lnTo>
                  <a:pt x="21887" y="1227"/>
                </a:lnTo>
                <a:lnTo>
                  <a:pt x="21887" y="1227"/>
                </a:lnTo>
                <a:lnTo>
                  <a:pt x="22170" y="1039"/>
                </a:lnTo>
                <a:lnTo>
                  <a:pt x="22265" y="1227"/>
                </a:lnTo>
                <a:lnTo>
                  <a:pt x="22265" y="1133"/>
                </a:lnTo>
                <a:lnTo>
                  <a:pt x="22265" y="1039"/>
                </a:lnTo>
                <a:lnTo>
                  <a:pt x="22548" y="1039"/>
                </a:lnTo>
                <a:lnTo>
                  <a:pt x="22642" y="1322"/>
                </a:lnTo>
                <a:lnTo>
                  <a:pt x="23019" y="1227"/>
                </a:lnTo>
                <a:lnTo>
                  <a:pt x="23208" y="1133"/>
                </a:lnTo>
                <a:lnTo>
                  <a:pt x="23302" y="1039"/>
                </a:lnTo>
                <a:lnTo>
                  <a:pt x="23397" y="1133"/>
                </a:lnTo>
                <a:lnTo>
                  <a:pt x="23397" y="1227"/>
                </a:lnTo>
                <a:lnTo>
                  <a:pt x="23680" y="1227"/>
                </a:lnTo>
                <a:lnTo>
                  <a:pt x="23868" y="1133"/>
                </a:lnTo>
                <a:lnTo>
                  <a:pt x="24057" y="1227"/>
                </a:lnTo>
                <a:lnTo>
                  <a:pt x="24246" y="1227"/>
                </a:lnTo>
                <a:lnTo>
                  <a:pt x="24246" y="1133"/>
                </a:lnTo>
                <a:lnTo>
                  <a:pt x="24529" y="1227"/>
                </a:lnTo>
                <a:lnTo>
                  <a:pt x="24906" y="1322"/>
                </a:lnTo>
                <a:lnTo>
                  <a:pt x="25179" y="1048"/>
                </a:lnTo>
                <a:lnTo>
                  <a:pt x="25095" y="1133"/>
                </a:lnTo>
                <a:lnTo>
                  <a:pt x="25189" y="1227"/>
                </a:lnTo>
                <a:lnTo>
                  <a:pt x="25189" y="1133"/>
                </a:lnTo>
                <a:lnTo>
                  <a:pt x="25283" y="1039"/>
                </a:lnTo>
                <a:lnTo>
                  <a:pt x="25378" y="944"/>
                </a:lnTo>
                <a:lnTo>
                  <a:pt x="25472" y="944"/>
                </a:lnTo>
                <a:lnTo>
                  <a:pt x="25472" y="1133"/>
                </a:lnTo>
                <a:lnTo>
                  <a:pt x="25566" y="1039"/>
                </a:lnTo>
                <a:lnTo>
                  <a:pt x="25661" y="1039"/>
                </a:lnTo>
                <a:lnTo>
                  <a:pt x="25566" y="1133"/>
                </a:lnTo>
                <a:lnTo>
                  <a:pt x="25661" y="1227"/>
                </a:lnTo>
                <a:lnTo>
                  <a:pt x="25849" y="1322"/>
                </a:lnTo>
                <a:lnTo>
                  <a:pt x="25944" y="1133"/>
                </a:lnTo>
                <a:lnTo>
                  <a:pt x="26132" y="1039"/>
                </a:lnTo>
                <a:lnTo>
                  <a:pt x="26132" y="1039"/>
                </a:lnTo>
                <a:lnTo>
                  <a:pt x="26038" y="1227"/>
                </a:lnTo>
                <a:lnTo>
                  <a:pt x="26132" y="1322"/>
                </a:lnTo>
                <a:lnTo>
                  <a:pt x="26321" y="1416"/>
                </a:lnTo>
                <a:lnTo>
                  <a:pt x="26415" y="1416"/>
                </a:lnTo>
                <a:lnTo>
                  <a:pt x="26887" y="1227"/>
                </a:lnTo>
                <a:lnTo>
                  <a:pt x="27264" y="944"/>
                </a:lnTo>
                <a:lnTo>
                  <a:pt x="27170" y="944"/>
                </a:lnTo>
                <a:lnTo>
                  <a:pt x="27264" y="850"/>
                </a:lnTo>
                <a:lnTo>
                  <a:pt x="26981" y="756"/>
                </a:lnTo>
                <a:lnTo>
                  <a:pt x="26887" y="944"/>
                </a:lnTo>
                <a:lnTo>
                  <a:pt x="26793" y="1133"/>
                </a:lnTo>
                <a:lnTo>
                  <a:pt x="26793" y="661"/>
                </a:lnTo>
                <a:lnTo>
                  <a:pt x="26604" y="944"/>
                </a:lnTo>
                <a:lnTo>
                  <a:pt x="26510" y="850"/>
                </a:lnTo>
                <a:lnTo>
                  <a:pt x="26415" y="756"/>
                </a:lnTo>
                <a:lnTo>
                  <a:pt x="26321" y="944"/>
                </a:lnTo>
                <a:lnTo>
                  <a:pt x="26227" y="661"/>
                </a:lnTo>
                <a:lnTo>
                  <a:pt x="26038" y="756"/>
                </a:lnTo>
                <a:lnTo>
                  <a:pt x="25849" y="661"/>
                </a:lnTo>
                <a:lnTo>
                  <a:pt x="25378" y="567"/>
                </a:lnTo>
                <a:lnTo>
                  <a:pt x="25283" y="661"/>
                </a:lnTo>
                <a:lnTo>
                  <a:pt x="25095" y="756"/>
                </a:lnTo>
                <a:lnTo>
                  <a:pt x="25189" y="473"/>
                </a:lnTo>
                <a:lnTo>
                  <a:pt x="25000" y="661"/>
                </a:lnTo>
                <a:lnTo>
                  <a:pt x="25000" y="661"/>
                </a:lnTo>
                <a:lnTo>
                  <a:pt x="25095" y="473"/>
                </a:lnTo>
                <a:lnTo>
                  <a:pt x="24906" y="567"/>
                </a:lnTo>
                <a:lnTo>
                  <a:pt x="24717" y="567"/>
                </a:lnTo>
                <a:lnTo>
                  <a:pt x="24717" y="756"/>
                </a:lnTo>
                <a:lnTo>
                  <a:pt x="24623" y="1039"/>
                </a:lnTo>
                <a:lnTo>
                  <a:pt x="24623" y="850"/>
                </a:lnTo>
                <a:lnTo>
                  <a:pt x="24717" y="661"/>
                </a:lnTo>
                <a:lnTo>
                  <a:pt x="24623" y="756"/>
                </a:lnTo>
                <a:lnTo>
                  <a:pt x="24623" y="661"/>
                </a:lnTo>
                <a:lnTo>
                  <a:pt x="24529" y="473"/>
                </a:lnTo>
                <a:lnTo>
                  <a:pt x="24529" y="661"/>
                </a:lnTo>
                <a:lnTo>
                  <a:pt x="24434" y="567"/>
                </a:lnTo>
                <a:lnTo>
                  <a:pt x="24340" y="378"/>
                </a:lnTo>
                <a:lnTo>
                  <a:pt x="24246" y="567"/>
                </a:lnTo>
                <a:lnTo>
                  <a:pt x="23963" y="567"/>
                </a:lnTo>
                <a:lnTo>
                  <a:pt x="23397" y="661"/>
                </a:lnTo>
                <a:lnTo>
                  <a:pt x="23114" y="661"/>
                </a:lnTo>
                <a:lnTo>
                  <a:pt x="22925" y="567"/>
                </a:lnTo>
                <a:lnTo>
                  <a:pt x="22925" y="473"/>
                </a:lnTo>
                <a:lnTo>
                  <a:pt x="23019" y="473"/>
                </a:lnTo>
                <a:lnTo>
                  <a:pt x="22642" y="378"/>
                </a:lnTo>
                <a:lnTo>
                  <a:pt x="22736" y="473"/>
                </a:lnTo>
                <a:lnTo>
                  <a:pt x="22548" y="473"/>
                </a:lnTo>
                <a:lnTo>
                  <a:pt x="22642" y="284"/>
                </a:lnTo>
                <a:lnTo>
                  <a:pt x="22548" y="190"/>
                </a:lnTo>
                <a:lnTo>
                  <a:pt x="22453" y="190"/>
                </a:lnTo>
                <a:lnTo>
                  <a:pt x="22359" y="284"/>
                </a:lnTo>
                <a:lnTo>
                  <a:pt x="22170" y="378"/>
                </a:lnTo>
                <a:lnTo>
                  <a:pt x="22076" y="284"/>
                </a:lnTo>
                <a:lnTo>
                  <a:pt x="22170" y="473"/>
                </a:lnTo>
                <a:lnTo>
                  <a:pt x="21887" y="190"/>
                </a:lnTo>
                <a:lnTo>
                  <a:pt x="21793" y="190"/>
                </a:lnTo>
                <a:lnTo>
                  <a:pt x="21698" y="378"/>
                </a:lnTo>
                <a:lnTo>
                  <a:pt x="21604" y="756"/>
                </a:lnTo>
                <a:lnTo>
                  <a:pt x="21415" y="661"/>
                </a:lnTo>
                <a:lnTo>
                  <a:pt x="21510" y="473"/>
                </a:lnTo>
                <a:lnTo>
                  <a:pt x="21604" y="284"/>
                </a:lnTo>
                <a:lnTo>
                  <a:pt x="21415" y="284"/>
                </a:lnTo>
                <a:lnTo>
                  <a:pt x="21415" y="190"/>
                </a:lnTo>
                <a:lnTo>
                  <a:pt x="21227" y="378"/>
                </a:lnTo>
                <a:lnTo>
                  <a:pt x="20944" y="567"/>
                </a:lnTo>
                <a:lnTo>
                  <a:pt x="20566" y="1"/>
                </a:lnTo>
                <a:lnTo>
                  <a:pt x="20472" y="95"/>
                </a:lnTo>
                <a:lnTo>
                  <a:pt x="20472" y="190"/>
                </a:lnTo>
                <a:lnTo>
                  <a:pt x="20472" y="378"/>
                </a:lnTo>
                <a:lnTo>
                  <a:pt x="20283" y="284"/>
                </a:lnTo>
                <a:lnTo>
                  <a:pt x="20283" y="190"/>
                </a:lnTo>
                <a:lnTo>
                  <a:pt x="20378" y="95"/>
                </a:lnTo>
                <a:lnTo>
                  <a:pt x="2028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9" name="Google Shape;769;p15"/>
          <p:cNvSpPr/>
          <p:nvPr/>
        </p:nvSpPr>
        <p:spPr>
          <a:xfrm rot="10800000">
            <a:off x="828992" y="2811998"/>
            <a:ext cx="1928758" cy="60527"/>
          </a:xfrm>
          <a:custGeom>
            <a:avLst/>
            <a:gdLst/>
            <a:ahLst/>
            <a:cxnLst/>
            <a:rect l="l" t="t" r="r" b="b"/>
            <a:pathLst>
              <a:path w="27831" h="2831" extrusionOk="0">
                <a:moveTo>
                  <a:pt x="27264" y="944"/>
                </a:moveTo>
                <a:lnTo>
                  <a:pt x="27359" y="1086"/>
                </a:lnTo>
                <a:lnTo>
                  <a:pt x="27359" y="944"/>
                </a:lnTo>
                <a:close/>
                <a:moveTo>
                  <a:pt x="27359" y="1086"/>
                </a:moveTo>
                <a:lnTo>
                  <a:pt x="27359" y="1133"/>
                </a:lnTo>
                <a:lnTo>
                  <a:pt x="27372" y="1106"/>
                </a:lnTo>
                <a:lnTo>
                  <a:pt x="27372" y="1106"/>
                </a:lnTo>
                <a:lnTo>
                  <a:pt x="27359" y="1086"/>
                </a:lnTo>
                <a:close/>
                <a:moveTo>
                  <a:pt x="27453" y="944"/>
                </a:moveTo>
                <a:lnTo>
                  <a:pt x="27372" y="1106"/>
                </a:lnTo>
                <a:lnTo>
                  <a:pt x="27372" y="1106"/>
                </a:lnTo>
                <a:lnTo>
                  <a:pt x="27453" y="1227"/>
                </a:lnTo>
                <a:lnTo>
                  <a:pt x="27453" y="944"/>
                </a:lnTo>
                <a:close/>
                <a:moveTo>
                  <a:pt x="27642" y="1039"/>
                </a:moveTo>
                <a:lnTo>
                  <a:pt x="27453" y="1227"/>
                </a:lnTo>
                <a:lnTo>
                  <a:pt x="27453" y="1322"/>
                </a:lnTo>
                <a:lnTo>
                  <a:pt x="27453" y="1416"/>
                </a:lnTo>
                <a:lnTo>
                  <a:pt x="27830" y="1416"/>
                </a:lnTo>
                <a:lnTo>
                  <a:pt x="27830" y="1227"/>
                </a:lnTo>
                <a:lnTo>
                  <a:pt x="27736" y="1322"/>
                </a:lnTo>
                <a:lnTo>
                  <a:pt x="27736" y="1227"/>
                </a:lnTo>
                <a:lnTo>
                  <a:pt x="27736" y="1133"/>
                </a:lnTo>
                <a:lnTo>
                  <a:pt x="27642" y="1039"/>
                </a:lnTo>
                <a:close/>
                <a:moveTo>
                  <a:pt x="20189" y="1"/>
                </a:moveTo>
                <a:lnTo>
                  <a:pt x="20095" y="190"/>
                </a:lnTo>
                <a:lnTo>
                  <a:pt x="20000" y="95"/>
                </a:lnTo>
                <a:lnTo>
                  <a:pt x="19906" y="284"/>
                </a:lnTo>
                <a:lnTo>
                  <a:pt x="19812" y="473"/>
                </a:lnTo>
                <a:lnTo>
                  <a:pt x="19529" y="284"/>
                </a:lnTo>
                <a:lnTo>
                  <a:pt x="19340" y="95"/>
                </a:lnTo>
                <a:lnTo>
                  <a:pt x="19246" y="95"/>
                </a:lnTo>
                <a:lnTo>
                  <a:pt x="19246" y="190"/>
                </a:lnTo>
                <a:lnTo>
                  <a:pt x="19151" y="378"/>
                </a:lnTo>
                <a:lnTo>
                  <a:pt x="19434" y="190"/>
                </a:lnTo>
                <a:lnTo>
                  <a:pt x="19246" y="473"/>
                </a:lnTo>
                <a:lnTo>
                  <a:pt x="19434" y="378"/>
                </a:lnTo>
                <a:lnTo>
                  <a:pt x="19434" y="567"/>
                </a:lnTo>
                <a:lnTo>
                  <a:pt x="19151" y="567"/>
                </a:lnTo>
                <a:lnTo>
                  <a:pt x="19151" y="190"/>
                </a:lnTo>
                <a:lnTo>
                  <a:pt x="19057" y="95"/>
                </a:lnTo>
                <a:lnTo>
                  <a:pt x="18963" y="95"/>
                </a:lnTo>
                <a:lnTo>
                  <a:pt x="18774" y="284"/>
                </a:lnTo>
                <a:lnTo>
                  <a:pt x="18680" y="473"/>
                </a:lnTo>
                <a:lnTo>
                  <a:pt x="18585" y="378"/>
                </a:lnTo>
                <a:lnTo>
                  <a:pt x="18491" y="190"/>
                </a:lnTo>
                <a:lnTo>
                  <a:pt x="18397" y="378"/>
                </a:lnTo>
                <a:lnTo>
                  <a:pt x="17925" y="567"/>
                </a:lnTo>
                <a:lnTo>
                  <a:pt x="18019" y="284"/>
                </a:lnTo>
                <a:lnTo>
                  <a:pt x="17831" y="378"/>
                </a:lnTo>
                <a:lnTo>
                  <a:pt x="17642" y="567"/>
                </a:lnTo>
                <a:lnTo>
                  <a:pt x="17642" y="661"/>
                </a:lnTo>
                <a:lnTo>
                  <a:pt x="17453" y="567"/>
                </a:lnTo>
                <a:lnTo>
                  <a:pt x="17170" y="473"/>
                </a:lnTo>
                <a:lnTo>
                  <a:pt x="16699" y="473"/>
                </a:lnTo>
                <a:lnTo>
                  <a:pt x="16699" y="567"/>
                </a:lnTo>
                <a:lnTo>
                  <a:pt x="16604" y="661"/>
                </a:lnTo>
                <a:lnTo>
                  <a:pt x="16416" y="378"/>
                </a:lnTo>
                <a:lnTo>
                  <a:pt x="16227" y="378"/>
                </a:lnTo>
                <a:lnTo>
                  <a:pt x="15661" y="661"/>
                </a:lnTo>
                <a:lnTo>
                  <a:pt x="15661" y="473"/>
                </a:lnTo>
                <a:lnTo>
                  <a:pt x="15567" y="756"/>
                </a:lnTo>
                <a:lnTo>
                  <a:pt x="15378" y="473"/>
                </a:lnTo>
                <a:lnTo>
                  <a:pt x="15567" y="473"/>
                </a:lnTo>
                <a:lnTo>
                  <a:pt x="15472" y="378"/>
                </a:lnTo>
                <a:lnTo>
                  <a:pt x="15378" y="378"/>
                </a:lnTo>
                <a:lnTo>
                  <a:pt x="15189" y="473"/>
                </a:lnTo>
                <a:lnTo>
                  <a:pt x="15000" y="756"/>
                </a:lnTo>
                <a:lnTo>
                  <a:pt x="14906" y="661"/>
                </a:lnTo>
                <a:lnTo>
                  <a:pt x="14812" y="473"/>
                </a:lnTo>
                <a:lnTo>
                  <a:pt x="14529" y="756"/>
                </a:lnTo>
                <a:lnTo>
                  <a:pt x="14623" y="567"/>
                </a:lnTo>
                <a:lnTo>
                  <a:pt x="14529" y="661"/>
                </a:lnTo>
                <a:lnTo>
                  <a:pt x="14340" y="756"/>
                </a:lnTo>
                <a:lnTo>
                  <a:pt x="14340" y="567"/>
                </a:lnTo>
                <a:lnTo>
                  <a:pt x="14246" y="473"/>
                </a:lnTo>
                <a:lnTo>
                  <a:pt x="13963" y="378"/>
                </a:lnTo>
                <a:lnTo>
                  <a:pt x="13585" y="284"/>
                </a:lnTo>
                <a:lnTo>
                  <a:pt x="13302" y="284"/>
                </a:lnTo>
                <a:lnTo>
                  <a:pt x="13302" y="378"/>
                </a:lnTo>
                <a:lnTo>
                  <a:pt x="13302" y="473"/>
                </a:lnTo>
                <a:lnTo>
                  <a:pt x="13208" y="473"/>
                </a:lnTo>
                <a:lnTo>
                  <a:pt x="13208" y="661"/>
                </a:lnTo>
                <a:lnTo>
                  <a:pt x="13114" y="661"/>
                </a:lnTo>
                <a:lnTo>
                  <a:pt x="13019" y="567"/>
                </a:lnTo>
                <a:lnTo>
                  <a:pt x="12925" y="378"/>
                </a:lnTo>
                <a:lnTo>
                  <a:pt x="12831" y="95"/>
                </a:lnTo>
                <a:lnTo>
                  <a:pt x="12831" y="378"/>
                </a:lnTo>
                <a:lnTo>
                  <a:pt x="12736" y="378"/>
                </a:lnTo>
                <a:lnTo>
                  <a:pt x="12642" y="284"/>
                </a:lnTo>
                <a:lnTo>
                  <a:pt x="12548" y="190"/>
                </a:lnTo>
                <a:lnTo>
                  <a:pt x="12265" y="190"/>
                </a:lnTo>
                <a:lnTo>
                  <a:pt x="12170" y="473"/>
                </a:lnTo>
                <a:lnTo>
                  <a:pt x="12076" y="378"/>
                </a:lnTo>
                <a:lnTo>
                  <a:pt x="11887" y="284"/>
                </a:lnTo>
                <a:lnTo>
                  <a:pt x="11510" y="378"/>
                </a:lnTo>
                <a:lnTo>
                  <a:pt x="10755" y="661"/>
                </a:lnTo>
                <a:lnTo>
                  <a:pt x="10661" y="473"/>
                </a:lnTo>
                <a:lnTo>
                  <a:pt x="10567" y="378"/>
                </a:lnTo>
                <a:lnTo>
                  <a:pt x="10095" y="378"/>
                </a:lnTo>
                <a:lnTo>
                  <a:pt x="9529" y="473"/>
                </a:lnTo>
                <a:lnTo>
                  <a:pt x="9340" y="473"/>
                </a:lnTo>
                <a:lnTo>
                  <a:pt x="9152" y="378"/>
                </a:lnTo>
                <a:lnTo>
                  <a:pt x="9152" y="473"/>
                </a:lnTo>
                <a:lnTo>
                  <a:pt x="9152" y="567"/>
                </a:lnTo>
                <a:lnTo>
                  <a:pt x="8963" y="661"/>
                </a:lnTo>
                <a:lnTo>
                  <a:pt x="8869" y="567"/>
                </a:lnTo>
                <a:lnTo>
                  <a:pt x="8680" y="473"/>
                </a:lnTo>
                <a:lnTo>
                  <a:pt x="8680" y="756"/>
                </a:lnTo>
                <a:lnTo>
                  <a:pt x="8491" y="661"/>
                </a:lnTo>
                <a:lnTo>
                  <a:pt x="8208" y="567"/>
                </a:lnTo>
                <a:lnTo>
                  <a:pt x="7925" y="661"/>
                </a:lnTo>
                <a:lnTo>
                  <a:pt x="7831" y="756"/>
                </a:lnTo>
                <a:lnTo>
                  <a:pt x="7548" y="567"/>
                </a:lnTo>
                <a:lnTo>
                  <a:pt x="7359" y="473"/>
                </a:lnTo>
                <a:lnTo>
                  <a:pt x="7170" y="944"/>
                </a:lnTo>
                <a:lnTo>
                  <a:pt x="6982" y="661"/>
                </a:lnTo>
                <a:lnTo>
                  <a:pt x="6793" y="661"/>
                </a:lnTo>
                <a:lnTo>
                  <a:pt x="6604" y="756"/>
                </a:lnTo>
                <a:lnTo>
                  <a:pt x="6510" y="661"/>
                </a:lnTo>
                <a:lnTo>
                  <a:pt x="6416" y="756"/>
                </a:lnTo>
                <a:lnTo>
                  <a:pt x="6038" y="944"/>
                </a:lnTo>
                <a:lnTo>
                  <a:pt x="6038" y="1039"/>
                </a:lnTo>
                <a:lnTo>
                  <a:pt x="5850" y="1133"/>
                </a:lnTo>
                <a:lnTo>
                  <a:pt x="5850" y="1039"/>
                </a:lnTo>
                <a:lnTo>
                  <a:pt x="5755" y="1039"/>
                </a:lnTo>
                <a:lnTo>
                  <a:pt x="5567" y="1227"/>
                </a:lnTo>
                <a:lnTo>
                  <a:pt x="5472" y="1227"/>
                </a:lnTo>
                <a:lnTo>
                  <a:pt x="5378" y="1039"/>
                </a:lnTo>
                <a:lnTo>
                  <a:pt x="5378" y="1133"/>
                </a:lnTo>
                <a:lnTo>
                  <a:pt x="5189" y="1227"/>
                </a:lnTo>
                <a:lnTo>
                  <a:pt x="5095" y="1133"/>
                </a:lnTo>
                <a:lnTo>
                  <a:pt x="4906" y="1039"/>
                </a:lnTo>
                <a:lnTo>
                  <a:pt x="5189" y="1039"/>
                </a:lnTo>
                <a:lnTo>
                  <a:pt x="5095" y="944"/>
                </a:lnTo>
                <a:lnTo>
                  <a:pt x="5095" y="756"/>
                </a:lnTo>
                <a:lnTo>
                  <a:pt x="5001" y="944"/>
                </a:lnTo>
                <a:lnTo>
                  <a:pt x="4529" y="944"/>
                </a:lnTo>
                <a:lnTo>
                  <a:pt x="4529" y="1133"/>
                </a:lnTo>
                <a:lnTo>
                  <a:pt x="4718" y="1133"/>
                </a:lnTo>
                <a:lnTo>
                  <a:pt x="4623" y="1227"/>
                </a:lnTo>
                <a:lnTo>
                  <a:pt x="4623" y="1133"/>
                </a:lnTo>
                <a:lnTo>
                  <a:pt x="4529" y="1416"/>
                </a:lnTo>
                <a:lnTo>
                  <a:pt x="4340" y="1227"/>
                </a:lnTo>
                <a:lnTo>
                  <a:pt x="4152" y="1039"/>
                </a:lnTo>
                <a:lnTo>
                  <a:pt x="3963" y="1039"/>
                </a:lnTo>
                <a:lnTo>
                  <a:pt x="3774" y="1416"/>
                </a:lnTo>
                <a:lnTo>
                  <a:pt x="3774" y="1322"/>
                </a:lnTo>
                <a:lnTo>
                  <a:pt x="3774" y="1227"/>
                </a:lnTo>
                <a:lnTo>
                  <a:pt x="3680" y="1322"/>
                </a:lnTo>
                <a:lnTo>
                  <a:pt x="3586" y="1510"/>
                </a:lnTo>
                <a:lnTo>
                  <a:pt x="3208" y="1416"/>
                </a:lnTo>
                <a:lnTo>
                  <a:pt x="2454" y="1416"/>
                </a:lnTo>
                <a:lnTo>
                  <a:pt x="1793" y="1510"/>
                </a:lnTo>
                <a:lnTo>
                  <a:pt x="1510" y="1605"/>
                </a:lnTo>
                <a:lnTo>
                  <a:pt x="1321" y="1699"/>
                </a:lnTo>
                <a:lnTo>
                  <a:pt x="1321" y="1605"/>
                </a:lnTo>
                <a:lnTo>
                  <a:pt x="1038" y="1699"/>
                </a:lnTo>
                <a:lnTo>
                  <a:pt x="755" y="1793"/>
                </a:lnTo>
                <a:lnTo>
                  <a:pt x="567" y="1793"/>
                </a:lnTo>
                <a:lnTo>
                  <a:pt x="378" y="1888"/>
                </a:lnTo>
                <a:lnTo>
                  <a:pt x="284" y="1699"/>
                </a:lnTo>
                <a:lnTo>
                  <a:pt x="95" y="1605"/>
                </a:lnTo>
                <a:lnTo>
                  <a:pt x="1" y="1793"/>
                </a:lnTo>
                <a:lnTo>
                  <a:pt x="1" y="2076"/>
                </a:lnTo>
                <a:lnTo>
                  <a:pt x="95" y="2548"/>
                </a:lnTo>
                <a:lnTo>
                  <a:pt x="189" y="2831"/>
                </a:lnTo>
                <a:lnTo>
                  <a:pt x="284" y="2737"/>
                </a:lnTo>
                <a:lnTo>
                  <a:pt x="472" y="2831"/>
                </a:lnTo>
                <a:lnTo>
                  <a:pt x="567" y="2548"/>
                </a:lnTo>
                <a:lnTo>
                  <a:pt x="661" y="2642"/>
                </a:lnTo>
                <a:lnTo>
                  <a:pt x="661" y="2737"/>
                </a:lnTo>
                <a:lnTo>
                  <a:pt x="755" y="2642"/>
                </a:lnTo>
                <a:lnTo>
                  <a:pt x="944" y="2548"/>
                </a:lnTo>
                <a:lnTo>
                  <a:pt x="1227" y="2548"/>
                </a:lnTo>
                <a:lnTo>
                  <a:pt x="1227" y="2642"/>
                </a:lnTo>
                <a:lnTo>
                  <a:pt x="1321" y="2737"/>
                </a:lnTo>
                <a:lnTo>
                  <a:pt x="1416" y="2831"/>
                </a:lnTo>
                <a:lnTo>
                  <a:pt x="1510" y="2642"/>
                </a:lnTo>
                <a:lnTo>
                  <a:pt x="1793" y="2548"/>
                </a:lnTo>
                <a:lnTo>
                  <a:pt x="1699" y="2642"/>
                </a:lnTo>
                <a:lnTo>
                  <a:pt x="1887" y="2737"/>
                </a:lnTo>
                <a:lnTo>
                  <a:pt x="1887" y="2454"/>
                </a:lnTo>
                <a:lnTo>
                  <a:pt x="1982" y="2265"/>
                </a:lnTo>
                <a:lnTo>
                  <a:pt x="2076" y="2737"/>
                </a:lnTo>
                <a:lnTo>
                  <a:pt x="2171" y="2359"/>
                </a:lnTo>
                <a:lnTo>
                  <a:pt x="2265" y="2642"/>
                </a:lnTo>
                <a:lnTo>
                  <a:pt x="2265" y="2548"/>
                </a:lnTo>
                <a:lnTo>
                  <a:pt x="2359" y="2454"/>
                </a:lnTo>
                <a:lnTo>
                  <a:pt x="2454" y="2548"/>
                </a:lnTo>
                <a:lnTo>
                  <a:pt x="2454" y="2737"/>
                </a:lnTo>
                <a:lnTo>
                  <a:pt x="2548" y="2548"/>
                </a:lnTo>
                <a:lnTo>
                  <a:pt x="2548" y="2454"/>
                </a:lnTo>
                <a:lnTo>
                  <a:pt x="2642" y="2548"/>
                </a:lnTo>
                <a:lnTo>
                  <a:pt x="2642" y="2642"/>
                </a:lnTo>
                <a:lnTo>
                  <a:pt x="2831" y="2454"/>
                </a:lnTo>
                <a:lnTo>
                  <a:pt x="3020" y="2454"/>
                </a:lnTo>
                <a:lnTo>
                  <a:pt x="3114" y="2265"/>
                </a:lnTo>
                <a:lnTo>
                  <a:pt x="3114" y="2076"/>
                </a:lnTo>
                <a:lnTo>
                  <a:pt x="3208" y="1982"/>
                </a:lnTo>
                <a:lnTo>
                  <a:pt x="3208" y="2076"/>
                </a:lnTo>
                <a:lnTo>
                  <a:pt x="3208" y="2265"/>
                </a:lnTo>
                <a:lnTo>
                  <a:pt x="3303" y="2076"/>
                </a:lnTo>
                <a:lnTo>
                  <a:pt x="3491" y="2076"/>
                </a:lnTo>
                <a:lnTo>
                  <a:pt x="3491" y="2171"/>
                </a:lnTo>
                <a:lnTo>
                  <a:pt x="3397" y="2265"/>
                </a:lnTo>
                <a:lnTo>
                  <a:pt x="3303" y="2359"/>
                </a:lnTo>
                <a:lnTo>
                  <a:pt x="3303" y="2548"/>
                </a:lnTo>
                <a:lnTo>
                  <a:pt x="3491" y="2548"/>
                </a:lnTo>
                <a:lnTo>
                  <a:pt x="3586" y="2454"/>
                </a:lnTo>
                <a:lnTo>
                  <a:pt x="3680" y="2265"/>
                </a:lnTo>
                <a:lnTo>
                  <a:pt x="4152" y="2265"/>
                </a:lnTo>
                <a:lnTo>
                  <a:pt x="4152" y="2359"/>
                </a:lnTo>
                <a:lnTo>
                  <a:pt x="4246" y="2171"/>
                </a:lnTo>
                <a:lnTo>
                  <a:pt x="4340" y="2171"/>
                </a:lnTo>
                <a:lnTo>
                  <a:pt x="4246" y="2265"/>
                </a:lnTo>
                <a:lnTo>
                  <a:pt x="5284" y="2265"/>
                </a:lnTo>
                <a:lnTo>
                  <a:pt x="5567" y="2171"/>
                </a:lnTo>
                <a:lnTo>
                  <a:pt x="5755" y="2171"/>
                </a:lnTo>
                <a:lnTo>
                  <a:pt x="5755" y="2076"/>
                </a:lnTo>
                <a:lnTo>
                  <a:pt x="6416" y="2076"/>
                </a:lnTo>
                <a:lnTo>
                  <a:pt x="6510" y="1888"/>
                </a:lnTo>
                <a:lnTo>
                  <a:pt x="6604" y="1888"/>
                </a:lnTo>
                <a:lnTo>
                  <a:pt x="7170" y="1982"/>
                </a:lnTo>
                <a:lnTo>
                  <a:pt x="7453" y="1888"/>
                </a:lnTo>
                <a:lnTo>
                  <a:pt x="7548" y="1888"/>
                </a:lnTo>
                <a:lnTo>
                  <a:pt x="7642" y="1699"/>
                </a:lnTo>
                <a:lnTo>
                  <a:pt x="7736" y="1888"/>
                </a:lnTo>
                <a:lnTo>
                  <a:pt x="7925" y="2076"/>
                </a:lnTo>
                <a:lnTo>
                  <a:pt x="8114" y="1793"/>
                </a:lnTo>
                <a:lnTo>
                  <a:pt x="8114" y="1982"/>
                </a:lnTo>
                <a:lnTo>
                  <a:pt x="8208" y="1793"/>
                </a:lnTo>
                <a:lnTo>
                  <a:pt x="8302" y="1982"/>
                </a:lnTo>
                <a:lnTo>
                  <a:pt x="8302" y="1888"/>
                </a:lnTo>
                <a:lnTo>
                  <a:pt x="8302" y="1793"/>
                </a:lnTo>
                <a:lnTo>
                  <a:pt x="8491" y="1793"/>
                </a:lnTo>
                <a:lnTo>
                  <a:pt x="8585" y="1888"/>
                </a:lnTo>
                <a:lnTo>
                  <a:pt x="8774" y="1793"/>
                </a:lnTo>
                <a:lnTo>
                  <a:pt x="8774" y="1982"/>
                </a:lnTo>
                <a:lnTo>
                  <a:pt x="8869" y="1888"/>
                </a:lnTo>
                <a:lnTo>
                  <a:pt x="9718" y="1888"/>
                </a:lnTo>
                <a:lnTo>
                  <a:pt x="9623" y="1793"/>
                </a:lnTo>
                <a:lnTo>
                  <a:pt x="9718" y="1605"/>
                </a:lnTo>
                <a:lnTo>
                  <a:pt x="9812" y="1699"/>
                </a:lnTo>
                <a:lnTo>
                  <a:pt x="9812" y="1793"/>
                </a:lnTo>
                <a:lnTo>
                  <a:pt x="9906" y="1888"/>
                </a:lnTo>
                <a:lnTo>
                  <a:pt x="10095" y="1982"/>
                </a:lnTo>
                <a:lnTo>
                  <a:pt x="10661" y="1793"/>
                </a:lnTo>
                <a:lnTo>
                  <a:pt x="11038" y="1510"/>
                </a:lnTo>
                <a:lnTo>
                  <a:pt x="11133" y="1699"/>
                </a:lnTo>
                <a:lnTo>
                  <a:pt x="11321" y="1699"/>
                </a:lnTo>
                <a:lnTo>
                  <a:pt x="11510" y="1605"/>
                </a:lnTo>
                <a:lnTo>
                  <a:pt x="11604" y="1416"/>
                </a:lnTo>
                <a:lnTo>
                  <a:pt x="11982" y="1605"/>
                </a:lnTo>
                <a:lnTo>
                  <a:pt x="12453" y="1699"/>
                </a:lnTo>
                <a:lnTo>
                  <a:pt x="12642" y="1510"/>
                </a:lnTo>
                <a:lnTo>
                  <a:pt x="12642" y="1699"/>
                </a:lnTo>
                <a:lnTo>
                  <a:pt x="12925" y="1510"/>
                </a:lnTo>
                <a:lnTo>
                  <a:pt x="13208" y="1510"/>
                </a:lnTo>
                <a:lnTo>
                  <a:pt x="14057" y="1699"/>
                </a:lnTo>
                <a:lnTo>
                  <a:pt x="14434" y="1793"/>
                </a:lnTo>
                <a:lnTo>
                  <a:pt x="14812" y="1793"/>
                </a:lnTo>
                <a:lnTo>
                  <a:pt x="15095" y="1699"/>
                </a:lnTo>
                <a:lnTo>
                  <a:pt x="15378" y="1510"/>
                </a:lnTo>
                <a:lnTo>
                  <a:pt x="15472" y="1416"/>
                </a:lnTo>
                <a:lnTo>
                  <a:pt x="15472" y="1510"/>
                </a:lnTo>
                <a:lnTo>
                  <a:pt x="15472" y="1699"/>
                </a:lnTo>
                <a:lnTo>
                  <a:pt x="16416" y="1510"/>
                </a:lnTo>
                <a:lnTo>
                  <a:pt x="16416" y="1605"/>
                </a:lnTo>
                <a:lnTo>
                  <a:pt x="16510" y="1605"/>
                </a:lnTo>
                <a:lnTo>
                  <a:pt x="16604" y="1510"/>
                </a:lnTo>
                <a:lnTo>
                  <a:pt x="17642" y="1510"/>
                </a:lnTo>
                <a:lnTo>
                  <a:pt x="17736" y="1605"/>
                </a:lnTo>
                <a:lnTo>
                  <a:pt x="17831" y="1605"/>
                </a:lnTo>
                <a:lnTo>
                  <a:pt x="18397" y="1510"/>
                </a:lnTo>
                <a:lnTo>
                  <a:pt x="19057" y="1322"/>
                </a:lnTo>
                <a:lnTo>
                  <a:pt x="18774" y="1605"/>
                </a:lnTo>
                <a:lnTo>
                  <a:pt x="19151" y="1322"/>
                </a:lnTo>
                <a:lnTo>
                  <a:pt x="19340" y="1322"/>
                </a:lnTo>
                <a:lnTo>
                  <a:pt x="19340" y="1510"/>
                </a:lnTo>
                <a:lnTo>
                  <a:pt x="19529" y="1416"/>
                </a:lnTo>
                <a:lnTo>
                  <a:pt x="19906" y="1416"/>
                </a:lnTo>
                <a:lnTo>
                  <a:pt x="20000" y="1322"/>
                </a:lnTo>
                <a:lnTo>
                  <a:pt x="20095" y="944"/>
                </a:lnTo>
                <a:lnTo>
                  <a:pt x="20095" y="1133"/>
                </a:lnTo>
                <a:lnTo>
                  <a:pt x="20189" y="1227"/>
                </a:lnTo>
                <a:lnTo>
                  <a:pt x="20189" y="1416"/>
                </a:lnTo>
                <a:lnTo>
                  <a:pt x="20283" y="1322"/>
                </a:lnTo>
                <a:lnTo>
                  <a:pt x="20378" y="1322"/>
                </a:lnTo>
                <a:lnTo>
                  <a:pt x="20378" y="1416"/>
                </a:lnTo>
                <a:lnTo>
                  <a:pt x="20661" y="1227"/>
                </a:lnTo>
                <a:lnTo>
                  <a:pt x="20944" y="1133"/>
                </a:lnTo>
                <a:lnTo>
                  <a:pt x="21038" y="1133"/>
                </a:lnTo>
                <a:lnTo>
                  <a:pt x="21132" y="1416"/>
                </a:lnTo>
                <a:lnTo>
                  <a:pt x="21604" y="1227"/>
                </a:lnTo>
                <a:lnTo>
                  <a:pt x="21510" y="1039"/>
                </a:lnTo>
                <a:lnTo>
                  <a:pt x="21510" y="944"/>
                </a:lnTo>
                <a:lnTo>
                  <a:pt x="21698" y="944"/>
                </a:lnTo>
                <a:lnTo>
                  <a:pt x="21604" y="1039"/>
                </a:lnTo>
                <a:lnTo>
                  <a:pt x="21982" y="1039"/>
                </a:lnTo>
                <a:lnTo>
                  <a:pt x="21887" y="1227"/>
                </a:lnTo>
                <a:lnTo>
                  <a:pt x="21887" y="1227"/>
                </a:lnTo>
                <a:lnTo>
                  <a:pt x="22170" y="1039"/>
                </a:lnTo>
                <a:lnTo>
                  <a:pt x="22265" y="1227"/>
                </a:lnTo>
                <a:lnTo>
                  <a:pt x="22265" y="1133"/>
                </a:lnTo>
                <a:lnTo>
                  <a:pt x="22265" y="1039"/>
                </a:lnTo>
                <a:lnTo>
                  <a:pt x="22548" y="1039"/>
                </a:lnTo>
                <a:lnTo>
                  <a:pt x="22642" y="1322"/>
                </a:lnTo>
                <a:lnTo>
                  <a:pt x="23019" y="1227"/>
                </a:lnTo>
                <a:lnTo>
                  <a:pt x="23208" y="1133"/>
                </a:lnTo>
                <a:lnTo>
                  <a:pt x="23302" y="1039"/>
                </a:lnTo>
                <a:lnTo>
                  <a:pt x="23397" y="1133"/>
                </a:lnTo>
                <a:lnTo>
                  <a:pt x="23397" y="1227"/>
                </a:lnTo>
                <a:lnTo>
                  <a:pt x="23680" y="1227"/>
                </a:lnTo>
                <a:lnTo>
                  <a:pt x="23868" y="1133"/>
                </a:lnTo>
                <a:lnTo>
                  <a:pt x="24057" y="1227"/>
                </a:lnTo>
                <a:lnTo>
                  <a:pt x="24246" y="1227"/>
                </a:lnTo>
                <a:lnTo>
                  <a:pt x="24246" y="1133"/>
                </a:lnTo>
                <a:lnTo>
                  <a:pt x="24529" y="1227"/>
                </a:lnTo>
                <a:lnTo>
                  <a:pt x="24906" y="1322"/>
                </a:lnTo>
                <a:lnTo>
                  <a:pt x="25179" y="1048"/>
                </a:lnTo>
                <a:lnTo>
                  <a:pt x="25095" y="1133"/>
                </a:lnTo>
                <a:lnTo>
                  <a:pt x="25189" y="1227"/>
                </a:lnTo>
                <a:lnTo>
                  <a:pt x="25189" y="1133"/>
                </a:lnTo>
                <a:lnTo>
                  <a:pt x="25283" y="1039"/>
                </a:lnTo>
                <a:lnTo>
                  <a:pt x="25378" y="944"/>
                </a:lnTo>
                <a:lnTo>
                  <a:pt x="25472" y="944"/>
                </a:lnTo>
                <a:lnTo>
                  <a:pt x="25472" y="1133"/>
                </a:lnTo>
                <a:lnTo>
                  <a:pt x="25566" y="1039"/>
                </a:lnTo>
                <a:lnTo>
                  <a:pt x="25661" y="1039"/>
                </a:lnTo>
                <a:lnTo>
                  <a:pt x="25566" y="1133"/>
                </a:lnTo>
                <a:lnTo>
                  <a:pt x="25661" y="1227"/>
                </a:lnTo>
                <a:lnTo>
                  <a:pt x="25849" y="1322"/>
                </a:lnTo>
                <a:lnTo>
                  <a:pt x="25944" y="1133"/>
                </a:lnTo>
                <a:lnTo>
                  <a:pt x="26132" y="1039"/>
                </a:lnTo>
                <a:lnTo>
                  <a:pt x="26132" y="1039"/>
                </a:lnTo>
                <a:lnTo>
                  <a:pt x="26038" y="1227"/>
                </a:lnTo>
                <a:lnTo>
                  <a:pt x="26132" y="1322"/>
                </a:lnTo>
                <a:lnTo>
                  <a:pt x="26321" y="1416"/>
                </a:lnTo>
                <a:lnTo>
                  <a:pt x="26415" y="1416"/>
                </a:lnTo>
                <a:lnTo>
                  <a:pt x="26887" y="1227"/>
                </a:lnTo>
                <a:lnTo>
                  <a:pt x="27264" y="944"/>
                </a:lnTo>
                <a:lnTo>
                  <a:pt x="27170" y="944"/>
                </a:lnTo>
                <a:lnTo>
                  <a:pt x="27264" y="850"/>
                </a:lnTo>
                <a:lnTo>
                  <a:pt x="26981" y="756"/>
                </a:lnTo>
                <a:lnTo>
                  <a:pt x="26887" y="944"/>
                </a:lnTo>
                <a:lnTo>
                  <a:pt x="26793" y="1133"/>
                </a:lnTo>
                <a:lnTo>
                  <a:pt x="26793" y="661"/>
                </a:lnTo>
                <a:lnTo>
                  <a:pt x="26604" y="944"/>
                </a:lnTo>
                <a:lnTo>
                  <a:pt x="26510" y="850"/>
                </a:lnTo>
                <a:lnTo>
                  <a:pt x="26415" y="756"/>
                </a:lnTo>
                <a:lnTo>
                  <a:pt x="26321" y="944"/>
                </a:lnTo>
                <a:lnTo>
                  <a:pt x="26227" y="661"/>
                </a:lnTo>
                <a:lnTo>
                  <a:pt x="26038" y="756"/>
                </a:lnTo>
                <a:lnTo>
                  <a:pt x="25849" y="661"/>
                </a:lnTo>
                <a:lnTo>
                  <a:pt x="25378" y="567"/>
                </a:lnTo>
                <a:lnTo>
                  <a:pt x="25283" y="661"/>
                </a:lnTo>
                <a:lnTo>
                  <a:pt x="25095" y="756"/>
                </a:lnTo>
                <a:lnTo>
                  <a:pt x="25189" y="473"/>
                </a:lnTo>
                <a:lnTo>
                  <a:pt x="25000" y="661"/>
                </a:lnTo>
                <a:lnTo>
                  <a:pt x="25000" y="661"/>
                </a:lnTo>
                <a:lnTo>
                  <a:pt x="25095" y="473"/>
                </a:lnTo>
                <a:lnTo>
                  <a:pt x="24906" y="567"/>
                </a:lnTo>
                <a:lnTo>
                  <a:pt x="24717" y="567"/>
                </a:lnTo>
                <a:lnTo>
                  <a:pt x="24717" y="756"/>
                </a:lnTo>
                <a:lnTo>
                  <a:pt x="24623" y="1039"/>
                </a:lnTo>
                <a:lnTo>
                  <a:pt x="24623" y="850"/>
                </a:lnTo>
                <a:lnTo>
                  <a:pt x="24717" y="661"/>
                </a:lnTo>
                <a:lnTo>
                  <a:pt x="24623" y="756"/>
                </a:lnTo>
                <a:lnTo>
                  <a:pt x="24623" y="661"/>
                </a:lnTo>
                <a:lnTo>
                  <a:pt x="24529" y="473"/>
                </a:lnTo>
                <a:lnTo>
                  <a:pt x="24529" y="661"/>
                </a:lnTo>
                <a:lnTo>
                  <a:pt x="24434" y="567"/>
                </a:lnTo>
                <a:lnTo>
                  <a:pt x="24340" y="378"/>
                </a:lnTo>
                <a:lnTo>
                  <a:pt x="24246" y="567"/>
                </a:lnTo>
                <a:lnTo>
                  <a:pt x="23963" y="567"/>
                </a:lnTo>
                <a:lnTo>
                  <a:pt x="23397" y="661"/>
                </a:lnTo>
                <a:lnTo>
                  <a:pt x="23114" y="661"/>
                </a:lnTo>
                <a:lnTo>
                  <a:pt x="22925" y="567"/>
                </a:lnTo>
                <a:lnTo>
                  <a:pt x="22925" y="473"/>
                </a:lnTo>
                <a:lnTo>
                  <a:pt x="23019" y="473"/>
                </a:lnTo>
                <a:lnTo>
                  <a:pt x="22642" y="378"/>
                </a:lnTo>
                <a:lnTo>
                  <a:pt x="22736" y="473"/>
                </a:lnTo>
                <a:lnTo>
                  <a:pt x="22548" y="473"/>
                </a:lnTo>
                <a:lnTo>
                  <a:pt x="22642" y="284"/>
                </a:lnTo>
                <a:lnTo>
                  <a:pt x="22548" y="190"/>
                </a:lnTo>
                <a:lnTo>
                  <a:pt x="22453" y="190"/>
                </a:lnTo>
                <a:lnTo>
                  <a:pt x="22359" y="284"/>
                </a:lnTo>
                <a:lnTo>
                  <a:pt x="22170" y="378"/>
                </a:lnTo>
                <a:lnTo>
                  <a:pt x="22076" y="284"/>
                </a:lnTo>
                <a:lnTo>
                  <a:pt x="22170" y="473"/>
                </a:lnTo>
                <a:lnTo>
                  <a:pt x="21887" y="190"/>
                </a:lnTo>
                <a:lnTo>
                  <a:pt x="21793" y="190"/>
                </a:lnTo>
                <a:lnTo>
                  <a:pt x="21698" y="378"/>
                </a:lnTo>
                <a:lnTo>
                  <a:pt x="21604" y="756"/>
                </a:lnTo>
                <a:lnTo>
                  <a:pt x="21415" y="661"/>
                </a:lnTo>
                <a:lnTo>
                  <a:pt x="21510" y="473"/>
                </a:lnTo>
                <a:lnTo>
                  <a:pt x="21604" y="284"/>
                </a:lnTo>
                <a:lnTo>
                  <a:pt x="21415" y="284"/>
                </a:lnTo>
                <a:lnTo>
                  <a:pt x="21415" y="190"/>
                </a:lnTo>
                <a:lnTo>
                  <a:pt x="21227" y="378"/>
                </a:lnTo>
                <a:lnTo>
                  <a:pt x="20944" y="567"/>
                </a:lnTo>
                <a:lnTo>
                  <a:pt x="20566" y="1"/>
                </a:lnTo>
                <a:lnTo>
                  <a:pt x="20472" y="95"/>
                </a:lnTo>
                <a:lnTo>
                  <a:pt x="20472" y="190"/>
                </a:lnTo>
                <a:lnTo>
                  <a:pt x="20472" y="378"/>
                </a:lnTo>
                <a:lnTo>
                  <a:pt x="20283" y="284"/>
                </a:lnTo>
                <a:lnTo>
                  <a:pt x="20283" y="190"/>
                </a:lnTo>
                <a:lnTo>
                  <a:pt x="20378" y="95"/>
                </a:lnTo>
                <a:lnTo>
                  <a:pt x="20283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149272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Rectangle 1"/>
          <p:cNvSpPr/>
          <p:nvPr/>
        </p:nvSpPr>
        <p:spPr>
          <a:xfrm>
            <a:off x="347034" y="1338652"/>
            <a:ext cx="500308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IN" sz="2800" b="1" dirty="0">
                <a:solidFill>
                  <a:schemeClr val="accent6">
                    <a:lumMod val="50000"/>
                  </a:schemeClr>
                </a:solidFill>
                <a:latin typeface="Rockwell"/>
              </a:rPr>
              <a:t>Dr. Jay Prakash Gupta</a:t>
            </a:r>
          </a:p>
          <a:p>
            <a:pPr>
              <a:defRPr/>
            </a:pPr>
            <a:endParaRPr lang="en-IN" sz="1600" b="1" dirty="0">
              <a:solidFill>
                <a:srgbClr val="0070C0"/>
              </a:solidFill>
              <a:latin typeface="Rockwell"/>
            </a:endParaRPr>
          </a:p>
          <a:p>
            <a:pPr>
              <a:defRPr/>
            </a:pPr>
            <a:r>
              <a:rPr lang="en-IN" sz="1600" dirty="0">
                <a:solidFill>
                  <a:schemeClr val="tx1"/>
                </a:solidFill>
                <a:latin typeface="Rockwell"/>
              </a:rPr>
              <a:t>Associate Professor, Animal Genetics &amp; Breeding</a:t>
            </a:r>
          </a:p>
          <a:p>
            <a:pPr>
              <a:defRPr/>
            </a:pPr>
            <a:r>
              <a:rPr lang="en-IN" sz="1600" dirty="0">
                <a:solidFill>
                  <a:schemeClr val="tx1"/>
                </a:solidFill>
                <a:latin typeface="Rockwell"/>
              </a:rPr>
              <a:t>Bihar Veterinary College</a:t>
            </a:r>
          </a:p>
          <a:p>
            <a:pPr>
              <a:defRPr/>
            </a:pPr>
            <a:r>
              <a:rPr lang="en-IN" sz="1600" dirty="0">
                <a:solidFill>
                  <a:schemeClr val="tx1"/>
                </a:solidFill>
                <a:latin typeface="Rockwell"/>
              </a:rPr>
              <a:t>BASU, Patna</a:t>
            </a:r>
          </a:p>
          <a:p>
            <a:pPr>
              <a:defRPr/>
            </a:pPr>
            <a:r>
              <a:rPr lang="en-IN" sz="1600" b="1" dirty="0">
                <a:solidFill>
                  <a:srgbClr val="333300"/>
                </a:solidFill>
                <a:latin typeface="Rockwell"/>
              </a:rPr>
              <a:t>Bihar - 800014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52B51A-380C-5CBB-37C2-48CF609C1210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32848" y="56258"/>
            <a:ext cx="539474" cy="546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Downloads – Bihar Animal Sciences University | बिहार पशु विज्ञान ...">
            <a:extLst>
              <a:ext uri="{FF2B5EF4-FFF2-40B4-BE49-F238E27FC236}">
                <a16:creationId xmlns:a16="http://schemas.microsoft.com/office/drawing/2014/main" id="{A6D77B7B-0A22-88DB-A470-D529A22742C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1770" y="56258"/>
            <a:ext cx="637221" cy="6390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p16"/>
          <p:cNvSpPr txBox="1">
            <a:spLocks noGrp="1"/>
          </p:cNvSpPr>
          <p:nvPr>
            <p:ph type="title"/>
          </p:nvPr>
        </p:nvSpPr>
        <p:spPr>
          <a:xfrm>
            <a:off x="829000" y="526700"/>
            <a:ext cx="6902100" cy="460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/>
              <a:t>Selection</a:t>
            </a:r>
            <a:endParaRPr sz="4800" b="1" dirty="0"/>
          </a:p>
        </p:txBody>
      </p:sp>
      <p:sp>
        <p:nvSpPr>
          <p:cNvPr id="778" name="Google Shape;778;p16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655" y="4127239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21" name="Group 20"/>
          <p:cNvGrpSpPr/>
          <p:nvPr/>
        </p:nvGrpSpPr>
        <p:grpSpPr>
          <a:xfrm>
            <a:off x="-441192" y="1095305"/>
            <a:ext cx="8783617" cy="4051038"/>
            <a:chOff x="-429762" y="1152455"/>
            <a:chExt cx="8783617" cy="4051038"/>
          </a:xfrm>
        </p:grpSpPr>
        <p:sp>
          <p:nvSpPr>
            <p:cNvPr id="2" name="TextBox 1"/>
            <p:cNvSpPr txBox="1"/>
            <p:nvPr/>
          </p:nvSpPr>
          <p:spPr>
            <a:xfrm>
              <a:off x="364521" y="1232036"/>
              <a:ext cx="2732182" cy="1328023"/>
            </a:xfrm>
            <a:prstGeom prst="round2DiagRect">
              <a:avLst/>
            </a:prstGeom>
            <a:solidFill>
              <a:srgbClr val="002060"/>
            </a:solidFill>
            <a:effectLst>
              <a:glow rad="101600">
                <a:schemeClr val="accent6">
                  <a:satMod val="175000"/>
                  <a:alpha val="40000"/>
                </a:schemeClr>
              </a:glo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>
                  <a:solidFill>
                    <a:schemeClr val="bg1"/>
                  </a:solidFill>
                  <a:latin typeface="Cambria" panose="02040503050406030204" pitchFamily="18" charset="0"/>
                  <a:ea typeface="Cambria" panose="02040503050406030204" pitchFamily="18" charset="0"/>
                </a:rPr>
                <a:t>Breeder to change properties of population</a:t>
              </a:r>
              <a:endParaRPr lang="en-IN" sz="2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3" name="Right Arrow 2"/>
            <p:cNvSpPr/>
            <p:nvPr/>
          </p:nvSpPr>
          <p:spPr>
            <a:xfrm>
              <a:off x="3118737" y="1727445"/>
              <a:ext cx="2885457" cy="323166"/>
            </a:xfrm>
            <a:prstGeom prst="rightArrow">
              <a:avLst/>
            </a:prstGeom>
            <a:effectLst>
              <a:glow rad="63500">
                <a:schemeClr val="accent1">
                  <a:satMod val="175000"/>
                  <a:alpha val="40000"/>
                </a:scheme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3306024" y="1223639"/>
              <a:ext cx="2467778" cy="52322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bg1"/>
                  </a:solidFill>
                  <a:latin typeface="Georgia" panose="02040502050405020303" pitchFamily="18" charset="0"/>
                </a:rPr>
                <a:t>Choice of individuals to be used as parents</a:t>
              </a:r>
              <a:endParaRPr lang="en-IN" b="1" dirty="0">
                <a:solidFill>
                  <a:schemeClr val="bg1"/>
                </a:solidFill>
                <a:latin typeface="Georgia" panose="02040502050405020303" pitchFamily="18" charset="0"/>
              </a:endParaRPr>
            </a:p>
          </p:txBody>
        </p:sp>
        <p:sp>
          <p:nvSpPr>
            <p:cNvPr id="6" name="Oval 5"/>
            <p:cNvSpPr/>
            <p:nvPr/>
          </p:nvSpPr>
          <p:spPr>
            <a:xfrm>
              <a:off x="6004194" y="1152455"/>
              <a:ext cx="2040462" cy="1456182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200" b="1" dirty="0"/>
                <a:t>Selection</a:t>
              </a:r>
              <a:endParaRPr lang="en-IN" sz="2200" b="1" dirty="0"/>
            </a:p>
          </p:txBody>
        </p:sp>
        <p:sp>
          <p:nvSpPr>
            <p:cNvPr id="8" name="Down Arrow 7"/>
            <p:cNvSpPr/>
            <p:nvPr/>
          </p:nvSpPr>
          <p:spPr>
            <a:xfrm>
              <a:off x="1068429" y="2575586"/>
              <a:ext cx="352747" cy="949811"/>
            </a:xfrm>
            <a:prstGeom prst="downArrow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432193" y="2688948"/>
              <a:ext cx="2467778" cy="52322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effectLst>
              <a:glow rad="63500">
                <a:schemeClr val="accent1">
                  <a:satMod val="175000"/>
                  <a:alpha val="40000"/>
                </a:schemeClr>
              </a:glo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>
                  <a:solidFill>
                    <a:schemeClr val="bg1"/>
                  </a:solidFill>
                  <a:latin typeface="Georgia" panose="02040502050405020303" pitchFamily="18" charset="0"/>
                </a:rPr>
                <a:t>Way in which parents are mated</a:t>
              </a:r>
              <a:endParaRPr lang="en-IN" b="1" dirty="0">
                <a:solidFill>
                  <a:schemeClr val="bg1"/>
                </a:solidFill>
                <a:latin typeface="Georgia" panose="02040502050405020303" pitchFamily="18" charset="0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-429762" y="3647779"/>
              <a:ext cx="3349128" cy="928115"/>
            </a:xfrm>
            <a:prstGeom prst="ellipse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200" b="1" dirty="0"/>
                <a:t>Mating systems</a:t>
              </a:r>
              <a:endParaRPr lang="en-IN" sz="2200" b="1" dirty="0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6793071" y="2635215"/>
              <a:ext cx="462708" cy="558026"/>
            </a:xfrm>
            <a:prstGeom prst="downArrow">
              <a:avLst/>
            </a:prstGeom>
            <a:solidFill>
              <a:schemeClr val="accent4">
                <a:lumMod val="75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773802" y="3183627"/>
              <a:ext cx="2580053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b="1" dirty="0">
                  <a:solidFill>
                    <a:schemeClr val="accent2">
                      <a:lumMod val="75000"/>
                    </a:schemeClr>
                  </a:solidFill>
                  <a:latin typeface="Lucida Handwriting" panose="03010101010101010101" pitchFamily="66" charset="0"/>
                </a:rPr>
                <a:t>Change the array of gene frequencies</a:t>
              </a:r>
            </a:p>
          </p:txBody>
        </p:sp>
        <p:cxnSp>
          <p:nvCxnSpPr>
            <p:cNvPr id="15" name="Straight Arrow Connector 14"/>
            <p:cNvCxnSpPr>
              <a:stCxn id="10" idx="2"/>
            </p:cNvCxnSpPr>
            <p:nvPr/>
          </p:nvCxnSpPr>
          <p:spPr>
            <a:xfrm flipH="1">
              <a:off x="7063828" y="3706847"/>
              <a:ext cx="1" cy="574990"/>
            </a:xfrm>
            <a:prstGeom prst="straightConnector1">
              <a:avLst/>
            </a:prstGeom>
            <a:ln w="76200">
              <a:tailEnd type="arrow" w="sm" len="med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17" name="Rectangle 16"/>
            <p:cNvSpPr/>
            <p:nvPr/>
          </p:nvSpPr>
          <p:spPr>
            <a:xfrm>
              <a:off x="5742422" y="4314350"/>
              <a:ext cx="2302233" cy="40011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effectLst>
              <a:glow rad="63500">
                <a:schemeClr val="accent4">
                  <a:satMod val="175000"/>
                  <a:alpha val="40000"/>
                </a:schemeClr>
              </a:glow>
            </a:effectLst>
          </p:spPr>
          <p:txBody>
            <a:bodyPr wrap="none">
              <a:spAutoFit/>
            </a:bodyPr>
            <a:lstStyle/>
            <a:p>
              <a:r>
                <a:rPr lang="en-US" sz="2000" dirty="0">
                  <a:latin typeface="Cambria" panose="02040503050406030204" pitchFamily="18" charset="0"/>
                  <a:ea typeface="Cambria" panose="02040503050406030204" pitchFamily="18" charset="0"/>
                </a:rPr>
                <a:t>Completely hidden </a:t>
              </a:r>
              <a:endParaRPr lang="en-IN" sz="2000" dirty="0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974616" y="3876427"/>
              <a:ext cx="2712556" cy="1200329"/>
            </a:xfrm>
            <a:prstGeom prst="rect">
              <a:avLst/>
            </a:prstGeom>
            <a:effectLst>
              <a:glow rad="63500">
                <a:schemeClr val="accent6">
                  <a:satMod val="175000"/>
                  <a:alpha val="40000"/>
                </a:schemeClr>
              </a:glow>
              <a:outerShdw blurRad="40000" dist="20000" dir="5400000" rotWithShape="0">
                <a:srgbClr val="000000">
                  <a:alpha val="38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/>
            <a:p>
              <a:pPr algn="ctr"/>
              <a:r>
                <a:rPr lang="en-US" sz="1800" b="1" dirty="0">
                  <a:latin typeface="Tiger" panose="02070300020205020404" pitchFamily="18" charset="0"/>
                  <a:cs typeface="Mongolian Baiti" panose="03000500000000000000" pitchFamily="66" charset="0"/>
                </a:rPr>
                <a:t>We cannot deal with the individual loci concerned with a metric character</a:t>
              </a:r>
              <a:endParaRPr lang="en-IN" sz="1800" b="1" dirty="0">
                <a:latin typeface="Tiger" panose="02070300020205020404" pitchFamily="18" charset="0"/>
                <a:cs typeface="Mongolian Baiti" panose="03000500000000000000" pitchFamily="66" charset="0"/>
              </a:endParaRPr>
            </a:p>
          </p:txBody>
        </p:sp>
        <p:sp>
          <p:nvSpPr>
            <p:cNvPr id="20" name="Curved Left Arrow 19"/>
            <p:cNvSpPr/>
            <p:nvPr/>
          </p:nvSpPr>
          <p:spPr>
            <a:xfrm rot="1353239">
              <a:off x="5743861" y="4792462"/>
              <a:ext cx="578898" cy="411031"/>
            </a:xfrm>
            <a:prstGeom prst="curvedLeftArrow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7"/>
          <p:cNvSpPr txBox="1">
            <a:spLocks noGrp="1"/>
          </p:cNvSpPr>
          <p:nvPr>
            <p:ph type="ctrTitle" idx="4294967295"/>
          </p:nvPr>
        </p:nvSpPr>
        <p:spPr>
          <a:xfrm>
            <a:off x="1433303" y="127279"/>
            <a:ext cx="6593700" cy="52423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/>
              <a:t>Selection</a:t>
            </a:r>
            <a:endParaRPr sz="4000" b="1" dirty="0"/>
          </a:p>
        </p:txBody>
      </p:sp>
      <p:sp>
        <p:nvSpPr>
          <p:cNvPr id="784" name="Google Shape;784;p17"/>
          <p:cNvSpPr txBox="1">
            <a:spLocks noGrp="1"/>
          </p:cNvSpPr>
          <p:nvPr>
            <p:ph type="subTitle" idx="4294967295"/>
          </p:nvPr>
        </p:nvSpPr>
        <p:spPr>
          <a:xfrm>
            <a:off x="1129085" y="747254"/>
            <a:ext cx="7862644" cy="403048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571500" lvl="0" indent="-571500">
              <a:buClr>
                <a:schemeClr val="accent4">
                  <a:lumMod val="75000"/>
                </a:schemeClr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3200" dirty="0"/>
              <a:t>Effects of selection therefore can be described in terms of the observable properties such as means, variances and </a:t>
            </a:r>
            <a:r>
              <a:rPr lang="en-US" sz="3200" dirty="0" err="1"/>
              <a:t>covariances</a:t>
            </a:r>
            <a:r>
              <a:rPr lang="en-US" sz="3200" dirty="0"/>
              <a:t> etc. </a:t>
            </a:r>
          </a:p>
          <a:p>
            <a:pPr marL="571500" lvl="0" indent="-571500">
              <a:buClr>
                <a:schemeClr val="accent4">
                  <a:lumMod val="75000"/>
                </a:schemeClr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3200" dirty="0"/>
              <a:t>Though we have to keep in mind that the underlying cause of the changes is the change of gene frequencies. </a:t>
            </a:r>
            <a:endParaRPr sz="3200" b="1" dirty="0"/>
          </a:p>
        </p:txBody>
      </p:sp>
      <p:sp>
        <p:nvSpPr>
          <p:cNvPr id="785" name="Google Shape;785;p17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sp>
        <p:nvSpPr>
          <p:cNvPr id="786" name="Google Shape;786;p17"/>
          <p:cNvSpPr/>
          <p:nvPr/>
        </p:nvSpPr>
        <p:spPr>
          <a:xfrm>
            <a:off x="419284" y="399979"/>
            <a:ext cx="375993" cy="347276"/>
          </a:xfrm>
          <a:custGeom>
            <a:avLst/>
            <a:gdLst/>
            <a:ahLst/>
            <a:cxnLst/>
            <a:rect l="l" t="t" r="r" b="b"/>
            <a:pathLst>
              <a:path w="17204" h="15890" extrusionOk="0">
                <a:moveTo>
                  <a:pt x="1241" y="6108"/>
                </a:moveTo>
                <a:lnTo>
                  <a:pt x="1022" y="6376"/>
                </a:lnTo>
                <a:lnTo>
                  <a:pt x="852" y="6644"/>
                </a:lnTo>
                <a:lnTo>
                  <a:pt x="755" y="6765"/>
                </a:lnTo>
                <a:lnTo>
                  <a:pt x="730" y="6425"/>
                </a:lnTo>
                <a:lnTo>
                  <a:pt x="682" y="6108"/>
                </a:lnTo>
                <a:close/>
                <a:moveTo>
                  <a:pt x="3188" y="6181"/>
                </a:moveTo>
                <a:lnTo>
                  <a:pt x="3918" y="6206"/>
                </a:lnTo>
                <a:lnTo>
                  <a:pt x="3772" y="6327"/>
                </a:lnTo>
                <a:lnTo>
                  <a:pt x="3626" y="6498"/>
                </a:lnTo>
                <a:lnTo>
                  <a:pt x="3382" y="6814"/>
                </a:lnTo>
                <a:lnTo>
                  <a:pt x="3236" y="7009"/>
                </a:lnTo>
                <a:lnTo>
                  <a:pt x="3115" y="6936"/>
                </a:lnTo>
                <a:lnTo>
                  <a:pt x="2969" y="6911"/>
                </a:lnTo>
                <a:lnTo>
                  <a:pt x="2896" y="6887"/>
                </a:lnTo>
                <a:lnTo>
                  <a:pt x="2798" y="6863"/>
                </a:lnTo>
                <a:lnTo>
                  <a:pt x="2725" y="6863"/>
                </a:lnTo>
                <a:lnTo>
                  <a:pt x="2969" y="6546"/>
                </a:lnTo>
                <a:lnTo>
                  <a:pt x="3188" y="6230"/>
                </a:lnTo>
                <a:lnTo>
                  <a:pt x="3188" y="6181"/>
                </a:lnTo>
                <a:close/>
                <a:moveTo>
                  <a:pt x="4112" y="6206"/>
                </a:moveTo>
                <a:lnTo>
                  <a:pt x="4064" y="6376"/>
                </a:lnTo>
                <a:lnTo>
                  <a:pt x="4039" y="6546"/>
                </a:lnTo>
                <a:lnTo>
                  <a:pt x="4039" y="6863"/>
                </a:lnTo>
                <a:lnTo>
                  <a:pt x="3991" y="7398"/>
                </a:lnTo>
                <a:lnTo>
                  <a:pt x="3796" y="7617"/>
                </a:lnTo>
                <a:lnTo>
                  <a:pt x="3626" y="7860"/>
                </a:lnTo>
                <a:lnTo>
                  <a:pt x="3650" y="7714"/>
                </a:lnTo>
                <a:lnTo>
                  <a:pt x="3650" y="7568"/>
                </a:lnTo>
                <a:lnTo>
                  <a:pt x="3626" y="7447"/>
                </a:lnTo>
                <a:lnTo>
                  <a:pt x="3577" y="7325"/>
                </a:lnTo>
                <a:lnTo>
                  <a:pt x="3504" y="7203"/>
                </a:lnTo>
                <a:lnTo>
                  <a:pt x="3820" y="6717"/>
                </a:lnTo>
                <a:lnTo>
                  <a:pt x="3966" y="6473"/>
                </a:lnTo>
                <a:lnTo>
                  <a:pt x="4088" y="6206"/>
                </a:lnTo>
                <a:close/>
                <a:moveTo>
                  <a:pt x="2701" y="7301"/>
                </a:moveTo>
                <a:lnTo>
                  <a:pt x="2750" y="7325"/>
                </a:lnTo>
                <a:lnTo>
                  <a:pt x="2823" y="7325"/>
                </a:lnTo>
                <a:lnTo>
                  <a:pt x="2969" y="7374"/>
                </a:lnTo>
                <a:lnTo>
                  <a:pt x="3090" y="7447"/>
                </a:lnTo>
                <a:lnTo>
                  <a:pt x="3163" y="7568"/>
                </a:lnTo>
                <a:lnTo>
                  <a:pt x="3188" y="7690"/>
                </a:lnTo>
                <a:lnTo>
                  <a:pt x="3188" y="7836"/>
                </a:lnTo>
                <a:lnTo>
                  <a:pt x="3139" y="7982"/>
                </a:lnTo>
                <a:lnTo>
                  <a:pt x="3042" y="8104"/>
                </a:lnTo>
                <a:lnTo>
                  <a:pt x="2920" y="8201"/>
                </a:lnTo>
                <a:lnTo>
                  <a:pt x="2847" y="8225"/>
                </a:lnTo>
                <a:lnTo>
                  <a:pt x="2774" y="8250"/>
                </a:lnTo>
                <a:lnTo>
                  <a:pt x="2677" y="8225"/>
                </a:lnTo>
                <a:lnTo>
                  <a:pt x="2604" y="8201"/>
                </a:lnTo>
                <a:lnTo>
                  <a:pt x="2531" y="8152"/>
                </a:lnTo>
                <a:lnTo>
                  <a:pt x="2482" y="8079"/>
                </a:lnTo>
                <a:lnTo>
                  <a:pt x="2433" y="8031"/>
                </a:lnTo>
                <a:lnTo>
                  <a:pt x="2409" y="7958"/>
                </a:lnTo>
                <a:lnTo>
                  <a:pt x="2385" y="7836"/>
                </a:lnTo>
                <a:lnTo>
                  <a:pt x="2385" y="7714"/>
                </a:lnTo>
                <a:lnTo>
                  <a:pt x="2433" y="7593"/>
                </a:lnTo>
                <a:lnTo>
                  <a:pt x="2482" y="7495"/>
                </a:lnTo>
                <a:lnTo>
                  <a:pt x="2579" y="7374"/>
                </a:lnTo>
                <a:lnTo>
                  <a:pt x="2701" y="7301"/>
                </a:lnTo>
                <a:close/>
                <a:moveTo>
                  <a:pt x="1582" y="6133"/>
                </a:moveTo>
                <a:lnTo>
                  <a:pt x="1898" y="6157"/>
                </a:lnTo>
                <a:lnTo>
                  <a:pt x="2239" y="6157"/>
                </a:lnTo>
                <a:lnTo>
                  <a:pt x="3042" y="6181"/>
                </a:lnTo>
                <a:lnTo>
                  <a:pt x="2823" y="6303"/>
                </a:lnTo>
                <a:lnTo>
                  <a:pt x="2628" y="6473"/>
                </a:lnTo>
                <a:lnTo>
                  <a:pt x="2458" y="6692"/>
                </a:lnTo>
                <a:lnTo>
                  <a:pt x="2287" y="6911"/>
                </a:lnTo>
                <a:lnTo>
                  <a:pt x="1995" y="7398"/>
                </a:lnTo>
                <a:lnTo>
                  <a:pt x="1728" y="7836"/>
                </a:lnTo>
                <a:lnTo>
                  <a:pt x="1485" y="8225"/>
                </a:lnTo>
                <a:lnTo>
                  <a:pt x="1193" y="8639"/>
                </a:lnTo>
                <a:lnTo>
                  <a:pt x="925" y="9053"/>
                </a:lnTo>
                <a:lnTo>
                  <a:pt x="657" y="9466"/>
                </a:lnTo>
                <a:lnTo>
                  <a:pt x="633" y="8639"/>
                </a:lnTo>
                <a:lnTo>
                  <a:pt x="755" y="8566"/>
                </a:lnTo>
                <a:lnTo>
                  <a:pt x="852" y="8469"/>
                </a:lnTo>
                <a:lnTo>
                  <a:pt x="1047" y="8225"/>
                </a:lnTo>
                <a:lnTo>
                  <a:pt x="1193" y="7982"/>
                </a:lnTo>
                <a:lnTo>
                  <a:pt x="1314" y="7714"/>
                </a:lnTo>
                <a:lnTo>
                  <a:pt x="1436" y="7544"/>
                </a:lnTo>
                <a:lnTo>
                  <a:pt x="1582" y="7349"/>
                </a:lnTo>
                <a:lnTo>
                  <a:pt x="1874" y="6984"/>
                </a:lnTo>
                <a:lnTo>
                  <a:pt x="1995" y="6790"/>
                </a:lnTo>
                <a:lnTo>
                  <a:pt x="2141" y="6619"/>
                </a:lnTo>
                <a:lnTo>
                  <a:pt x="2239" y="6425"/>
                </a:lnTo>
                <a:lnTo>
                  <a:pt x="2312" y="6206"/>
                </a:lnTo>
                <a:lnTo>
                  <a:pt x="2312" y="6181"/>
                </a:lnTo>
                <a:lnTo>
                  <a:pt x="2287" y="6181"/>
                </a:lnTo>
                <a:lnTo>
                  <a:pt x="2117" y="6279"/>
                </a:lnTo>
                <a:lnTo>
                  <a:pt x="1971" y="6400"/>
                </a:lnTo>
                <a:lnTo>
                  <a:pt x="1825" y="6546"/>
                </a:lnTo>
                <a:lnTo>
                  <a:pt x="1703" y="6692"/>
                </a:lnTo>
                <a:lnTo>
                  <a:pt x="1460" y="7009"/>
                </a:lnTo>
                <a:lnTo>
                  <a:pt x="1217" y="7325"/>
                </a:lnTo>
                <a:lnTo>
                  <a:pt x="925" y="7714"/>
                </a:lnTo>
                <a:lnTo>
                  <a:pt x="657" y="8152"/>
                </a:lnTo>
                <a:lnTo>
                  <a:pt x="657" y="8128"/>
                </a:lnTo>
                <a:lnTo>
                  <a:pt x="730" y="7398"/>
                </a:lnTo>
                <a:lnTo>
                  <a:pt x="828" y="7276"/>
                </a:lnTo>
                <a:lnTo>
                  <a:pt x="901" y="7130"/>
                </a:lnTo>
                <a:lnTo>
                  <a:pt x="1047" y="6887"/>
                </a:lnTo>
                <a:lnTo>
                  <a:pt x="1339" y="6522"/>
                </a:lnTo>
                <a:lnTo>
                  <a:pt x="1460" y="6327"/>
                </a:lnTo>
                <a:lnTo>
                  <a:pt x="1582" y="6133"/>
                </a:lnTo>
                <a:close/>
                <a:moveTo>
                  <a:pt x="1971" y="7982"/>
                </a:moveTo>
                <a:lnTo>
                  <a:pt x="1995" y="8104"/>
                </a:lnTo>
                <a:lnTo>
                  <a:pt x="2044" y="8225"/>
                </a:lnTo>
                <a:lnTo>
                  <a:pt x="2117" y="8323"/>
                </a:lnTo>
                <a:lnTo>
                  <a:pt x="2190" y="8396"/>
                </a:lnTo>
                <a:lnTo>
                  <a:pt x="1533" y="9369"/>
                </a:lnTo>
                <a:lnTo>
                  <a:pt x="682" y="10658"/>
                </a:lnTo>
                <a:lnTo>
                  <a:pt x="682" y="10512"/>
                </a:lnTo>
                <a:lnTo>
                  <a:pt x="657" y="10123"/>
                </a:lnTo>
                <a:lnTo>
                  <a:pt x="1241" y="9150"/>
                </a:lnTo>
                <a:lnTo>
                  <a:pt x="1849" y="8201"/>
                </a:lnTo>
                <a:lnTo>
                  <a:pt x="1971" y="7982"/>
                </a:lnTo>
                <a:close/>
                <a:moveTo>
                  <a:pt x="3188" y="8566"/>
                </a:moveTo>
                <a:lnTo>
                  <a:pt x="2312" y="9928"/>
                </a:lnTo>
                <a:lnTo>
                  <a:pt x="1436" y="11242"/>
                </a:lnTo>
                <a:lnTo>
                  <a:pt x="1047" y="11753"/>
                </a:lnTo>
                <a:lnTo>
                  <a:pt x="828" y="11997"/>
                </a:lnTo>
                <a:lnTo>
                  <a:pt x="657" y="12264"/>
                </a:lnTo>
                <a:lnTo>
                  <a:pt x="657" y="11242"/>
                </a:lnTo>
                <a:lnTo>
                  <a:pt x="974" y="10780"/>
                </a:lnTo>
                <a:lnTo>
                  <a:pt x="1922" y="9369"/>
                </a:lnTo>
                <a:lnTo>
                  <a:pt x="2458" y="8590"/>
                </a:lnTo>
                <a:lnTo>
                  <a:pt x="2579" y="8639"/>
                </a:lnTo>
                <a:lnTo>
                  <a:pt x="2725" y="8663"/>
                </a:lnTo>
                <a:lnTo>
                  <a:pt x="2871" y="8663"/>
                </a:lnTo>
                <a:lnTo>
                  <a:pt x="2993" y="8639"/>
                </a:lnTo>
                <a:lnTo>
                  <a:pt x="3090" y="8615"/>
                </a:lnTo>
                <a:lnTo>
                  <a:pt x="3188" y="8566"/>
                </a:lnTo>
                <a:close/>
                <a:moveTo>
                  <a:pt x="3991" y="7787"/>
                </a:moveTo>
                <a:lnTo>
                  <a:pt x="3991" y="8834"/>
                </a:lnTo>
                <a:lnTo>
                  <a:pt x="3820" y="8980"/>
                </a:lnTo>
                <a:lnTo>
                  <a:pt x="3650" y="9174"/>
                </a:lnTo>
                <a:lnTo>
                  <a:pt x="3358" y="9588"/>
                </a:lnTo>
                <a:lnTo>
                  <a:pt x="2823" y="10342"/>
                </a:lnTo>
                <a:lnTo>
                  <a:pt x="2555" y="10707"/>
                </a:lnTo>
                <a:lnTo>
                  <a:pt x="2287" y="11096"/>
                </a:lnTo>
                <a:lnTo>
                  <a:pt x="1436" y="12143"/>
                </a:lnTo>
                <a:lnTo>
                  <a:pt x="1022" y="12654"/>
                </a:lnTo>
                <a:lnTo>
                  <a:pt x="633" y="13189"/>
                </a:lnTo>
                <a:lnTo>
                  <a:pt x="633" y="12946"/>
                </a:lnTo>
                <a:lnTo>
                  <a:pt x="633" y="12775"/>
                </a:lnTo>
                <a:lnTo>
                  <a:pt x="755" y="12654"/>
                </a:lnTo>
                <a:lnTo>
                  <a:pt x="876" y="12532"/>
                </a:lnTo>
                <a:lnTo>
                  <a:pt x="1120" y="12264"/>
                </a:lnTo>
                <a:lnTo>
                  <a:pt x="1509" y="11680"/>
                </a:lnTo>
                <a:lnTo>
                  <a:pt x="2020" y="10975"/>
                </a:lnTo>
                <a:lnTo>
                  <a:pt x="2506" y="10245"/>
                </a:lnTo>
                <a:lnTo>
                  <a:pt x="2993" y="9490"/>
                </a:lnTo>
                <a:lnTo>
                  <a:pt x="3455" y="8736"/>
                </a:lnTo>
                <a:lnTo>
                  <a:pt x="3723" y="8274"/>
                </a:lnTo>
                <a:lnTo>
                  <a:pt x="3869" y="8031"/>
                </a:lnTo>
                <a:lnTo>
                  <a:pt x="3991" y="7787"/>
                </a:lnTo>
                <a:close/>
                <a:moveTo>
                  <a:pt x="4039" y="14065"/>
                </a:moveTo>
                <a:lnTo>
                  <a:pt x="4039" y="14430"/>
                </a:lnTo>
                <a:lnTo>
                  <a:pt x="3820" y="14430"/>
                </a:lnTo>
                <a:lnTo>
                  <a:pt x="4015" y="14089"/>
                </a:lnTo>
                <a:lnTo>
                  <a:pt x="4039" y="14065"/>
                </a:lnTo>
                <a:close/>
                <a:moveTo>
                  <a:pt x="4039" y="12921"/>
                </a:moveTo>
                <a:lnTo>
                  <a:pt x="4039" y="13140"/>
                </a:lnTo>
                <a:lnTo>
                  <a:pt x="4039" y="13554"/>
                </a:lnTo>
                <a:lnTo>
                  <a:pt x="3918" y="13724"/>
                </a:lnTo>
                <a:lnTo>
                  <a:pt x="3820" y="13870"/>
                </a:lnTo>
                <a:lnTo>
                  <a:pt x="3577" y="14235"/>
                </a:lnTo>
                <a:lnTo>
                  <a:pt x="3431" y="14454"/>
                </a:lnTo>
                <a:lnTo>
                  <a:pt x="2993" y="14454"/>
                </a:lnTo>
                <a:lnTo>
                  <a:pt x="3431" y="13797"/>
                </a:lnTo>
                <a:lnTo>
                  <a:pt x="3747" y="13359"/>
                </a:lnTo>
                <a:lnTo>
                  <a:pt x="4039" y="12921"/>
                </a:lnTo>
                <a:close/>
                <a:moveTo>
                  <a:pt x="4039" y="11826"/>
                </a:moveTo>
                <a:lnTo>
                  <a:pt x="4039" y="12483"/>
                </a:lnTo>
                <a:lnTo>
                  <a:pt x="3845" y="12678"/>
                </a:lnTo>
                <a:lnTo>
                  <a:pt x="3650" y="12873"/>
                </a:lnTo>
                <a:lnTo>
                  <a:pt x="3334" y="13311"/>
                </a:lnTo>
                <a:lnTo>
                  <a:pt x="2896" y="13895"/>
                </a:lnTo>
                <a:lnTo>
                  <a:pt x="2677" y="14187"/>
                </a:lnTo>
                <a:lnTo>
                  <a:pt x="2482" y="14503"/>
                </a:lnTo>
                <a:lnTo>
                  <a:pt x="2312" y="14503"/>
                </a:lnTo>
                <a:lnTo>
                  <a:pt x="2433" y="14333"/>
                </a:lnTo>
                <a:lnTo>
                  <a:pt x="2555" y="14162"/>
                </a:lnTo>
                <a:lnTo>
                  <a:pt x="2871" y="13651"/>
                </a:lnTo>
                <a:lnTo>
                  <a:pt x="3188" y="13116"/>
                </a:lnTo>
                <a:lnTo>
                  <a:pt x="3504" y="12581"/>
                </a:lnTo>
                <a:lnTo>
                  <a:pt x="3845" y="12070"/>
                </a:lnTo>
                <a:lnTo>
                  <a:pt x="4039" y="11826"/>
                </a:lnTo>
                <a:close/>
                <a:moveTo>
                  <a:pt x="4015" y="10391"/>
                </a:moveTo>
                <a:lnTo>
                  <a:pt x="4015" y="11218"/>
                </a:lnTo>
                <a:lnTo>
                  <a:pt x="4039" y="11364"/>
                </a:lnTo>
                <a:lnTo>
                  <a:pt x="3869" y="11486"/>
                </a:lnTo>
                <a:lnTo>
                  <a:pt x="3723" y="11656"/>
                </a:lnTo>
                <a:lnTo>
                  <a:pt x="3577" y="11826"/>
                </a:lnTo>
                <a:lnTo>
                  <a:pt x="3455" y="12021"/>
                </a:lnTo>
                <a:lnTo>
                  <a:pt x="3236" y="12386"/>
                </a:lnTo>
                <a:lnTo>
                  <a:pt x="3042" y="12702"/>
                </a:lnTo>
                <a:lnTo>
                  <a:pt x="2725" y="13238"/>
                </a:lnTo>
                <a:lnTo>
                  <a:pt x="2409" y="13773"/>
                </a:lnTo>
                <a:lnTo>
                  <a:pt x="2263" y="13968"/>
                </a:lnTo>
                <a:lnTo>
                  <a:pt x="2117" y="14138"/>
                </a:lnTo>
                <a:lnTo>
                  <a:pt x="1971" y="14333"/>
                </a:lnTo>
                <a:lnTo>
                  <a:pt x="1849" y="14527"/>
                </a:lnTo>
                <a:lnTo>
                  <a:pt x="1047" y="14600"/>
                </a:lnTo>
                <a:lnTo>
                  <a:pt x="1460" y="14089"/>
                </a:lnTo>
                <a:lnTo>
                  <a:pt x="1825" y="13554"/>
                </a:lnTo>
                <a:lnTo>
                  <a:pt x="2214" y="13019"/>
                </a:lnTo>
                <a:lnTo>
                  <a:pt x="2604" y="12508"/>
                </a:lnTo>
                <a:lnTo>
                  <a:pt x="2823" y="12240"/>
                </a:lnTo>
                <a:lnTo>
                  <a:pt x="3017" y="11972"/>
                </a:lnTo>
                <a:lnTo>
                  <a:pt x="3382" y="11388"/>
                </a:lnTo>
                <a:lnTo>
                  <a:pt x="3723" y="10902"/>
                </a:lnTo>
                <a:lnTo>
                  <a:pt x="3869" y="10634"/>
                </a:lnTo>
                <a:lnTo>
                  <a:pt x="4015" y="10391"/>
                </a:lnTo>
                <a:close/>
                <a:moveTo>
                  <a:pt x="4015" y="9271"/>
                </a:moveTo>
                <a:lnTo>
                  <a:pt x="4015" y="10147"/>
                </a:lnTo>
                <a:lnTo>
                  <a:pt x="3893" y="10220"/>
                </a:lnTo>
                <a:lnTo>
                  <a:pt x="3796" y="10318"/>
                </a:lnTo>
                <a:lnTo>
                  <a:pt x="3626" y="10512"/>
                </a:lnTo>
                <a:lnTo>
                  <a:pt x="3455" y="10731"/>
                </a:lnTo>
                <a:lnTo>
                  <a:pt x="3285" y="10975"/>
                </a:lnTo>
                <a:lnTo>
                  <a:pt x="2847" y="11632"/>
                </a:lnTo>
                <a:lnTo>
                  <a:pt x="2628" y="11972"/>
                </a:lnTo>
                <a:lnTo>
                  <a:pt x="2385" y="12289"/>
                </a:lnTo>
                <a:lnTo>
                  <a:pt x="1947" y="12873"/>
                </a:lnTo>
                <a:lnTo>
                  <a:pt x="1509" y="13481"/>
                </a:lnTo>
                <a:lnTo>
                  <a:pt x="1071" y="14065"/>
                </a:lnTo>
                <a:lnTo>
                  <a:pt x="828" y="14333"/>
                </a:lnTo>
                <a:lnTo>
                  <a:pt x="584" y="14625"/>
                </a:lnTo>
                <a:lnTo>
                  <a:pt x="609" y="14430"/>
                </a:lnTo>
                <a:lnTo>
                  <a:pt x="609" y="14235"/>
                </a:lnTo>
                <a:lnTo>
                  <a:pt x="609" y="13895"/>
                </a:lnTo>
                <a:lnTo>
                  <a:pt x="1120" y="13213"/>
                </a:lnTo>
                <a:lnTo>
                  <a:pt x="1631" y="12556"/>
                </a:lnTo>
                <a:lnTo>
                  <a:pt x="2677" y="11242"/>
                </a:lnTo>
                <a:lnTo>
                  <a:pt x="3090" y="10658"/>
                </a:lnTo>
                <a:lnTo>
                  <a:pt x="3480" y="10050"/>
                </a:lnTo>
                <a:lnTo>
                  <a:pt x="3747" y="9661"/>
                </a:lnTo>
                <a:lnTo>
                  <a:pt x="4015" y="9271"/>
                </a:lnTo>
                <a:close/>
                <a:moveTo>
                  <a:pt x="10341" y="488"/>
                </a:moveTo>
                <a:lnTo>
                  <a:pt x="10536" y="512"/>
                </a:lnTo>
                <a:lnTo>
                  <a:pt x="10755" y="536"/>
                </a:lnTo>
                <a:lnTo>
                  <a:pt x="10950" y="585"/>
                </a:lnTo>
                <a:lnTo>
                  <a:pt x="11071" y="609"/>
                </a:lnTo>
                <a:lnTo>
                  <a:pt x="11169" y="658"/>
                </a:lnTo>
                <a:lnTo>
                  <a:pt x="11266" y="731"/>
                </a:lnTo>
                <a:lnTo>
                  <a:pt x="11339" y="828"/>
                </a:lnTo>
                <a:lnTo>
                  <a:pt x="11485" y="999"/>
                </a:lnTo>
                <a:lnTo>
                  <a:pt x="11582" y="1217"/>
                </a:lnTo>
                <a:lnTo>
                  <a:pt x="11655" y="1436"/>
                </a:lnTo>
                <a:lnTo>
                  <a:pt x="11704" y="1680"/>
                </a:lnTo>
                <a:lnTo>
                  <a:pt x="11728" y="1923"/>
                </a:lnTo>
                <a:lnTo>
                  <a:pt x="11728" y="2385"/>
                </a:lnTo>
                <a:lnTo>
                  <a:pt x="11680" y="2848"/>
                </a:lnTo>
                <a:lnTo>
                  <a:pt x="11582" y="3310"/>
                </a:lnTo>
                <a:lnTo>
                  <a:pt x="11461" y="3772"/>
                </a:lnTo>
                <a:lnTo>
                  <a:pt x="11315" y="4210"/>
                </a:lnTo>
                <a:lnTo>
                  <a:pt x="10974" y="5111"/>
                </a:lnTo>
                <a:lnTo>
                  <a:pt x="10804" y="5549"/>
                </a:lnTo>
                <a:lnTo>
                  <a:pt x="10658" y="5987"/>
                </a:lnTo>
                <a:lnTo>
                  <a:pt x="10658" y="6084"/>
                </a:lnTo>
                <a:lnTo>
                  <a:pt x="10658" y="6181"/>
                </a:lnTo>
                <a:lnTo>
                  <a:pt x="10731" y="6254"/>
                </a:lnTo>
                <a:lnTo>
                  <a:pt x="10779" y="6303"/>
                </a:lnTo>
                <a:lnTo>
                  <a:pt x="10877" y="6327"/>
                </a:lnTo>
                <a:lnTo>
                  <a:pt x="10950" y="6327"/>
                </a:lnTo>
                <a:lnTo>
                  <a:pt x="11047" y="6303"/>
                </a:lnTo>
                <a:lnTo>
                  <a:pt x="11120" y="6279"/>
                </a:lnTo>
                <a:lnTo>
                  <a:pt x="11388" y="6303"/>
                </a:lnTo>
                <a:lnTo>
                  <a:pt x="11655" y="6327"/>
                </a:lnTo>
                <a:lnTo>
                  <a:pt x="12215" y="6352"/>
                </a:lnTo>
                <a:lnTo>
                  <a:pt x="12775" y="6327"/>
                </a:lnTo>
                <a:lnTo>
                  <a:pt x="13310" y="6327"/>
                </a:lnTo>
                <a:lnTo>
                  <a:pt x="13748" y="6352"/>
                </a:lnTo>
                <a:lnTo>
                  <a:pt x="14210" y="6425"/>
                </a:lnTo>
                <a:lnTo>
                  <a:pt x="14673" y="6498"/>
                </a:lnTo>
                <a:lnTo>
                  <a:pt x="15111" y="6595"/>
                </a:lnTo>
                <a:lnTo>
                  <a:pt x="15476" y="6668"/>
                </a:lnTo>
                <a:lnTo>
                  <a:pt x="15841" y="6790"/>
                </a:lnTo>
                <a:lnTo>
                  <a:pt x="16011" y="6887"/>
                </a:lnTo>
                <a:lnTo>
                  <a:pt x="16157" y="6960"/>
                </a:lnTo>
                <a:lnTo>
                  <a:pt x="16327" y="7082"/>
                </a:lnTo>
                <a:lnTo>
                  <a:pt x="16449" y="7203"/>
                </a:lnTo>
                <a:lnTo>
                  <a:pt x="16546" y="7301"/>
                </a:lnTo>
                <a:lnTo>
                  <a:pt x="16619" y="7398"/>
                </a:lnTo>
                <a:lnTo>
                  <a:pt x="16644" y="7520"/>
                </a:lnTo>
                <a:lnTo>
                  <a:pt x="16668" y="7641"/>
                </a:lnTo>
                <a:lnTo>
                  <a:pt x="16692" y="7763"/>
                </a:lnTo>
                <a:lnTo>
                  <a:pt x="16668" y="7885"/>
                </a:lnTo>
                <a:lnTo>
                  <a:pt x="16644" y="8031"/>
                </a:lnTo>
                <a:lnTo>
                  <a:pt x="16595" y="8152"/>
                </a:lnTo>
                <a:lnTo>
                  <a:pt x="16473" y="8371"/>
                </a:lnTo>
                <a:lnTo>
                  <a:pt x="16303" y="8566"/>
                </a:lnTo>
                <a:lnTo>
                  <a:pt x="16206" y="8663"/>
                </a:lnTo>
                <a:lnTo>
                  <a:pt x="16108" y="8736"/>
                </a:lnTo>
                <a:lnTo>
                  <a:pt x="15987" y="8785"/>
                </a:lnTo>
                <a:lnTo>
                  <a:pt x="15889" y="8834"/>
                </a:lnTo>
                <a:lnTo>
                  <a:pt x="15792" y="8882"/>
                </a:lnTo>
                <a:lnTo>
                  <a:pt x="15719" y="8955"/>
                </a:lnTo>
                <a:lnTo>
                  <a:pt x="15695" y="9053"/>
                </a:lnTo>
                <a:lnTo>
                  <a:pt x="15719" y="9150"/>
                </a:lnTo>
                <a:lnTo>
                  <a:pt x="15743" y="9247"/>
                </a:lnTo>
                <a:lnTo>
                  <a:pt x="15816" y="9296"/>
                </a:lnTo>
                <a:lnTo>
                  <a:pt x="15914" y="9344"/>
                </a:lnTo>
                <a:lnTo>
                  <a:pt x="16035" y="9344"/>
                </a:lnTo>
                <a:lnTo>
                  <a:pt x="16157" y="9296"/>
                </a:lnTo>
                <a:lnTo>
                  <a:pt x="16279" y="9393"/>
                </a:lnTo>
                <a:lnTo>
                  <a:pt x="16376" y="9490"/>
                </a:lnTo>
                <a:lnTo>
                  <a:pt x="16425" y="9636"/>
                </a:lnTo>
                <a:lnTo>
                  <a:pt x="16473" y="9782"/>
                </a:lnTo>
                <a:lnTo>
                  <a:pt x="16473" y="9953"/>
                </a:lnTo>
                <a:lnTo>
                  <a:pt x="16449" y="10123"/>
                </a:lnTo>
                <a:lnTo>
                  <a:pt x="16376" y="10415"/>
                </a:lnTo>
                <a:lnTo>
                  <a:pt x="16303" y="10610"/>
                </a:lnTo>
                <a:lnTo>
                  <a:pt x="16206" y="10756"/>
                </a:lnTo>
                <a:lnTo>
                  <a:pt x="16084" y="10902"/>
                </a:lnTo>
                <a:lnTo>
                  <a:pt x="15938" y="11023"/>
                </a:lnTo>
                <a:lnTo>
                  <a:pt x="15743" y="11145"/>
                </a:lnTo>
                <a:lnTo>
                  <a:pt x="15670" y="11194"/>
                </a:lnTo>
                <a:lnTo>
                  <a:pt x="15622" y="11315"/>
                </a:lnTo>
                <a:lnTo>
                  <a:pt x="15622" y="11388"/>
                </a:lnTo>
                <a:lnTo>
                  <a:pt x="15646" y="11437"/>
                </a:lnTo>
                <a:lnTo>
                  <a:pt x="15670" y="11486"/>
                </a:lnTo>
                <a:lnTo>
                  <a:pt x="15719" y="11510"/>
                </a:lnTo>
                <a:lnTo>
                  <a:pt x="15792" y="11559"/>
                </a:lnTo>
                <a:lnTo>
                  <a:pt x="15889" y="11583"/>
                </a:lnTo>
                <a:lnTo>
                  <a:pt x="15962" y="11753"/>
                </a:lnTo>
                <a:lnTo>
                  <a:pt x="15987" y="11924"/>
                </a:lnTo>
                <a:lnTo>
                  <a:pt x="16011" y="12070"/>
                </a:lnTo>
                <a:lnTo>
                  <a:pt x="15987" y="12410"/>
                </a:lnTo>
                <a:lnTo>
                  <a:pt x="15962" y="12678"/>
                </a:lnTo>
                <a:lnTo>
                  <a:pt x="15914" y="12824"/>
                </a:lnTo>
                <a:lnTo>
                  <a:pt x="15865" y="12994"/>
                </a:lnTo>
                <a:lnTo>
                  <a:pt x="15792" y="13140"/>
                </a:lnTo>
                <a:lnTo>
                  <a:pt x="15719" y="13262"/>
                </a:lnTo>
                <a:lnTo>
                  <a:pt x="15622" y="13335"/>
                </a:lnTo>
                <a:lnTo>
                  <a:pt x="15549" y="13359"/>
                </a:lnTo>
                <a:lnTo>
                  <a:pt x="15500" y="13359"/>
                </a:lnTo>
                <a:lnTo>
                  <a:pt x="15403" y="13384"/>
                </a:lnTo>
                <a:lnTo>
                  <a:pt x="15330" y="13432"/>
                </a:lnTo>
                <a:lnTo>
                  <a:pt x="15281" y="13505"/>
                </a:lnTo>
                <a:lnTo>
                  <a:pt x="15257" y="13578"/>
                </a:lnTo>
                <a:lnTo>
                  <a:pt x="15257" y="13676"/>
                </a:lnTo>
                <a:lnTo>
                  <a:pt x="15281" y="13749"/>
                </a:lnTo>
                <a:lnTo>
                  <a:pt x="15354" y="13797"/>
                </a:lnTo>
                <a:lnTo>
                  <a:pt x="15427" y="13846"/>
                </a:lnTo>
                <a:lnTo>
                  <a:pt x="15524" y="13846"/>
                </a:lnTo>
                <a:lnTo>
                  <a:pt x="15573" y="14089"/>
                </a:lnTo>
                <a:lnTo>
                  <a:pt x="15622" y="14357"/>
                </a:lnTo>
                <a:lnTo>
                  <a:pt x="15622" y="14479"/>
                </a:lnTo>
                <a:lnTo>
                  <a:pt x="15622" y="14600"/>
                </a:lnTo>
                <a:lnTo>
                  <a:pt x="15597" y="14722"/>
                </a:lnTo>
                <a:lnTo>
                  <a:pt x="15549" y="14868"/>
                </a:lnTo>
                <a:lnTo>
                  <a:pt x="15476" y="14965"/>
                </a:lnTo>
                <a:lnTo>
                  <a:pt x="15403" y="15063"/>
                </a:lnTo>
                <a:lnTo>
                  <a:pt x="15305" y="15136"/>
                </a:lnTo>
                <a:lnTo>
                  <a:pt x="15208" y="15184"/>
                </a:lnTo>
                <a:lnTo>
                  <a:pt x="15208" y="15184"/>
                </a:lnTo>
                <a:lnTo>
                  <a:pt x="15257" y="14917"/>
                </a:lnTo>
                <a:lnTo>
                  <a:pt x="15330" y="14625"/>
                </a:lnTo>
                <a:lnTo>
                  <a:pt x="15330" y="14600"/>
                </a:lnTo>
                <a:lnTo>
                  <a:pt x="15330" y="14552"/>
                </a:lnTo>
                <a:lnTo>
                  <a:pt x="15281" y="14527"/>
                </a:lnTo>
                <a:lnTo>
                  <a:pt x="15208" y="14503"/>
                </a:lnTo>
                <a:lnTo>
                  <a:pt x="15184" y="14527"/>
                </a:lnTo>
                <a:lnTo>
                  <a:pt x="15159" y="14552"/>
                </a:lnTo>
                <a:lnTo>
                  <a:pt x="15013" y="14917"/>
                </a:lnTo>
                <a:lnTo>
                  <a:pt x="14965" y="15087"/>
                </a:lnTo>
                <a:lnTo>
                  <a:pt x="14965" y="15282"/>
                </a:lnTo>
                <a:lnTo>
                  <a:pt x="14648" y="15355"/>
                </a:lnTo>
                <a:lnTo>
                  <a:pt x="14721" y="15038"/>
                </a:lnTo>
                <a:lnTo>
                  <a:pt x="14819" y="14673"/>
                </a:lnTo>
                <a:lnTo>
                  <a:pt x="14867" y="14308"/>
                </a:lnTo>
                <a:lnTo>
                  <a:pt x="14867" y="14284"/>
                </a:lnTo>
                <a:lnTo>
                  <a:pt x="14843" y="14235"/>
                </a:lnTo>
                <a:lnTo>
                  <a:pt x="14794" y="14211"/>
                </a:lnTo>
                <a:lnTo>
                  <a:pt x="14721" y="14235"/>
                </a:lnTo>
                <a:lnTo>
                  <a:pt x="14673" y="14260"/>
                </a:lnTo>
                <a:lnTo>
                  <a:pt x="14673" y="14284"/>
                </a:lnTo>
                <a:lnTo>
                  <a:pt x="14551" y="14625"/>
                </a:lnTo>
                <a:lnTo>
                  <a:pt x="14454" y="14965"/>
                </a:lnTo>
                <a:lnTo>
                  <a:pt x="14356" y="15184"/>
                </a:lnTo>
                <a:lnTo>
                  <a:pt x="14332" y="15306"/>
                </a:lnTo>
                <a:lnTo>
                  <a:pt x="14332" y="15403"/>
                </a:lnTo>
                <a:lnTo>
                  <a:pt x="14064" y="15428"/>
                </a:lnTo>
                <a:lnTo>
                  <a:pt x="14064" y="15428"/>
                </a:lnTo>
                <a:lnTo>
                  <a:pt x="14089" y="15379"/>
                </a:lnTo>
                <a:lnTo>
                  <a:pt x="14089" y="15330"/>
                </a:lnTo>
                <a:lnTo>
                  <a:pt x="14113" y="15063"/>
                </a:lnTo>
                <a:lnTo>
                  <a:pt x="14162" y="14771"/>
                </a:lnTo>
                <a:lnTo>
                  <a:pt x="14235" y="14503"/>
                </a:lnTo>
                <a:lnTo>
                  <a:pt x="14356" y="14260"/>
                </a:lnTo>
                <a:lnTo>
                  <a:pt x="14356" y="14211"/>
                </a:lnTo>
                <a:lnTo>
                  <a:pt x="14332" y="14162"/>
                </a:lnTo>
                <a:lnTo>
                  <a:pt x="14283" y="14138"/>
                </a:lnTo>
                <a:lnTo>
                  <a:pt x="14235" y="14162"/>
                </a:lnTo>
                <a:lnTo>
                  <a:pt x="14064" y="14430"/>
                </a:lnTo>
                <a:lnTo>
                  <a:pt x="13918" y="14722"/>
                </a:lnTo>
                <a:lnTo>
                  <a:pt x="13845" y="14868"/>
                </a:lnTo>
                <a:lnTo>
                  <a:pt x="13821" y="15014"/>
                </a:lnTo>
                <a:lnTo>
                  <a:pt x="13797" y="15160"/>
                </a:lnTo>
                <a:lnTo>
                  <a:pt x="13797" y="15330"/>
                </a:lnTo>
                <a:lnTo>
                  <a:pt x="13821" y="15379"/>
                </a:lnTo>
                <a:lnTo>
                  <a:pt x="13845" y="15428"/>
                </a:lnTo>
                <a:lnTo>
                  <a:pt x="13383" y="15428"/>
                </a:lnTo>
                <a:lnTo>
                  <a:pt x="13432" y="15209"/>
                </a:lnTo>
                <a:lnTo>
                  <a:pt x="13456" y="14990"/>
                </a:lnTo>
                <a:lnTo>
                  <a:pt x="13505" y="14771"/>
                </a:lnTo>
                <a:lnTo>
                  <a:pt x="13578" y="14552"/>
                </a:lnTo>
                <a:lnTo>
                  <a:pt x="13748" y="14114"/>
                </a:lnTo>
                <a:lnTo>
                  <a:pt x="13748" y="14089"/>
                </a:lnTo>
                <a:lnTo>
                  <a:pt x="13748" y="14065"/>
                </a:lnTo>
                <a:lnTo>
                  <a:pt x="13699" y="14016"/>
                </a:lnTo>
                <a:lnTo>
                  <a:pt x="13651" y="14016"/>
                </a:lnTo>
                <a:lnTo>
                  <a:pt x="13602" y="14065"/>
                </a:lnTo>
                <a:lnTo>
                  <a:pt x="13456" y="14260"/>
                </a:lnTo>
                <a:lnTo>
                  <a:pt x="13334" y="14454"/>
                </a:lnTo>
                <a:lnTo>
                  <a:pt x="13237" y="14673"/>
                </a:lnTo>
                <a:lnTo>
                  <a:pt x="13140" y="14917"/>
                </a:lnTo>
                <a:lnTo>
                  <a:pt x="13067" y="15136"/>
                </a:lnTo>
                <a:lnTo>
                  <a:pt x="13042" y="15282"/>
                </a:lnTo>
                <a:lnTo>
                  <a:pt x="13042" y="15403"/>
                </a:lnTo>
                <a:lnTo>
                  <a:pt x="12556" y="15330"/>
                </a:lnTo>
                <a:lnTo>
                  <a:pt x="12604" y="15038"/>
                </a:lnTo>
                <a:lnTo>
                  <a:pt x="12677" y="14746"/>
                </a:lnTo>
                <a:lnTo>
                  <a:pt x="12775" y="14479"/>
                </a:lnTo>
                <a:lnTo>
                  <a:pt x="12921" y="14211"/>
                </a:lnTo>
                <a:lnTo>
                  <a:pt x="12921" y="14162"/>
                </a:lnTo>
                <a:lnTo>
                  <a:pt x="12896" y="14114"/>
                </a:lnTo>
                <a:lnTo>
                  <a:pt x="12799" y="14114"/>
                </a:lnTo>
                <a:lnTo>
                  <a:pt x="12702" y="14235"/>
                </a:lnTo>
                <a:lnTo>
                  <a:pt x="12604" y="14357"/>
                </a:lnTo>
                <a:lnTo>
                  <a:pt x="12507" y="14479"/>
                </a:lnTo>
                <a:lnTo>
                  <a:pt x="12410" y="14649"/>
                </a:lnTo>
                <a:lnTo>
                  <a:pt x="12337" y="14795"/>
                </a:lnTo>
                <a:lnTo>
                  <a:pt x="12288" y="14965"/>
                </a:lnTo>
                <a:lnTo>
                  <a:pt x="12239" y="15136"/>
                </a:lnTo>
                <a:lnTo>
                  <a:pt x="12239" y="15282"/>
                </a:lnTo>
                <a:lnTo>
                  <a:pt x="11801" y="15233"/>
                </a:lnTo>
                <a:lnTo>
                  <a:pt x="11753" y="15209"/>
                </a:lnTo>
                <a:lnTo>
                  <a:pt x="11874" y="14941"/>
                </a:lnTo>
                <a:lnTo>
                  <a:pt x="11947" y="14673"/>
                </a:lnTo>
                <a:lnTo>
                  <a:pt x="12118" y="14114"/>
                </a:lnTo>
                <a:lnTo>
                  <a:pt x="12118" y="14089"/>
                </a:lnTo>
                <a:lnTo>
                  <a:pt x="12118" y="14065"/>
                </a:lnTo>
                <a:lnTo>
                  <a:pt x="12093" y="14065"/>
                </a:lnTo>
                <a:lnTo>
                  <a:pt x="12069" y="14089"/>
                </a:lnTo>
                <a:lnTo>
                  <a:pt x="11874" y="14357"/>
                </a:lnTo>
                <a:lnTo>
                  <a:pt x="11680" y="14600"/>
                </a:lnTo>
                <a:lnTo>
                  <a:pt x="11509" y="14868"/>
                </a:lnTo>
                <a:lnTo>
                  <a:pt x="11363" y="15136"/>
                </a:lnTo>
                <a:lnTo>
                  <a:pt x="11363" y="15160"/>
                </a:lnTo>
                <a:lnTo>
                  <a:pt x="10974" y="15087"/>
                </a:lnTo>
                <a:lnTo>
                  <a:pt x="11096" y="14990"/>
                </a:lnTo>
                <a:lnTo>
                  <a:pt x="11169" y="14868"/>
                </a:lnTo>
                <a:lnTo>
                  <a:pt x="11290" y="14600"/>
                </a:lnTo>
                <a:lnTo>
                  <a:pt x="11655" y="13870"/>
                </a:lnTo>
                <a:lnTo>
                  <a:pt x="11680" y="13846"/>
                </a:lnTo>
                <a:lnTo>
                  <a:pt x="11680" y="13822"/>
                </a:lnTo>
                <a:lnTo>
                  <a:pt x="11631" y="13773"/>
                </a:lnTo>
                <a:lnTo>
                  <a:pt x="11558" y="13773"/>
                </a:lnTo>
                <a:lnTo>
                  <a:pt x="11534" y="13797"/>
                </a:lnTo>
                <a:lnTo>
                  <a:pt x="11144" y="14406"/>
                </a:lnTo>
                <a:lnTo>
                  <a:pt x="10974" y="14722"/>
                </a:lnTo>
                <a:lnTo>
                  <a:pt x="10901" y="14868"/>
                </a:lnTo>
                <a:lnTo>
                  <a:pt x="10877" y="14941"/>
                </a:lnTo>
                <a:lnTo>
                  <a:pt x="10877" y="15038"/>
                </a:lnTo>
                <a:lnTo>
                  <a:pt x="10901" y="15063"/>
                </a:lnTo>
                <a:lnTo>
                  <a:pt x="10341" y="14941"/>
                </a:lnTo>
                <a:lnTo>
                  <a:pt x="10487" y="14625"/>
                </a:lnTo>
                <a:lnTo>
                  <a:pt x="10633" y="14333"/>
                </a:lnTo>
                <a:lnTo>
                  <a:pt x="10804" y="14041"/>
                </a:lnTo>
                <a:lnTo>
                  <a:pt x="10998" y="13773"/>
                </a:lnTo>
                <a:lnTo>
                  <a:pt x="11023" y="13724"/>
                </a:lnTo>
                <a:lnTo>
                  <a:pt x="10998" y="13700"/>
                </a:lnTo>
                <a:lnTo>
                  <a:pt x="10950" y="13676"/>
                </a:lnTo>
                <a:lnTo>
                  <a:pt x="10901" y="13700"/>
                </a:lnTo>
                <a:lnTo>
                  <a:pt x="10658" y="13943"/>
                </a:lnTo>
                <a:lnTo>
                  <a:pt x="10414" y="14211"/>
                </a:lnTo>
                <a:lnTo>
                  <a:pt x="10317" y="14357"/>
                </a:lnTo>
                <a:lnTo>
                  <a:pt x="10220" y="14503"/>
                </a:lnTo>
                <a:lnTo>
                  <a:pt x="10147" y="14673"/>
                </a:lnTo>
                <a:lnTo>
                  <a:pt x="10098" y="14844"/>
                </a:lnTo>
                <a:lnTo>
                  <a:pt x="10098" y="14892"/>
                </a:lnTo>
                <a:lnTo>
                  <a:pt x="9709" y="14771"/>
                </a:lnTo>
                <a:lnTo>
                  <a:pt x="9757" y="14576"/>
                </a:lnTo>
                <a:lnTo>
                  <a:pt x="9830" y="14381"/>
                </a:lnTo>
                <a:lnTo>
                  <a:pt x="10001" y="13968"/>
                </a:lnTo>
                <a:lnTo>
                  <a:pt x="10147" y="13530"/>
                </a:lnTo>
                <a:lnTo>
                  <a:pt x="10147" y="13505"/>
                </a:lnTo>
                <a:lnTo>
                  <a:pt x="10122" y="13530"/>
                </a:lnTo>
                <a:lnTo>
                  <a:pt x="9879" y="13919"/>
                </a:lnTo>
                <a:lnTo>
                  <a:pt x="9636" y="14308"/>
                </a:lnTo>
                <a:lnTo>
                  <a:pt x="9539" y="14503"/>
                </a:lnTo>
                <a:lnTo>
                  <a:pt x="9466" y="14698"/>
                </a:lnTo>
                <a:lnTo>
                  <a:pt x="8906" y="14527"/>
                </a:lnTo>
                <a:lnTo>
                  <a:pt x="8979" y="14430"/>
                </a:lnTo>
                <a:lnTo>
                  <a:pt x="9028" y="14308"/>
                </a:lnTo>
                <a:lnTo>
                  <a:pt x="9149" y="14089"/>
                </a:lnTo>
                <a:lnTo>
                  <a:pt x="9344" y="13724"/>
                </a:lnTo>
                <a:lnTo>
                  <a:pt x="9417" y="13554"/>
                </a:lnTo>
                <a:lnTo>
                  <a:pt x="9490" y="13359"/>
                </a:lnTo>
                <a:lnTo>
                  <a:pt x="9490" y="13311"/>
                </a:lnTo>
                <a:lnTo>
                  <a:pt x="9441" y="13286"/>
                </a:lnTo>
                <a:lnTo>
                  <a:pt x="9393" y="13262"/>
                </a:lnTo>
                <a:lnTo>
                  <a:pt x="9368" y="13311"/>
                </a:lnTo>
                <a:lnTo>
                  <a:pt x="9247" y="13481"/>
                </a:lnTo>
                <a:lnTo>
                  <a:pt x="9149" y="13627"/>
                </a:lnTo>
                <a:lnTo>
                  <a:pt x="8906" y="13943"/>
                </a:lnTo>
                <a:lnTo>
                  <a:pt x="8736" y="14162"/>
                </a:lnTo>
                <a:lnTo>
                  <a:pt x="8663" y="14284"/>
                </a:lnTo>
                <a:lnTo>
                  <a:pt x="8638" y="14430"/>
                </a:lnTo>
                <a:lnTo>
                  <a:pt x="8419" y="14333"/>
                </a:lnTo>
                <a:lnTo>
                  <a:pt x="8492" y="14065"/>
                </a:lnTo>
                <a:lnTo>
                  <a:pt x="8541" y="13846"/>
                </a:lnTo>
                <a:lnTo>
                  <a:pt x="8711" y="13384"/>
                </a:lnTo>
                <a:lnTo>
                  <a:pt x="8833" y="13165"/>
                </a:lnTo>
                <a:lnTo>
                  <a:pt x="8955" y="12946"/>
                </a:lnTo>
                <a:lnTo>
                  <a:pt x="8955" y="12897"/>
                </a:lnTo>
                <a:lnTo>
                  <a:pt x="8930" y="12848"/>
                </a:lnTo>
                <a:lnTo>
                  <a:pt x="8882" y="12848"/>
                </a:lnTo>
                <a:lnTo>
                  <a:pt x="8833" y="12873"/>
                </a:lnTo>
                <a:lnTo>
                  <a:pt x="8687" y="13092"/>
                </a:lnTo>
                <a:lnTo>
                  <a:pt x="8565" y="13286"/>
                </a:lnTo>
                <a:lnTo>
                  <a:pt x="8444" y="13505"/>
                </a:lnTo>
                <a:lnTo>
                  <a:pt x="8322" y="13749"/>
                </a:lnTo>
                <a:lnTo>
                  <a:pt x="8225" y="13968"/>
                </a:lnTo>
                <a:lnTo>
                  <a:pt x="8176" y="14089"/>
                </a:lnTo>
                <a:lnTo>
                  <a:pt x="8152" y="14211"/>
                </a:lnTo>
                <a:lnTo>
                  <a:pt x="7762" y="14041"/>
                </a:lnTo>
                <a:lnTo>
                  <a:pt x="7908" y="13627"/>
                </a:lnTo>
                <a:lnTo>
                  <a:pt x="8103" y="13213"/>
                </a:lnTo>
                <a:lnTo>
                  <a:pt x="8322" y="12800"/>
                </a:lnTo>
                <a:lnTo>
                  <a:pt x="8322" y="12751"/>
                </a:lnTo>
                <a:lnTo>
                  <a:pt x="8298" y="12727"/>
                </a:lnTo>
                <a:lnTo>
                  <a:pt x="8249" y="12727"/>
                </a:lnTo>
                <a:lnTo>
                  <a:pt x="7908" y="13140"/>
                </a:lnTo>
                <a:lnTo>
                  <a:pt x="7762" y="13335"/>
                </a:lnTo>
                <a:lnTo>
                  <a:pt x="7616" y="13578"/>
                </a:lnTo>
                <a:lnTo>
                  <a:pt x="7543" y="13700"/>
                </a:lnTo>
                <a:lnTo>
                  <a:pt x="7470" y="13870"/>
                </a:lnTo>
                <a:lnTo>
                  <a:pt x="7130" y="13700"/>
                </a:lnTo>
                <a:lnTo>
                  <a:pt x="7154" y="13554"/>
                </a:lnTo>
                <a:lnTo>
                  <a:pt x="7178" y="13408"/>
                </a:lnTo>
                <a:lnTo>
                  <a:pt x="7300" y="13165"/>
                </a:lnTo>
                <a:lnTo>
                  <a:pt x="7495" y="12751"/>
                </a:lnTo>
                <a:lnTo>
                  <a:pt x="7689" y="12313"/>
                </a:lnTo>
                <a:lnTo>
                  <a:pt x="7689" y="12289"/>
                </a:lnTo>
                <a:lnTo>
                  <a:pt x="7665" y="12264"/>
                </a:lnTo>
                <a:lnTo>
                  <a:pt x="7641" y="12264"/>
                </a:lnTo>
                <a:lnTo>
                  <a:pt x="7616" y="12289"/>
                </a:lnTo>
                <a:lnTo>
                  <a:pt x="7397" y="12581"/>
                </a:lnTo>
                <a:lnTo>
                  <a:pt x="7178" y="12873"/>
                </a:lnTo>
                <a:lnTo>
                  <a:pt x="7081" y="13043"/>
                </a:lnTo>
                <a:lnTo>
                  <a:pt x="7008" y="13189"/>
                </a:lnTo>
                <a:lnTo>
                  <a:pt x="6935" y="13359"/>
                </a:lnTo>
                <a:lnTo>
                  <a:pt x="6886" y="13530"/>
                </a:lnTo>
                <a:lnTo>
                  <a:pt x="6570" y="13335"/>
                </a:lnTo>
                <a:lnTo>
                  <a:pt x="6692" y="13043"/>
                </a:lnTo>
                <a:lnTo>
                  <a:pt x="6813" y="12751"/>
                </a:lnTo>
                <a:lnTo>
                  <a:pt x="7105" y="12216"/>
                </a:lnTo>
                <a:lnTo>
                  <a:pt x="7130" y="12191"/>
                </a:lnTo>
                <a:lnTo>
                  <a:pt x="7105" y="12167"/>
                </a:lnTo>
                <a:lnTo>
                  <a:pt x="7057" y="12167"/>
                </a:lnTo>
                <a:lnTo>
                  <a:pt x="6838" y="12386"/>
                </a:lnTo>
                <a:lnTo>
                  <a:pt x="6619" y="12629"/>
                </a:lnTo>
                <a:lnTo>
                  <a:pt x="6448" y="12897"/>
                </a:lnTo>
                <a:lnTo>
                  <a:pt x="6327" y="13165"/>
                </a:lnTo>
                <a:lnTo>
                  <a:pt x="6254" y="13165"/>
                </a:lnTo>
                <a:lnTo>
                  <a:pt x="6181" y="13189"/>
                </a:lnTo>
                <a:lnTo>
                  <a:pt x="6132" y="13238"/>
                </a:lnTo>
                <a:lnTo>
                  <a:pt x="6083" y="13286"/>
                </a:lnTo>
                <a:lnTo>
                  <a:pt x="5937" y="13238"/>
                </a:lnTo>
                <a:lnTo>
                  <a:pt x="5791" y="13213"/>
                </a:lnTo>
                <a:lnTo>
                  <a:pt x="5816" y="13140"/>
                </a:lnTo>
                <a:lnTo>
                  <a:pt x="6059" y="12654"/>
                </a:lnTo>
                <a:lnTo>
                  <a:pt x="6254" y="12264"/>
                </a:lnTo>
                <a:lnTo>
                  <a:pt x="6351" y="12045"/>
                </a:lnTo>
                <a:lnTo>
                  <a:pt x="6424" y="11851"/>
                </a:lnTo>
                <a:lnTo>
                  <a:pt x="6424" y="11826"/>
                </a:lnTo>
                <a:lnTo>
                  <a:pt x="6400" y="11802"/>
                </a:lnTo>
                <a:lnTo>
                  <a:pt x="6375" y="11802"/>
                </a:lnTo>
                <a:lnTo>
                  <a:pt x="6351" y="11826"/>
                </a:lnTo>
                <a:lnTo>
                  <a:pt x="6108" y="12143"/>
                </a:lnTo>
                <a:lnTo>
                  <a:pt x="5864" y="12459"/>
                </a:lnTo>
                <a:lnTo>
                  <a:pt x="5743" y="12654"/>
                </a:lnTo>
                <a:lnTo>
                  <a:pt x="5621" y="12824"/>
                </a:lnTo>
                <a:lnTo>
                  <a:pt x="5548" y="13019"/>
                </a:lnTo>
                <a:lnTo>
                  <a:pt x="5475" y="13213"/>
                </a:lnTo>
                <a:lnTo>
                  <a:pt x="5451" y="13213"/>
                </a:lnTo>
                <a:lnTo>
                  <a:pt x="5183" y="13189"/>
                </a:lnTo>
                <a:lnTo>
                  <a:pt x="4891" y="13213"/>
                </a:lnTo>
                <a:lnTo>
                  <a:pt x="5037" y="12921"/>
                </a:lnTo>
                <a:lnTo>
                  <a:pt x="5353" y="12410"/>
                </a:lnTo>
                <a:lnTo>
                  <a:pt x="5451" y="12240"/>
                </a:lnTo>
                <a:lnTo>
                  <a:pt x="5524" y="12070"/>
                </a:lnTo>
                <a:lnTo>
                  <a:pt x="5548" y="11972"/>
                </a:lnTo>
                <a:lnTo>
                  <a:pt x="5548" y="11899"/>
                </a:lnTo>
                <a:lnTo>
                  <a:pt x="5524" y="11802"/>
                </a:lnTo>
                <a:lnTo>
                  <a:pt x="5475" y="11729"/>
                </a:lnTo>
                <a:lnTo>
                  <a:pt x="5451" y="11729"/>
                </a:lnTo>
                <a:lnTo>
                  <a:pt x="5451" y="11753"/>
                </a:lnTo>
                <a:lnTo>
                  <a:pt x="5426" y="11802"/>
                </a:lnTo>
                <a:lnTo>
                  <a:pt x="5378" y="11875"/>
                </a:lnTo>
                <a:lnTo>
                  <a:pt x="5280" y="11997"/>
                </a:lnTo>
                <a:lnTo>
                  <a:pt x="4988" y="12435"/>
                </a:lnTo>
                <a:lnTo>
                  <a:pt x="4745" y="12800"/>
                </a:lnTo>
                <a:lnTo>
                  <a:pt x="4623" y="13019"/>
                </a:lnTo>
                <a:lnTo>
                  <a:pt x="4599" y="13140"/>
                </a:lnTo>
                <a:lnTo>
                  <a:pt x="4599" y="13238"/>
                </a:lnTo>
                <a:lnTo>
                  <a:pt x="4599" y="13262"/>
                </a:lnTo>
                <a:lnTo>
                  <a:pt x="4575" y="13262"/>
                </a:lnTo>
                <a:lnTo>
                  <a:pt x="4550" y="11802"/>
                </a:lnTo>
                <a:lnTo>
                  <a:pt x="4550" y="10537"/>
                </a:lnTo>
                <a:lnTo>
                  <a:pt x="4526" y="9271"/>
                </a:lnTo>
                <a:lnTo>
                  <a:pt x="4477" y="8396"/>
                </a:lnTo>
                <a:lnTo>
                  <a:pt x="4477" y="7520"/>
                </a:lnTo>
                <a:lnTo>
                  <a:pt x="4453" y="7130"/>
                </a:lnTo>
                <a:lnTo>
                  <a:pt x="4453" y="6863"/>
                </a:lnTo>
                <a:lnTo>
                  <a:pt x="4453" y="6595"/>
                </a:lnTo>
                <a:lnTo>
                  <a:pt x="4648" y="6619"/>
                </a:lnTo>
                <a:lnTo>
                  <a:pt x="4818" y="6619"/>
                </a:lnTo>
                <a:lnTo>
                  <a:pt x="5183" y="6595"/>
                </a:lnTo>
                <a:lnTo>
                  <a:pt x="5791" y="6595"/>
                </a:lnTo>
                <a:lnTo>
                  <a:pt x="6010" y="6571"/>
                </a:lnTo>
                <a:lnTo>
                  <a:pt x="6108" y="6522"/>
                </a:lnTo>
                <a:lnTo>
                  <a:pt x="6156" y="6449"/>
                </a:lnTo>
                <a:lnTo>
                  <a:pt x="6546" y="6230"/>
                </a:lnTo>
                <a:lnTo>
                  <a:pt x="6935" y="5962"/>
                </a:lnTo>
                <a:lnTo>
                  <a:pt x="7300" y="5646"/>
                </a:lnTo>
                <a:lnTo>
                  <a:pt x="7665" y="5330"/>
                </a:lnTo>
                <a:lnTo>
                  <a:pt x="8006" y="4989"/>
                </a:lnTo>
                <a:lnTo>
                  <a:pt x="8322" y="4648"/>
                </a:lnTo>
                <a:lnTo>
                  <a:pt x="8930" y="3943"/>
                </a:lnTo>
                <a:lnTo>
                  <a:pt x="9003" y="3870"/>
                </a:lnTo>
                <a:lnTo>
                  <a:pt x="9003" y="3797"/>
                </a:lnTo>
                <a:lnTo>
                  <a:pt x="9003" y="3699"/>
                </a:lnTo>
                <a:lnTo>
                  <a:pt x="8979" y="3626"/>
                </a:lnTo>
                <a:lnTo>
                  <a:pt x="9125" y="3456"/>
                </a:lnTo>
                <a:lnTo>
                  <a:pt x="9247" y="3286"/>
                </a:lnTo>
                <a:lnTo>
                  <a:pt x="9514" y="2872"/>
                </a:lnTo>
                <a:lnTo>
                  <a:pt x="9709" y="2434"/>
                </a:lnTo>
                <a:lnTo>
                  <a:pt x="9855" y="2020"/>
                </a:lnTo>
                <a:lnTo>
                  <a:pt x="10074" y="1266"/>
                </a:lnTo>
                <a:lnTo>
                  <a:pt x="10195" y="877"/>
                </a:lnTo>
                <a:lnTo>
                  <a:pt x="10341" y="512"/>
                </a:lnTo>
                <a:lnTo>
                  <a:pt x="10341" y="488"/>
                </a:lnTo>
                <a:close/>
                <a:moveTo>
                  <a:pt x="10536" y="1"/>
                </a:moveTo>
                <a:lnTo>
                  <a:pt x="10366" y="25"/>
                </a:lnTo>
                <a:lnTo>
                  <a:pt x="10195" y="74"/>
                </a:lnTo>
                <a:lnTo>
                  <a:pt x="10049" y="171"/>
                </a:lnTo>
                <a:lnTo>
                  <a:pt x="10025" y="196"/>
                </a:lnTo>
                <a:lnTo>
                  <a:pt x="9952" y="244"/>
                </a:lnTo>
                <a:lnTo>
                  <a:pt x="9903" y="293"/>
                </a:lnTo>
                <a:lnTo>
                  <a:pt x="9782" y="415"/>
                </a:lnTo>
                <a:lnTo>
                  <a:pt x="9709" y="585"/>
                </a:lnTo>
                <a:lnTo>
                  <a:pt x="9636" y="780"/>
                </a:lnTo>
                <a:lnTo>
                  <a:pt x="9539" y="1169"/>
                </a:lnTo>
                <a:lnTo>
                  <a:pt x="9466" y="1509"/>
                </a:lnTo>
                <a:lnTo>
                  <a:pt x="9320" y="1972"/>
                </a:lnTo>
                <a:lnTo>
                  <a:pt x="9247" y="2215"/>
                </a:lnTo>
                <a:lnTo>
                  <a:pt x="9149" y="2458"/>
                </a:lnTo>
                <a:lnTo>
                  <a:pt x="9003" y="2726"/>
                </a:lnTo>
                <a:lnTo>
                  <a:pt x="8833" y="2994"/>
                </a:lnTo>
                <a:lnTo>
                  <a:pt x="8663" y="3286"/>
                </a:lnTo>
                <a:lnTo>
                  <a:pt x="8614" y="3407"/>
                </a:lnTo>
                <a:lnTo>
                  <a:pt x="8565" y="3578"/>
                </a:lnTo>
                <a:lnTo>
                  <a:pt x="7324" y="4867"/>
                </a:lnTo>
                <a:lnTo>
                  <a:pt x="6692" y="5500"/>
                </a:lnTo>
                <a:lnTo>
                  <a:pt x="6035" y="6108"/>
                </a:lnTo>
                <a:lnTo>
                  <a:pt x="5937" y="6084"/>
                </a:lnTo>
                <a:lnTo>
                  <a:pt x="5524" y="6084"/>
                </a:lnTo>
                <a:lnTo>
                  <a:pt x="5110" y="6133"/>
                </a:lnTo>
                <a:lnTo>
                  <a:pt x="4867" y="6133"/>
                </a:lnTo>
                <a:lnTo>
                  <a:pt x="4599" y="6157"/>
                </a:lnTo>
                <a:lnTo>
                  <a:pt x="4599" y="6157"/>
                </a:lnTo>
                <a:lnTo>
                  <a:pt x="4623" y="6133"/>
                </a:lnTo>
                <a:lnTo>
                  <a:pt x="4623" y="6084"/>
                </a:lnTo>
                <a:lnTo>
                  <a:pt x="4599" y="5987"/>
                </a:lnTo>
                <a:lnTo>
                  <a:pt x="4526" y="5914"/>
                </a:lnTo>
                <a:lnTo>
                  <a:pt x="4453" y="5889"/>
                </a:lnTo>
                <a:lnTo>
                  <a:pt x="4404" y="5816"/>
                </a:lnTo>
                <a:lnTo>
                  <a:pt x="4331" y="5768"/>
                </a:lnTo>
                <a:lnTo>
                  <a:pt x="4112" y="5670"/>
                </a:lnTo>
                <a:lnTo>
                  <a:pt x="3869" y="5622"/>
                </a:lnTo>
                <a:lnTo>
                  <a:pt x="3626" y="5597"/>
                </a:lnTo>
                <a:lnTo>
                  <a:pt x="2871" y="5597"/>
                </a:lnTo>
                <a:lnTo>
                  <a:pt x="2385" y="5646"/>
                </a:lnTo>
                <a:lnTo>
                  <a:pt x="2166" y="5646"/>
                </a:lnTo>
                <a:lnTo>
                  <a:pt x="1922" y="5622"/>
                </a:lnTo>
                <a:lnTo>
                  <a:pt x="1412" y="5597"/>
                </a:lnTo>
                <a:lnTo>
                  <a:pt x="1144" y="5597"/>
                </a:lnTo>
                <a:lnTo>
                  <a:pt x="901" y="5622"/>
                </a:lnTo>
                <a:lnTo>
                  <a:pt x="682" y="5670"/>
                </a:lnTo>
                <a:lnTo>
                  <a:pt x="463" y="5792"/>
                </a:lnTo>
                <a:lnTo>
                  <a:pt x="365" y="5792"/>
                </a:lnTo>
                <a:lnTo>
                  <a:pt x="317" y="5841"/>
                </a:lnTo>
                <a:lnTo>
                  <a:pt x="292" y="5889"/>
                </a:lnTo>
                <a:lnTo>
                  <a:pt x="244" y="6133"/>
                </a:lnTo>
                <a:lnTo>
                  <a:pt x="219" y="6400"/>
                </a:lnTo>
                <a:lnTo>
                  <a:pt x="219" y="6911"/>
                </a:lnTo>
                <a:lnTo>
                  <a:pt x="195" y="7422"/>
                </a:lnTo>
                <a:lnTo>
                  <a:pt x="171" y="7933"/>
                </a:lnTo>
                <a:lnTo>
                  <a:pt x="146" y="8493"/>
                </a:lnTo>
                <a:lnTo>
                  <a:pt x="146" y="9028"/>
                </a:lnTo>
                <a:lnTo>
                  <a:pt x="146" y="10123"/>
                </a:lnTo>
                <a:lnTo>
                  <a:pt x="171" y="10707"/>
                </a:lnTo>
                <a:lnTo>
                  <a:pt x="171" y="11267"/>
                </a:lnTo>
                <a:lnTo>
                  <a:pt x="122" y="12386"/>
                </a:lnTo>
                <a:lnTo>
                  <a:pt x="98" y="13530"/>
                </a:lnTo>
                <a:lnTo>
                  <a:pt x="98" y="14162"/>
                </a:lnTo>
                <a:lnTo>
                  <a:pt x="73" y="14479"/>
                </a:lnTo>
                <a:lnTo>
                  <a:pt x="25" y="14795"/>
                </a:lnTo>
                <a:lnTo>
                  <a:pt x="0" y="14868"/>
                </a:lnTo>
                <a:lnTo>
                  <a:pt x="25" y="14965"/>
                </a:lnTo>
                <a:lnTo>
                  <a:pt x="73" y="15014"/>
                </a:lnTo>
                <a:lnTo>
                  <a:pt x="122" y="15063"/>
                </a:lnTo>
                <a:lnTo>
                  <a:pt x="195" y="15087"/>
                </a:lnTo>
                <a:lnTo>
                  <a:pt x="268" y="15111"/>
                </a:lnTo>
                <a:lnTo>
                  <a:pt x="341" y="15087"/>
                </a:lnTo>
                <a:lnTo>
                  <a:pt x="414" y="15038"/>
                </a:lnTo>
                <a:lnTo>
                  <a:pt x="463" y="15087"/>
                </a:lnTo>
                <a:lnTo>
                  <a:pt x="536" y="15111"/>
                </a:lnTo>
                <a:lnTo>
                  <a:pt x="998" y="15136"/>
                </a:lnTo>
                <a:lnTo>
                  <a:pt x="1460" y="15136"/>
                </a:lnTo>
                <a:lnTo>
                  <a:pt x="1922" y="15111"/>
                </a:lnTo>
                <a:lnTo>
                  <a:pt x="2385" y="15087"/>
                </a:lnTo>
                <a:lnTo>
                  <a:pt x="2482" y="15087"/>
                </a:lnTo>
                <a:lnTo>
                  <a:pt x="3309" y="15014"/>
                </a:lnTo>
                <a:lnTo>
                  <a:pt x="3723" y="14990"/>
                </a:lnTo>
                <a:lnTo>
                  <a:pt x="4112" y="14965"/>
                </a:lnTo>
                <a:lnTo>
                  <a:pt x="4137" y="14965"/>
                </a:lnTo>
                <a:lnTo>
                  <a:pt x="4185" y="14990"/>
                </a:lnTo>
                <a:lnTo>
                  <a:pt x="4234" y="15014"/>
                </a:lnTo>
                <a:lnTo>
                  <a:pt x="4356" y="15014"/>
                </a:lnTo>
                <a:lnTo>
                  <a:pt x="4453" y="14941"/>
                </a:lnTo>
                <a:lnTo>
                  <a:pt x="4502" y="14917"/>
                </a:lnTo>
                <a:lnTo>
                  <a:pt x="4526" y="14868"/>
                </a:lnTo>
                <a:lnTo>
                  <a:pt x="4575" y="14746"/>
                </a:lnTo>
                <a:lnTo>
                  <a:pt x="4599" y="14600"/>
                </a:lnTo>
                <a:lnTo>
                  <a:pt x="4599" y="14333"/>
                </a:lnTo>
                <a:lnTo>
                  <a:pt x="4599" y="14065"/>
                </a:lnTo>
                <a:lnTo>
                  <a:pt x="4575" y="13797"/>
                </a:lnTo>
                <a:lnTo>
                  <a:pt x="4599" y="13773"/>
                </a:lnTo>
                <a:lnTo>
                  <a:pt x="5037" y="13724"/>
                </a:lnTo>
                <a:lnTo>
                  <a:pt x="5451" y="13676"/>
                </a:lnTo>
                <a:lnTo>
                  <a:pt x="5791" y="13700"/>
                </a:lnTo>
                <a:lnTo>
                  <a:pt x="5986" y="13676"/>
                </a:lnTo>
                <a:lnTo>
                  <a:pt x="6132" y="13627"/>
                </a:lnTo>
                <a:lnTo>
                  <a:pt x="6156" y="13651"/>
                </a:lnTo>
                <a:lnTo>
                  <a:pt x="6521" y="13895"/>
                </a:lnTo>
                <a:lnTo>
                  <a:pt x="6886" y="14138"/>
                </a:lnTo>
                <a:lnTo>
                  <a:pt x="7276" y="14357"/>
                </a:lnTo>
                <a:lnTo>
                  <a:pt x="7665" y="14552"/>
                </a:lnTo>
                <a:lnTo>
                  <a:pt x="8054" y="14722"/>
                </a:lnTo>
                <a:lnTo>
                  <a:pt x="8444" y="14892"/>
                </a:lnTo>
                <a:lnTo>
                  <a:pt x="8833" y="15038"/>
                </a:lnTo>
                <a:lnTo>
                  <a:pt x="9247" y="15160"/>
                </a:lnTo>
                <a:lnTo>
                  <a:pt x="10074" y="15403"/>
                </a:lnTo>
                <a:lnTo>
                  <a:pt x="10925" y="15574"/>
                </a:lnTo>
                <a:lnTo>
                  <a:pt x="11777" y="15695"/>
                </a:lnTo>
                <a:lnTo>
                  <a:pt x="12653" y="15817"/>
                </a:lnTo>
                <a:lnTo>
                  <a:pt x="13310" y="15866"/>
                </a:lnTo>
                <a:lnTo>
                  <a:pt x="13651" y="15890"/>
                </a:lnTo>
                <a:lnTo>
                  <a:pt x="14016" y="15866"/>
                </a:lnTo>
                <a:lnTo>
                  <a:pt x="14356" y="15866"/>
                </a:lnTo>
                <a:lnTo>
                  <a:pt x="14697" y="15793"/>
                </a:lnTo>
                <a:lnTo>
                  <a:pt x="15013" y="15720"/>
                </a:lnTo>
                <a:lnTo>
                  <a:pt x="15330" y="15598"/>
                </a:lnTo>
                <a:lnTo>
                  <a:pt x="15476" y="15525"/>
                </a:lnTo>
                <a:lnTo>
                  <a:pt x="15597" y="15452"/>
                </a:lnTo>
                <a:lnTo>
                  <a:pt x="15719" y="15355"/>
                </a:lnTo>
                <a:lnTo>
                  <a:pt x="15792" y="15257"/>
                </a:lnTo>
                <a:lnTo>
                  <a:pt x="15865" y="15160"/>
                </a:lnTo>
                <a:lnTo>
                  <a:pt x="15914" y="15038"/>
                </a:lnTo>
                <a:lnTo>
                  <a:pt x="15962" y="14941"/>
                </a:lnTo>
                <a:lnTo>
                  <a:pt x="15987" y="14819"/>
                </a:lnTo>
                <a:lnTo>
                  <a:pt x="16011" y="14552"/>
                </a:lnTo>
                <a:lnTo>
                  <a:pt x="15987" y="14284"/>
                </a:lnTo>
                <a:lnTo>
                  <a:pt x="15938" y="14016"/>
                </a:lnTo>
                <a:lnTo>
                  <a:pt x="15865" y="13749"/>
                </a:lnTo>
                <a:lnTo>
                  <a:pt x="15987" y="13651"/>
                </a:lnTo>
                <a:lnTo>
                  <a:pt x="16084" y="13530"/>
                </a:lnTo>
                <a:lnTo>
                  <a:pt x="16181" y="13408"/>
                </a:lnTo>
                <a:lnTo>
                  <a:pt x="16254" y="13262"/>
                </a:lnTo>
                <a:lnTo>
                  <a:pt x="16376" y="12946"/>
                </a:lnTo>
                <a:lnTo>
                  <a:pt x="16425" y="12654"/>
                </a:lnTo>
                <a:lnTo>
                  <a:pt x="16449" y="12410"/>
                </a:lnTo>
                <a:lnTo>
                  <a:pt x="16449" y="12070"/>
                </a:lnTo>
                <a:lnTo>
                  <a:pt x="16425" y="11875"/>
                </a:lnTo>
                <a:lnTo>
                  <a:pt x="16400" y="11680"/>
                </a:lnTo>
                <a:lnTo>
                  <a:pt x="16352" y="11534"/>
                </a:lnTo>
                <a:lnTo>
                  <a:pt x="16279" y="11388"/>
                </a:lnTo>
                <a:lnTo>
                  <a:pt x="16425" y="11267"/>
                </a:lnTo>
                <a:lnTo>
                  <a:pt x="16546" y="11096"/>
                </a:lnTo>
                <a:lnTo>
                  <a:pt x="16668" y="10926"/>
                </a:lnTo>
                <a:lnTo>
                  <a:pt x="16765" y="10756"/>
                </a:lnTo>
                <a:lnTo>
                  <a:pt x="16838" y="10561"/>
                </a:lnTo>
                <a:lnTo>
                  <a:pt x="16887" y="10342"/>
                </a:lnTo>
                <a:lnTo>
                  <a:pt x="16911" y="10147"/>
                </a:lnTo>
                <a:lnTo>
                  <a:pt x="16936" y="9953"/>
                </a:lnTo>
                <a:lnTo>
                  <a:pt x="16911" y="9758"/>
                </a:lnTo>
                <a:lnTo>
                  <a:pt x="16838" y="9515"/>
                </a:lnTo>
                <a:lnTo>
                  <a:pt x="16717" y="9271"/>
                </a:lnTo>
                <a:lnTo>
                  <a:pt x="16571" y="9053"/>
                </a:lnTo>
                <a:lnTo>
                  <a:pt x="16717" y="8931"/>
                </a:lnTo>
                <a:lnTo>
                  <a:pt x="16838" y="8785"/>
                </a:lnTo>
                <a:lnTo>
                  <a:pt x="16936" y="8615"/>
                </a:lnTo>
                <a:lnTo>
                  <a:pt x="17033" y="8444"/>
                </a:lnTo>
                <a:lnTo>
                  <a:pt x="17106" y="8274"/>
                </a:lnTo>
                <a:lnTo>
                  <a:pt x="17155" y="8079"/>
                </a:lnTo>
                <a:lnTo>
                  <a:pt x="17179" y="7885"/>
                </a:lnTo>
                <a:lnTo>
                  <a:pt x="17203" y="7690"/>
                </a:lnTo>
                <a:lnTo>
                  <a:pt x="17179" y="7447"/>
                </a:lnTo>
                <a:lnTo>
                  <a:pt x="17106" y="7252"/>
                </a:lnTo>
                <a:lnTo>
                  <a:pt x="17009" y="7057"/>
                </a:lnTo>
                <a:lnTo>
                  <a:pt x="16887" y="6887"/>
                </a:lnTo>
                <a:lnTo>
                  <a:pt x="16717" y="6741"/>
                </a:lnTo>
                <a:lnTo>
                  <a:pt x="16546" y="6619"/>
                </a:lnTo>
                <a:lnTo>
                  <a:pt x="16352" y="6498"/>
                </a:lnTo>
                <a:lnTo>
                  <a:pt x="16157" y="6400"/>
                </a:lnTo>
                <a:lnTo>
                  <a:pt x="15938" y="6303"/>
                </a:lnTo>
                <a:lnTo>
                  <a:pt x="15719" y="6206"/>
                </a:lnTo>
                <a:lnTo>
                  <a:pt x="15232" y="6084"/>
                </a:lnTo>
                <a:lnTo>
                  <a:pt x="14746" y="5987"/>
                </a:lnTo>
                <a:lnTo>
                  <a:pt x="14259" y="5938"/>
                </a:lnTo>
                <a:lnTo>
                  <a:pt x="13845" y="5889"/>
                </a:lnTo>
                <a:lnTo>
                  <a:pt x="13432" y="5865"/>
                </a:lnTo>
                <a:lnTo>
                  <a:pt x="12604" y="5841"/>
                </a:lnTo>
                <a:lnTo>
                  <a:pt x="11607" y="5841"/>
                </a:lnTo>
                <a:lnTo>
                  <a:pt x="11266" y="5865"/>
                </a:lnTo>
                <a:lnTo>
                  <a:pt x="11461" y="5354"/>
                </a:lnTo>
                <a:lnTo>
                  <a:pt x="11655" y="4843"/>
                </a:lnTo>
                <a:lnTo>
                  <a:pt x="11826" y="4308"/>
                </a:lnTo>
                <a:lnTo>
                  <a:pt x="11996" y="3797"/>
                </a:lnTo>
                <a:lnTo>
                  <a:pt x="12142" y="3261"/>
                </a:lnTo>
                <a:lnTo>
                  <a:pt x="12239" y="2726"/>
                </a:lnTo>
                <a:lnTo>
                  <a:pt x="12264" y="2458"/>
                </a:lnTo>
                <a:lnTo>
                  <a:pt x="12264" y="2191"/>
                </a:lnTo>
                <a:lnTo>
                  <a:pt x="12239" y="1899"/>
                </a:lnTo>
                <a:lnTo>
                  <a:pt x="12215" y="1631"/>
                </a:lnTo>
                <a:lnTo>
                  <a:pt x="12166" y="1412"/>
                </a:lnTo>
                <a:lnTo>
                  <a:pt x="12118" y="1217"/>
                </a:lnTo>
                <a:lnTo>
                  <a:pt x="12045" y="1023"/>
                </a:lnTo>
                <a:lnTo>
                  <a:pt x="11972" y="853"/>
                </a:lnTo>
                <a:lnTo>
                  <a:pt x="11850" y="682"/>
                </a:lnTo>
                <a:lnTo>
                  <a:pt x="11728" y="512"/>
                </a:lnTo>
                <a:lnTo>
                  <a:pt x="11582" y="366"/>
                </a:lnTo>
                <a:lnTo>
                  <a:pt x="11412" y="220"/>
                </a:lnTo>
                <a:lnTo>
                  <a:pt x="11266" y="147"/>
                </a:lnTo>
                <a:lnTo>
                  <a:pt x="11120" y="74"/>
                </a:lnTo>
                <a:lnTo>
                  <a:pt x="10925" y="25"/>
                </a:lnTo>
                <a:lnTo>
                  <a:pt x="10731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149272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/>
              <p14:cNvContentPartPr/>
              <p14:nvPr/>
            </p14:nvContentPartPr>
            <p14:xfrm>
              <a:off x="2304000" y="3703680"/>
              <a:ext cx="6094800" cy="810720"/>
            </p14:xfrm>
          </p:contentPart>
        </mc:Choice>
        <mc:Fallback xmlns="">
          <p:pic>
            <p:nvPicPr>
              <p:cNvPr id="2" name="Ink 1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294640" y="3694320"/>
                <a:ext cx="6113520" cy="8294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p16"/>
          <p:cNvSpPr txBox="1">
            <a:spLocks noGrp="1"/>
          </p:cNvSpPr>
          <p:nvPr>
            <p:ph type="title"/>
          </p:nvPr>
        </p:nvSpPr>
        <p:spPr>
          <a:xfrm>
            <a:off x="829000" y="526700"/>
            <a:ext cx="6902100" cy="4605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/>
              <a:t>Selection</a:t>
            </a:r>
            <a:endParaRPr sz="4800" b="1" dirty="0"/>
          </a:p>
        </p:txBody>
      </p:sp>
      <p:sp>
        <p:nvSpPr>
          <p:cNvPr id="778" name="Google Shape;778;p16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325514" y="3546818"/>
            <a:ext cx="7658100" cy="132343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Parents are selected after the measurements of particular trait,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Gene frequencies among these selected individuals are different from what they were in the whole population before selection </a:t>
            </a:r>
            <a:endParaRPr lang="en-IN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9124" y="4138256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3" name="Group 12"/>
          <p:cNvGrpSpPr/>
          <p:nvPr/>
        </p:nvGrpSpPr>
        <p:grpSpPr>
          <a:xfrm>
            <a:off x="829000" y="1124486"/>
            <a:ext cx="6678930" cy="2153424"/>
            <a:chOff x="829000" y="1124486"/>
            <a:chExt cx="6678930" cy="2153424"/>
          </a:xfrm>
        </p:grpSpPr>
        <p:sp>
          <p:nvSpPr>
            <p:cNvPr id="2" name="Oval 1"/>
            <p:cNvSpPr/>
            <p:nvPr/>
          </p:nvSpPr>
          <p:spPr>
            <a:xfrm>
              <a:off x="829000" y="1463040"/>
              <a:ext cx="1234440" cy="891540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accent2">
                      <a:lumMod val="75000"/>
                    </a:schemeClr>
                  </a:solidFill>
                </a:rPr>
                <a:t>G</a:t>
              </a:r>
              <a:r>
                <a:rPr lang="en-US" sz="4000" baseline="-25000" dirty="0">
                  <a:solidFill>
                    <a:schemeClr val="accent2">
                      <a:lumMod val="75000"/>
                    </a:schemeClr>
                  </a:solidFill>
                </a:rPr>
                <a:t>0</a:t>
              </a:r>
              <a:endParaRPr lang="en-IN" sz="4000" baseline="-25000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7" name="Oval 6"/>
            <p:cNvSpPr/>
            <p:nvPr/>
          </p:nvSpPr>
          <p:spPr>
            <a:xfrm>
              <a:off x="6273490" y="1463040"/>
              <a:ext cx="1234440" cy="891540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accent2">
                      <a:lumMod val="75000"/>
                    </a:schemeClr>
                  </a:solidFill>
                </a:rPr>
                <a:t>G</a:t>
              </a:r>
              <a:r>
                <a:rPr lang="en-US" sz="4000" baseline="-25000" dirty="0">
                  <a:solidFill>
                    <a:schemeClr val="accent2">
                      <a:lumMod val="75000"/>
                    </a:schemeClr>
                  </a:solidFill>
                </a:rPr>
                <a:t>1</a:t>
              </a:r>
              <a:endParaRPr lang="en-IN" sz="4000" baseline="-25000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3" name="Rectangle 2"/>
            <p:cNvSpPr/>
            <p:nvPr/>
          </p:nvSpPr>
          <p:spPr>
            <a:xfrm>
              <a:off x="3038312" y="1124486"/>
              <a:ext cx="2483475" cy="338554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600" dirty="0">
                  <a:solidFill>
                    <a:schemeClr val="bg1"/>
                  </a:solidFill>
                  <a:latin typeface="Algerian" panose="04020705040A02060702" pitchFamily="82" charset="0"/>
                </a:rPr>
                <a:t>∆ Genetic properties</a:t>
              </a:r>
              <a:endParaRPr lang="en-IN" sz="1600" dirty="0">
                <a:solidFill>
                  <a:schemeClr val="bg1"/>
                </a:solidFill>
                <a:latin typeface="Algerian" panose="04020705040A02060702" pitchFamily="82" charset="0"/>
              </a:endParaRPr>
            </a:p>
          </p:txBody>
        </p:sp>
        <p:cxnSp>
          <p:nvCxnSpPr>
            <p:cNvPr id="8" name="Straight Arrow Connector 7"/>
            <p:cNvCxnSpPr>
              <a:stCxn id="2" idx="6"/>
              <a:endCxn id="7" idx="2"/>
            </p:cNvCxnSpPr>
            <p:nvPr/>
          </p:nvCxnSpPr>
          <p:spPr>
            <a:xfrm>
              <a:off x="2063440" y="1908810"/>
              <a:ext cx="421005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 flipH="1">
              <a:off x="4168464" y="1491528"/>
              <a:ext cx="1" cy="89154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411489" y="2354580"/>
              <a:ext cx="3486150" cy="92333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800" dirty="0">
                  <a:latin typeface="Cambria" panose="02040503050406030204" pitchFamily="18" charset="0"/>
                  <a:ea typeface="Cambria" panose="02040503050406030204" pitchFamily="18" charset="0"/>
                </a:rPr>
                <a:t>Can be assessed by comparing successive generations at the same point in the life cycle</a:t>
              </a:r>
              <a:endParaRPr lang="en-IN" sz="1800" dirty="0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8595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p16"/>
          <p:cNvSpPr txBox="1">
            <a:spLocks noGrp="1"/>
          </p:cNvSpPr>
          <p:nvPr>
            <p:ph type="title"/>
          </p:nvPr>
        </p:nvSpPr>
        <p:spPr>
          <a:xfrm>
            <a:off x="68827" y="132201"/>
            <a:ext cx="7565862" cy="755846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/>
              <a:t>Natural and Artificial Selection</a:t>
            </a:r>
            <a:endParaRPr sz="3600" b="1" dirty="0"/>
          </a:p>
        </p:txBody>
      </p:sp>
      <p:sp>
        <p:nvSpPr>
          <p:cNvPr id="778" name="Google Shape;778;p16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9124" y="4138256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4" name="Group 3"/>
          <p:cNvGrpSpPr/>
          <p:nvPr/>
        </p:nvGrpSpPr>
        <p:grpSpPr>
          <a:xfrm>
            <a:off x="34290" y="1037050"/>
            <a:ext cx="8479155" cy="3043872"/>
            <a:chOff x="34290" y="1048067"/>
            <a:chExt cx="8479155" cy="3043872"/>
          </a:xfrm>
        </p:grpSpPr>
        <p:cxnSp>
          <p:nvCxnSpPr>
            <p:cNvPr id="11" name="Straight Arrow Connector 10"/>
            <p:cNvCxnSpPr/>
            <p:nvPr/>
          </p:nvCxnSpPr>
          <p:spPr>
            <a:xfrm>
              <a:off x="914400" y="2023110"/>
              <a:ext cx="0" cy="50292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1329898" y="2054407"/>
              <a:ext cx="128811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Breeder</a:t>
              </a:r>
              <a:endParaRPr lang="en-IN" b="1" dirty="0"/>
            </a:p>
          </p:txBody>
        </p:sp>
        <p:grpSp>
          <p:nvGrpSpPr>
            <p:cNvPr id="23" name="Group 22"/>
            <p:cNvGrpSpPr/>
            <p:nvPr/>
          </p:nvGrpSpPr>
          <p:grpSpPr>
            <a:xfrm>
              <a:off x="34290" y="1048067"/>
              <a:ext cx="8479155" cy="3043872"/>
              <a:chOff x="34290" y="888047"/>
              <a:chExt cx="8479155" cy="3043872"/>
            </a:xfrm>
          </p:grpSpPr>
          <p:sp>
            <p:nvSpPr>
              <p:cNvPr id="2" name="Rectangle 1"/>
              <p:cNvSpPr/>
              <p:nvPr/>
            </p:nvSpPr>
            <p:spPr>
              <a:xfrm>
                <a:off x="508578" y="888047"/>
                <a:ext cx="2962671" cy="523220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>
                <a:spAutoFit/>
              </a:bodyPr>
              <a:lstStyle/>
              <a:p>
                <a:r>
                  <a:rPr lang="en-US" sz="2800" dirty="0"/>
                  <a:t>Artificial selection</a:t>
                </a:r>
                <a:endParaRPr lang="en-IN" sz="2800" dirty="0"/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5284972" y="888047"/>
                <a:ext cx="2864887" cy="523220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>
                <a:spAutoFit/>
              </a:bodyPr>
              <a:lstStyle/>
              <a:p>
                <a:r>
                  <a:rPr lang="en-US" sz="2800" dirty="0"/>
                  <a:t>Natural selection</a:t>
                </a:r>
                <a:endParaRPr lang="en-IN" sz="2800" dirty="0"/>
              </a:p>
            </p:txBody>
          </p:sp>
          <p:cxnSp>
            <p:nvCxnSpPr>
              <p:cNvPr id="7" name="Straight Arrow Connector 6"/>
              <p:cNvCxnSpPr>
                <a:stCxn id="2" idx="2"/>
              </p:cNvCxnSpPr>
              <p:nvPr/>
            </p:nvCxnSpPr>
            <p:spPr>
              <a:xfrm flipH="1">
                <a:off x="1989913" y="1411267"/>
                <a:ext cx="1" cy="61184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>
                <a:off x="914400" y="1868872"/>
                <a:ext cx="2331720" cy="0"/>
              </a:xfrm>
              <a:prstGeom prst="line">
                <a:avLst/>
              </a:prstGeom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/>
              <p:cNvCxnSpPr/>
              <p:nvPr/>
            </p:nvCxnSpPr>
            <p:spPr>
              <a:xfrm>
                <a:off x="3246120" y="1901923"/>
                <a:ext cx="0" cy="5029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sp>
            <p:nvSpPr>
              <p:cNvPr id="12" name="Oval 11"/>
              <p:cNvSpPr/>
              <p:nvPr/>
            </p:nvSpPr>
            <p:spPr>
              <a:xfrm>
                <a:off x="34290" y="2521724"/>
                <a:ext cx="1691640" cy="591543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000" dirty="0"/>
                  <a:t>Selected</a:t>
                </a:r>
                <a:endParaRPr lang="en-IN" sz="2000" dirty="0"/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2400300" y="2546330"/>
                <a:ext cx="1885950" cy="591543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000" dirty="0"/>
                  <a:t>Discarded</a:t>
                </a:r>
                <a:endParaRPr lang="en-IN" sz="2000" dirty="0"/>
              </a:p>
            </p:txBody>
          </p:sp>
          <p:cxnSp>
            <p:nvCxnSpPr>
              <p:cNvPr id="15" name="Straight Connector 14"/>
              <p:cNvCxnSpPr>
                <a:stCxn id="12" idx="4"/>
              </p:cNvCxnSpPr>
              <p:nvPr/>
            </p:nvCxnSpPr>
            <p:spPr>
              <a:xfrm>
                <a:off x="880110" y="3113267"/>
                <a:ext cx="1109803" cy="364013"/>
              </a:xfrm>
              <a:prstGeom prst="line">
                <a:avLst/>
              </a:prstGeom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>
                <a:stCxn id="16" idx="4"/>
              </p:cNvCxnSpPr>
              <p:nvPr/>
            </p:nvCxnSpPr>
            <p:spPr>
              <a:xfrm flipH="1">
                <a:off x="1989913" y="3137873"/>
                <a:ext cx="1353362" cy="339407"/>
              </a:xfrm>
              <a:prstGeom prst="line">
                <a:avLst/>
              </a:prstGeom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sp>
            <p:nvSpPr>
              <p:cNvPr id="21" name="Rounded Rectangle 20"/>
              <p:cNvSpPr/>
              <p:nvPr/>
            </p:nvSpPr>
            <p:spPr>
              <a:xfrm>
                <a:off x="394334" y="3537795"/>
                <a:ext cx="3206115" cy="374630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800" b="1" dirty="0">
                    <a:solidFill>
                      <a:schemeClr val="tx1"/>
                    </a:solidFill>
                  </a:rPr>
                  <a:t>Differing in gene frequency</a:t>
                </a:r>
                <a:endParaRPr lang="en-IN" sz="1800" b="1" dirty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5" name="Straight Arrow Connector 24"/>
              <p:cNvCxnSpPr/>
              <p:nvPr/>
            </p:nvCxnSpPr>
            <p:spPr>
              <a:xfrm flipH="1">
                <a:off x="6439993" y="1415077"/>
                <a:ext cx="1" cy="61184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/>
            </p:nvCxnSpPr>
            <p:spPr>
              <a:xfrm>
                <a:off x="5364480" y="2026920"/>
                <a:ext cx="2331720" cy="0"/>
              </a:xfrm>
              <a:prstGeom prst="line">
                <a:avLst/>
              </a:prstGeom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7" name="Straight Arrow Connector 26"/>
              <p:cNvCxnSpPr/>
              <p:nvPr/>
            </p:nvCxnSpPr>
            <p:spPr>
              <a:xfrm>
                <a:off x="5364480" y="2026920"/>
                <a:ext cx="0" cy="5029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28" name="Straight Arrow Connector 27"/>
              <p:cNvCxnSpPr/>
              <p:nvPr/>
            </p:nvCxnSpPr>
            <p:spPr>
              <a:xfrm>
                <a:off x="7696200" y="2026920"/>
                <a:ext cx="0" cy="50292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sp>
            <p:nvSpPr>
              <p:cNvPr id="29" name="Oval 28"/>
              <p:cNvSpPr/>
              <p:nvPr/>
            </p:nvSpPr>
            <p:spPr>
              <a:xfrm>
                <a:off x="4387215" y="2561549"/>
                <a:ext cx="1691640" cy="591543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000" dirty="0"/>
                  <a:t>Fertility-</a:t>
                </a:r>
              </a:p>
              <a:p>
                <a:pPr algn="ctr"/>
                <a:r>
                  <a:rPr lang="en-US" sz="2000" dirty="0"/>
                  <a:t>Parent</a:t>
                </a:r>
                <a:endParaRPr lang="en-IN" sz="2000" dirty="0"/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6627495" y="2529005"/>
                <a:ext cx="1885950" cy="591543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2000" dirty="0"/>
                  <a:t>Viability-</a:t>
                </a:r>
              </a:p>
              <a:p>
                <a:pPr algn="ctr"/>
                <a:r>
                  <a:rPr lang="en-US" sz="2000" dirty="0"/>
                  <a:t>Progeny</a:t>
                </a:r>
                <a:endParaRPr lang="en-IN" sz="2000" dirty="0"/>
              </a:p>
            </p:txBody>
          </p:sp>
          <p:sp>
            <p:nvSpPr>
              <p:cNvPr id="31" name="Rounded Rectangle 30"/>
              <p:cNvSpPr/>
              <p:nvPr/>
            </p:nvSpPr>
            <p:spPr>
              <a:xfrm>
                <a:off x="4490085" y="3339216"/>
                <a:ext cx="3694769" cy="592703"/>
              </a:xfrm>
              <a:prstGeom prst="round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800" b="1" dirty="0">
                    <a:solidFill>
                      <a:schemeClr val="tx1"/>
                    </a:solidFill>
                  </a:rPr>
                  <a:t>Bring about Difference in gene frequency</a:t>
                </a:r>
                <a:endParaRPr lang="en-IN" sz="1800" b="1" dirty="0">
                  <a:solidFill>
                    <a:schemeClr val="tx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95824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4" name="Google Shape;774;p16"/>
          <p:cNvSpPr txBox="1">
            <a:spLocks noGrp="1"/>
          </p:cNvSpPr>
          <p:nvPr>
            <p:ph type="title"/>
          </p:nvPr>
        </p:nvSpPr>
        <p:spPr>
          <a:xfrm>
            <a:off x="68827" y="132201"/>
            <a:ext cx="7565862" cy="755846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 dirty="0"/>
              <a:t>Natural and Artificial Selection</a:t>
            </a:r>
            <a:endParaRPr sz="3600" b="1" dirty="0"/>
          </a:p>
        </p:txBody>
      </p:sp>
      <p:sp>
        <p:nvSpPr>
          <p:cNvPr id="778" name="Google Shape;778;p16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9124" y="4138256"/>
            <a:ext cx="1095893" cy="994228"/>
          </a:xfrm>
          <a:prstGeom prst="rect">
            <a:avLst/>
          </a:prstGeom>
          <a:solidFill>
            <a:srgbClr val="FFFFFF">
              <a:shade val="85000"/>
            </a:srgbClr>
          </a:solidFill>
          <a:ln w="3175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0" name="Group 9"/>
          <p:cNvGrpSpPr/>
          <p:nvPr/>
        </p:nvGrpSpPr>
        <p:grpSpPr>
          <a:xfrm>
            <a:off x="370901" y="1393811"/>
            <a:ext cx="7481921" cy="3314360"/>
            <a:chOff x="370901" y="1393811"/>
            <a:chExt cx="7481921" cy="3314360"/>
          </a:xfrm>
        </p:grpSpPr>
        <p:sp>
          <p:nvSpPr>
            <p:cNvPr id="2" name="Oval 1"/>
            <p:cNvSpPr/>
            <p:nvPr/>
          </p:nvSpPr>
          <p:spPr>
            <a:xfrm>
              <a:off x="381918" y="1393811"/>
              <a:ext cx="2082188" cy="9194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dirty="0"/>
                <a:t>Parent</a:t>
              </a:r>
              <a:endParaRPr lang="en-IN" sz="2800" dirty="0"/>
            </a:p>
          </p:txBody>
        </p:sp>
        <p:sp>
          <p:nvSpPr>
            <p:cNvPr id="7" name="Oval 6"/>
            <p:cNvSpPr/>
            <p:nvPr/>
          </p:nvSpPr>
          <p:spPr>
            <a:xfrm>
              <a:off x="370901" y="3788676"/>
              <a:ext cx="2082188" cy="91949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r>
                <a:rPr lang="en-US" sz="2400" dirty="0">
                  <a:solidFill>
                    <a:srgbClr val="FFFFFF"/>
                  </a:solidFill>
                </a:rPr>
                <a:t>Progeny</a:t>
              </a:r>
              <a:endParaRPr lang="en-IN" sz="2400" dirty="0">
                <a:solidFill>
                  <a:srgbClr val="FFFFFF"/>
                </a:solidFill>
              </a:endParaRPr>
            </a:p>
          </p:txBody>
        </p:sp>
        <p:cxnSp>
          <p:nvCxnSpPr>
            <p:cNvPr id="4" name="Straight Arrow Connector 3"/>
            <p:cNvCxnSpPr>
              <a:stCxn id="2" idx="6"/>
            </p:cNvCxnSpPr>
            <p:nvPr/>
          </p:nvCxnSpPr>
          <p:spPr>
            <a:xfrm flipV="1">
              <a:off x="2464106" y="1850834"/>
              <a:ext cx="1127393" cy="2725"/>
            </a:xfrm>
            <a:prstGeom prst="straightConnector1">
              <a:avLst/>
            </a:prstGeom>
            <a:ln>
              <a:headEnd type="triangle"/>
              <a:tailEnd type="non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3580482" y="1451819"/>
              <a:ext cx="4249481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3200" dirty="0">
                  <a:latin typeface="Aparajita" panose="02020603050405020304" pitchFamily="18" charset="0"/>
                  <a:cs typeface="Aparajita" panose="02020603050405020304" pitchFamily="18" charset="0"/>
                </a:rPr>
                <a:t>Artificial selection </a:t>
              </a:r>
            </a:p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3200" dirty="0">
                  <a:latin typeface="Aparajita" panose="02020603050405020304" pitchFamily="18" charset="0"/>
                  <a:cs typeface="Aparajita" panose="02020603050405020304" pitchFamily="18" charset="0"/>
                </a:rPr>
                <a:t>Natural selection - Fertility</a:t>
              </a:r>
              <a:endParaRPr lang="en-IN" sz="3200" dirty="0">
                <a:latin typeface="Aparajita" panose="02020603050405020304" pitchFamily="18" charset="0"/>
                <a:cs typeface="Aparajita" panose="02020603050405020304" pitchFamily="18" charset="0"/>
              </a:endParaRPr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V="1">
              <a:off x="2453089" y="4281733"/>
              <a:ext cx="1127393" cy="2725"/>
            </a:xfrm>
            <a:prstGeom prst="straightConnector1">
              <a:avLst/>
            </a:prstGeom>
            <a:ln>
              <a:headEnd type="triangle"/>
              <a:tailEnd type="none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3603341" y="4088019"/>
              <a:ext cx="424948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Wingdings" panose="05000000000000000000" pitchFamily="2" charset="2"/>
                <a:buChar char="Ø"/>
              </a:pPr>
              <a:r>
                <a:rPr lang="en-US" sz="3200" dirty="0">
                  <a:latin typeface="Aparajita" panose="02020603050405020304" pitchFamily="18" charset="0"/>
                  <a:cs typeface="Aparajita" panose="02020603050405020304" pitchFamily="18" charset="0"/>
                </a:rPr>
                <a:t>Natural selection - Viability</a:t>
              </a:r>
              <a:endParaRPr lang="en-IN" sz="3200" dirty="0">
                <a:latin typeface="Aparajita" panose="02020603050405020304" pitchFamily="18" charset="0"/>
                <a:cs typeface="Aparajita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4480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Shape 1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Google Shape;1039;p37"/>
          <p:cNvSpPr txBox="1">
            <a:spLocks noGrp="1"/>
          </p:cNvSpPr>
          <p:nvPr>
            <p:ph type="sldNum" idx="12"/>
          </p:nvPr>
        </p:nvSpPr>
        <p:spPr>
          <a:xfrm>
            <a:off x="8665029" y="12727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1040" name="Google Shape;1040;p37"/>
          <p:cNvSpPr txBox="1">
            <a:spLocks noGrp="1"/>
          </p:cNvSpPr>
          <p:nvPr>
            <p:ph type="ctrTitle" idx="4294967295"/>
          </p:nvPr>
        </p:nvSpPr>
        <p:spPr>
          <a:xfrm>
            <a:off x="1277675" y="1215400"/>
            <a:ext cx="65937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/>
              <a:t>Thanks!</a:t>
            </a:r>
            <a:endParaRPr sz="9600"/>
          </a:p>
        </p:txBody>
      </p:sp>
      <p:sp>
        <p:nvSpPr>
          <p:cNvPr id="1041" name="Google Shape;1041;p37"/>
          <p:cNvSpPr txBox="1">
            <a:spLocks noGrp="1"/>
          </p:cNvSpPr>
          <p:nvPr>
            <p:ph type="subTitle" idx="4294967295"/>
          </p:nvPr>
        </p:nvSpPr>
        <p:spPr>
          <a:xfrm>
            <a:off x="1277675" y="2415025"/>
            <a:ext cx="6593700" cy="18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3600" b="1" dirty="0">
                <a:solidFill>
                  <a:schemeClr val="lt1"/>
                </a:solidFill>
                <a:highlight>
                  <a:schemeClr val="accent3"/>
                </a:highlight>
                <a:latin typeface="Nunito"/>
                <a:ea typeface="Nunito"/>
                <a:cs typeface="Nunito"/>
                <a:sym typeface="Nunito"/>
              </a:rPr>
              <a:t>Any questions?</a:t>
            </a:r>
            <a:endParaRPr sz="3600" b="1" dirty="0">
              <a:solidFill>
                <a:schemeClr val="lt1"/>
              </a:solidFill>
              <a:highlight>
                <a:schemeClr val="accent3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dirty="0"/>
              <a:t>You can find me at:</a:t>
            </a: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dirty="0"/>
              <a:t>@JP_AAtrey</a:t>
            </a: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1000"/>
              </a:spcAft>
              <a:buNone/>
            </a:pPr>
            <a:r>
              <a:rPr lang="en-IN" dirty="0"/>
              <a:t>j</a:t>
            </a:r>
            <a:r>
              <a:rPr lang="en" dirty="0"/>
              <a:t>p.prakash01@gmail.com</a:t>
            </a:r>
            <a:endParaRPr dirty="0"/>
          </a:p>
        </p:txBody>
      </p:sp>
      <p:sp>
        <p:nvSpPr>
          <p:cNvPr id="1042" name="Google Shape;1042;p37"/>
          <p:cNvSpPr/>
          <p:nvPr/>
        </p:nvSpPr>
        <p:spPr>
          <a:xfrm>
            <a:off x="401292" y="464143"/>
            <a:ext cx="376518" cy="332917"/>
          </a:xfrm>
          <a:custGeom>
            <a:avLst/>
            <a:gdLst/>
            <a:ahLst/>
            <a:cxnLst/>
            <a:rect l="l" t="t" r="r" b="b"/>
            <a:pathLst>
              <a:path w="17228" h="15233" extrusionOk="0">
                <a:moveTo>
                  <a:pt x="3918" y="535"/>
                </a:moveTo>
                <a:lnTo>
                  <a:pt x="4380" y="584"/>
                </a:lnTo>
                <a:lnTo>
                  <a:pt x="4842" y="657"/>
                </a:lnTo>
                <a:lnTo>
                  <a:pt x="5280" y="779"/>
                </a:lnTo>
                <a:lnTo>
                  <a:pt x="5767" y="973"/>
                </a:lnTo>
                <a:lnTo>
                  <a:pt x="6253" y="1192"/>
                </a:lnTo>
                <a:lnTo>
                  <a:pt x="6716" y="1436"/>
                </a:lnTo>
                <a:lnTo>
                  <a:pt x="7154" y="1728"/>
                </a:lnTo>
                <a:lnTo>
                  <a:pt x="7446" y="1898"/>
                </a:lnTo>
                <a:lnTo>
                  <a:pt x="7762" y="2117"/>
                </a:lnTo>
                <a:lnTo>
                  <a:pt x="7908" y="2239"/>
                </a:lnTo>
                <a:lnTo>
                  <a:pt x="8054" y="2385"/>
                </a:lnTo>
                <a:lnTo>
                  <a:pt x="8200" y="2531"/>
                </a:lnTo>
                <a:lnTo>
                  <a:pt x="8297" y="2677"/>
                </a:lnTo>
                <a:lnTo>
                  <a:pt x="8297" y="2774"/>
                </a:lnTo>
                <a:lnTo>
                  <a:pt x="8297" y="2847"/>
                </a:lnTo>
                <a:lnTo>
                  <a:pt x="8346" y="2920"/>
                </a:lnTo>
                <a:lnTo>
                  <a:pt x="8395" y="2993"/>
                </a:lnTo>
                <a:lnTo>
                  <a:pt x="8395" y="3115"/>
                </a:lnTo>
                <a:lnTo>
                  <a:pt x="8419" y="3188"/>
                </a:lnTo>
                <a:lnTo>
                  <a:pt x="8468" y="3212"/>
                </a:lnTo>
                <a:lnTo>
                  <a:pt x="8541" y="3212"/>
                </a:lnTo>
                <a:lnTo>
                  <a:pt x="8589" y="3188"/>
                </a:lnTo>
                <a:lnTo>
                  <a:pt x="8711" y="3066"/>
                </a:lnTo>
                <a:lnTo>
                  <a:pt x="8784" y="2920"/>
                </a:lnTo>
                <a:lnTo>
                  <a:pt x="8833" y="2774"/>
                </a:lnTo>
                <a:lnTo>
                  <a:pt x="8808" y="2628"/>
                </a:lnTo>
                <a:lnTo>
                  <a:pt x="8930" y="2482"/>
                </a:lnTo>
                <a:lnTo>
                  <a:pt x="9076" y="2360"/>
                </a:lnTo>
                <a:lnTo>
                  <a:pt x="9441" y="2093"/>
                </a:lnTo>
                <a:lnTo>
                  <a:pt x="10001" y="1728"/>
                </a:lnTo>
                <a:lnTo>
                  <a:pt x="10439" y="1460"/>
                </a:lnTo>
                <a:lnTo>
                  <a:pt x="10925" y="1192"/>
                </a:lnTo>
                <a:lnTo>
                  <a:pt x="11412" y="949"/>
                </a:lnTo>
                <a:lnTo>
                  <a:pt x="11899" y="754"/>
                </a:lnTo>
                <a:lnTo>
                  <a:pt x="12045" y="681"/>
                </a:lnTo>
                <a:lnTo>
                  <a:pt x="12215" y="657"/>
                </a:lnTo>
                <a:lnTo>
                  <a:pt x="12580" y="608"/>
                </a:lnTo>
                <a:lnTo>
                  <a:pt x="12945" y="633"/>
                </a:lnTo>
                <a:lnTo>
                  <a:pt x="13286" y="633"/>
                </a:lnTo>
                <a:lnTo>
                  <a:pt x="13626" y="657"/>
                </a:lnTo>
                <a:lnTo>
                  <a:pt x="13967" y="730"/>
                </a:lnTo>
                <a:lnTo>
                  <a:pt x="14283" y="803"/>
                </a:lnTo>
                <a:lnTo>
                  <a:pt x="14599" y="925"/>
                </a:lnTo>
                <a:lnTo>
                  <a:pt x="14551" y="998"/>
                </a:lnTo>
                <a:lnTo>
                  <a:pt x="14526" y="1095"/>
                </a:lnTo>
                <a:lnTo>
                  <a:pt x="14551" y="1144"/>
                </a:lnTo>
                <a:lnTo>
                  <a:pt x="14575" y="1192"/>
                </a:lnTo>
                <a:lnTo>
                  <a:pt x="14624" y="1217"/>
                </a:lnTo>
                <a:lnTo>
                  <a:pt x="14672" y="1217"/>
                </a:lnTo>
                <a:lnTo>
                  <a:pt x="14770" y="1168"/>
                </a:lnTo>
                <a:lnTo>
                  <a:pt x="14867" y="1119"/>
                </a:lnTo>
                <a:lnTo>
                  <a:pt x="14964" y="1095"/>
                </a:lnTo>
                <a:lnTo>
                  <a:pt x="15135" y="1192"/>
                </a:lnTo>
                <a:lnTo>
                  <a:pt x="15062" y="1265"/>
                </a:lnTo>
                <a:lnTo>
                  <a:pt x="15013" y="1338"/>
                </a:lnTo>
                <a:lnTo>
                  <a:pt x="15013" y="1436"/>
                </a:lnTo>
                <a:lnTo>
                  <a:pt x="15037" y="1509"/>
                </a:lnTo>
                <a:lnTo>
                  <a:pt x="15110" y="1533"/>
                </a:lnTo>
                <a:lnTo>
                  <a:pt x="15208" y="1533"/>
                </a:lnTo>
                <a:lnTo>
                  <a:pt x="15427" y="1411"/>
                </a:lnTo>
                <a:lnTo>
                  <a:pt x="15573" y="1509"/>
                </a:lnTo>
                <a:lnTo>
                  <a:pt x="15451" y="1679"/>
                </a:lnTo>
                <a:lnTo>
                  <a:pt x="15378" y="1849"/>
                </a:lnTo>
                <a:lnTo>
                  <a:pt x="15378" y="1995"/>
                </a:lnTo>
                <a:lnTo>
                  <a:pt x="15378" y="2044"/>
                </a:lnTo>
                <a:lnTo>
                  <a:pt x="15427" y="2068"/>
                </a:lnTo>
                <a:lnTo>
                  <a:pt x="15524" y="2068"/>
                </a:lnTo>
                <a:lnTo>
                  <a:pt x="15597" y="2020"/>
                </a:lnTo>
                <a:lnTo>
                  <a:pt x="15743" y="1898"/>
                </a:lnTo>
                <a:lnTo>
                  <a:pt x="15840" y="1801"/>
                </a:lnTo>
                <a:lnTo>
                  <a:pt x="15986" y="1971"/>
                </a:lnTo>
                <a:lnTo>
                  <a:pt x="15865" y="2093"/>
                </a:lnTo>
                <a:lnTo>
                  <a:pt x="15767" y="2239"/>
                </a:lnTo>
                <a:lnTo>
                  <a:pt x="15694" y="2385"/>
                </a:lnTo>
                <a:lnTo>
                  <a:pt x="15670" y="2458"/>
                </a:lnTo>
                <a:lnTo>
                  <a:pt x="15670" y="2531"/>
                </a:lnTo>
                <a:lnTo>
                  <a:pt x="15719" y="2506"/>
                </a:lnTo>
                <a:lnTo>
                  <a:pt x="15792" y="2482"/>
                </a:lnTo>
                <a:lnTo>
                  <a:pt x="15889" y="2433"/>
                </a:lnTo>
                <a:lnTo>
                  <a:pt x="15986" y="2360"/>
                </a:lnTo>
                <a:lnTo>
                  <a:pt x="16157" y="2239"/>
                </a:lnTo>
                <a:lnTo>
                  <a:pt x="16327" y="2579"/>
                </a:lnTo>
                <a:lnTo>
                  <a:pt x="16157" y="2701"/>
                </a:lnTo>
                <a:lnTo>
                  <a:pt x="15913" y="2944"/>
                </a:lnTo>
                <a:lnTo>
                  <a:pt x="15792" y="3066"/>
                </a:lnTo>
                <a:lnTo>
                  <a:pt x="15694" y="3212"/>
                </a:lnTo>
                <a:lnTo>
                  <a:pt x="15694" y="3261"/>
                </a:lnTo>
                <a:lnTo>
                  <a:pt x="15694" y="3309"/>
                </a:lnTo>
                <a:lnTo>
                  <a:pt x="15743" y="3334"/>
                </a:lnTo>
                <a:lnTo>
                  <a:pt x="15792" y="3334"/>
                </a:lnTo>
                <a:lnTo>
                  <a:pt x="15938" y="3285"/>
                </a:lnTo>
                <a:lnTo>
                  <a:pt x="16059" y="3212"/>
                </a:lnTo>
                <a:lnTo>
                  <a:pt x="16327" y="3017"/>
                </a:lnTo>
                <a:lnTo>
                  <a:pt x="16449" y="2944"/>
                </a:lnTo>
                <a:lnTo>
                  <a:pt x="16570" y="3431"/>
                </a:lnTo>
                <a:lnTo>
                  <a:pt x="16497" y="3480"/>
                </a:lnTo>
                <a:lnTo>
                  <a:pt x="16400" y="3553"/>
                </a:lnTo>
                <a:lnTo>
                  <a:pt x="16303" y="3650"/>
                </a:lnTo>
                <a:lnTo>
                  <a:pt x="16181" y="3747"/>
                </a:lnTo>
                <a:lnTo>
                  <a:pt x="15962" y="3893"/>
                </a:lnTo>
                <a:lnTo>
                  <a:pt x="15889" y="3991"/>
                </a:lnTo>
                <a:lnTo>
                  <a:pt x="15816" y="4112"/>
                </a:lnTo>
                <a:lnTo>
                  <a:pt x="15792" y="4137"/>
                </a:lnTo>
                <a:lnTo>
                  <a:pt x="15816" y="4185"/>
                </a:lnTo>
                <a:lnTo>
                  <a:pt x="15865" y="4210"/>
                </a:lnTo>
                <a:lnTo>
                  <a:pt x="15889" y="4185"/>
                </a:lnTo>
                <a:lnTo>
                  <a:pt x="16254" y="4064"/>
                </a:lnTo>
                <a:lnTo>
                  <a:pt x="16449" y="3966"/>
                </a:lnTo>
                <a:lnTo>
                  <a:pt x="16643" y="3869"/>
                </a:lnTo>
                <a:lnTo>
                  <a:pt x="16643" y="4039"/>
                </a:lnTo>
                <a:lnTo>
                  <a:pt x="16668" y="4185"/>
                </a:lnTo>
                <a:lnTo>
                  <a:pt x="16546" y="4234"/>
                </a:lnTo>
                <a:lnTo>
                  <a:pt x="16424" y="4283"/>
                </a:lnTo>
                <a:lnTo>
                  <a:pt x="16205" y="4404"/>
                </a:lnTo>
                <a:lnTo>
                  <a:pt x="15962" y="4575"/>
                </a:lnTo>
                <a:lnTo>
                  <a:pt x="15840" y="4672"/>
                </a:lnTo>
                <a:lnTo>
                  <a:pt x="15719" y="4769"/>
                </a:lnTo>
                <a:lnTo>
                  <a:pt x="15719" y="4842"/>
                </a:lnTo>
                <a:lnTo>
                  <a:pt x="15743" y="4867"/>
                </a:lnTo>
                <a:lnTo>
                  <a:pt x="15767" y="4867"/>
                </a:lnTo>
                <a:lnTo>
                  <a:pt x="16059" y="4818"/>
                </a:lnTo>
                <a:lnTo>
                  <a:pt x="16351" y="4721"/>
                </a:lnTo>
                <a:lnTo>
                  <a:pt x="16692" y="4623"/>
                </a:lnTo>
                <a:lnTo>
                  <a:pt x="16668" y="4940"/>
                </a:lnTo>
                <a:lnTo>
                  <a:pt x="16668" y="5256"/>
                </a:lnTo>
                <a:lnTo>
                  <a:pt x="16449" y="5280"/>
                </a:lnTo>
                <a:lnTo>
                  <a:pt x="16230" y="5329"/>
                </a:lnTo>
                <a:lnTo>
                  <a:pt x="16059" y="5378"/>
                </a:lnTo>
                <a:lnTo>
                  <a:pt x="15889" y="5426"/>
                </a:lnTo>
                <a:lnTo>
                  <a:pt x="15548" y="5572"/>
                </a:lnTo>
                <a:lnTo>
                  <a:pt x="15548" y="5597"/>
                </a:lnTo>
                <a:lnTo>
                  <a:pt x="15573" y="5621"/>
                </a:lnTo>
                <a:lnTo>
                  <a:pt x="15816" y="5645"/>
                </a:lnTo>
                <a:lnTo>
                  <a:pt x="16084" y="5670"/>
                </a:lnTo>
                <a:lnTo>
                  <a:pt x="16351" y="5694"/>
                </a:lnTo>
                <a:lnTo>
                  <a:pt x="16619" y="5694"/>
                </a:lnTo>
                <a:lnTo>
                  <a:pt x="16546" y="6010"/>
                </a:lnTo>
                <a:lnTo>
                  <a:pt x="16473" y="6327"/>
                </a:lnTo>
                <a:lnTo>
                  <a:pt x="16351" y="6278"/>
                </a:lnTo>
                <a:lnTo>
                  <a:pt x="16205" y="6229"/>
                </a:lnTo>
                <a:lnTo>
                  <a:pt x="15938" y="6181"/>
                </a:lnTo>
                <a:lnTo>
                  <a:pt x="15670" y="6156"/>
                </a:lnTo>
                <a:lnTo>
                  <a:pt x="15402" y="6156"/>
                </a:lnTo>
                <a:lnTo>
                  <a:pt x="15354" y="6205"/>
                </a:lnTo>
                <a:lnTo>
                  <a:pt x="15354" y="6254"/>
                </a:lnTo>
                <a:lnTo>
                  <a:pt x="15378" y="6327"/>
                </a:lnTo>
                <a:lnTo>
                  <a:pt x="15427" y="6375"/>
                </a:lnTo>
                <a:lnTo>
                  <a:pt x="15500" y="6424"/>
                </a:lnTo>
                <a:lnTo>
                  <a:pt x="15573" y="6472"/>
                </a:lnTo>
                <a:lnTo>
                  <a:pt x="15743" y="6521"/>
                </a:lnTo>
                <a:lnTo>
                  <a:pt x="15889" y="6545"/>
                </a:lnTo>
                <a:lnTo>
                  <a:pt x="16108" y="6618"/>
                </a:lnTo>
                <a:lnTo>
                  <a:pt x="16351" y="6691"/>
                </a:lnTo>
                <a:lnTo>
                  <a:pt x="16376" y="6716"/>
                </a:lnTo>
                <a:lnTo>
                  <a:pt x="16254" y="7032"/>
                </a:lnTo>
                <a:lnTo>
                  <a:pt x="16084" y="7008"/>
                </a:lnTo>
                <a:lnTo>
                  <a:pt x="15889" y="6959"/>
                </a:lnTo>
                <a:lnTo>
                  <a:pt x="15524" y="6862"/>
                </a:lnTo>
                <a:lnTo>
                  <a:pt x="15329" y="6837"/>
                </a:lnTo>
                <a:lnTo>
                  <a:pt x="15159" y="6837"/>
                </a:lnTo>
                <a:lnTo>
                  <a:pt x="14964" y="6862"/>
                </a:lnTo>
                <a:lnTo>
                  <a:pt x="14794" y="6935"/>
                </a:lnTo>
                <a:lnTo>
                  <a:pt x="14770" y="6983"/>
                </a:lnTo>
                <a:lnTo>
                  <a:pt x="14770" y="7008"/>
                </a:lnTo>
                <a:lnTo>
                  <a:pt x="14770" y="7056"/>
                </a:lnTo>
                <a:lnTo>
                  <a:pt x="14818" y="7081"/>
                </a:lnTo>
                <a:lnTo>
                  <a:pt x="15135" y="7178"/>
                </a:lnTo>
                <a:lnTo>
                  <a:pt x="15451" y="7300"/>
                </a:lnTo>
                <a:lnTo>
                  <a:pt x="15767" y="7397"/>
                </a:lnTo>
                <a:lnTo>
                  <a:pt x="16084" y="7470"/>
                </a:lnTo>
                <a:lnTo>
                  <a:pt x="15889" y="7884"/>
                </a:lnTo>
                <a:lnTo>
                  <a:pt x="15719" y="7786"/>
                </a:lnTo>
                <a:lnTo>
                  <a:pt x="15524" y="7738"/>
                </a:lnTo>
                <a:lnTo>
                  <a:pt x="15183" y="7665"/>
                </a:lnTo>
                <a:lnTo>
                  <a:pt x="14940" y="7616"/>
                </a:lnTo>
                <a:lnTo>
                  <a:pt x="14721" y="7567"/>
                </a:lnTo>
                <a:lnTo>
                  <a:pt x="14502" y="7543"/>
                </a:lnTo>
                <a:lnTo>
                  <a:pt x="14259" y="7567"/>
                </a:lnTo>
                <a:lnTo>
                  <a:pt x="14210" y="7592"/>
                </a:lnTo>
                <a:lnTo>
                  <a:pt x="14186" y="7640"/>
                </a:lnTo>
                <a:lnTo>
                  <a:pt x="14186" y="7689"/>
                </a:lnTo>
                <a:lnTo>
                  <a:pt x="14234" y="7713"/>
                </a:lnTo>
                <a:lnTo>
                  <a:pt x="14721" y="7884"/>
                </a:lnTo>
                <a:lnTo>
                  <a:pt x="15183" y="8078"/>
                </a:lnTo>
                <a:lnTo>
                  <a:pt x="15427" y="8151"/>
                </a:lnTo>
                <a:lnTo>
                  <a:pt x="15573" y="8176"/>
                </a:lnTo>
                <a:lnTo>
                  <a:pt x="15694" y="8200"/>
                </a:lnTo>
                <a:lnTo>
                  <a:pt x="15427" y="8638"/>
                </a:lnTo>
                <a:lnTo>
                  <a:pt x="15378" y="8614"/>
                </a:lnTo>
                <a:lnTo>
                  <a:pt x="14818" y="8565"/>
                </a:lnTo>
                <a:lnTo>
                  <a:pt x="14551" y="8516"/>
                </a:lnTo>
                <a:lnTo>
                  <a:pt x="14283" y="8468"/>
                </a:lnTo>
                <a:lnTo>
                  <a:pt x="13821" y="8370"/>
                </a:lnTo>
                <a:lnTo>
                  <a:pt x="13578" y="8322"/>
                </a:lnTo>
                <a:lnTo>
                  <a:pt x="13334" y="8322"/>
                </a:lnTo>
                <a:lnTo>
                  <a:pt x="13310" y="8346"/>
                </a:lnTo>
                <a:lnTo>
                  <a:pt x="13286" y="8370"/>
                </a:lnTo>
                <a:lnTo>
                  <a:pt x="13286" y="8395"/>
                </a:lnTo>
                <a:lnTo>
                  <a:pt x="13310" y="8419"/>
                </a:lnTo>
                <a:lnTo>
                  <a:pt x="13553" y="8541"/>
                </a:lnTo>
                <a:lnTo>
                  <a:pt x="13821" y="8638"/>
                </a:lnTo>
                <a:lnTo>
                  <a:pt x="14332" y="8808"/>
                </a:lnTo>
                <a:lnTo>
                  <a:pt x="14551" y="8857"/>
                </a:lnTo>
                <a:lnTo>
                  <a:pt x="14770" y="8906"/>
                </a:lnTo>
                <a:lnTo>
                  <a:pt x="15013" y="8930"/>
                </a:lnTo>
                <a:lnTo>
                  <a:pt x="15232" y="8930"/>
                </a:lnTo>
                <a:lnTo>
                  <a:pt x="14818" y="9465"/>
                </a:lnTo>
                <a:lnTo>
                  <a:pt x="14648" y="9417"/>
                </a:lnTo>
                <a:lnTo>
                  <a:pt x="14453" y="9368"/>
                </a:lnTo>
                <a:lnTo>
                  <a:pt x="14088" y="9319"/>
                </a:lnTo>
                <a:lnTo>
                  <a:pt x="13797" y="9271"/>
                </a:lnTo>
                <a:lnTo>
                  <a:pt x="13480" y="9198"/>
                </a:lnTo>
                <a:lnTo>
                  <a:pt x="13188" y="9100"/>
                </a:lnTo>
                <a:lnTo>
                  <a:pt x="12921" y="8979"/>
                </a:lnTo>
                <a:lnTo>
                  <a:pt x="12872" y="8979"/>
                </a:lnTo>
                <a:lnTo>
                  <a:pt x="12872" y="9027"/>
                </a:lnTo>
                <a:lnTo>
                  <a:pt x="12945" y="9125"/>
                </a:lnTo>
                <a:lnTo>
                  <a:pt x="13018" y="9222"/>
                </a:lnTo>
                <a:lnTo>
                  <a:pt x="13115" y="9319"/>
                </a:lnTo>
                <a:lnTo>
                  <a:pt x="13213" y="9392"/>
                </a:lnTo>
                <a:lnTo>
                  <a:pt x="13432" y="9490"/>
                </a:lnTo>
                <a:lnTo>
                  <a:pt x="13675" y="9587"/>
                </a:lnTo>
                <a:lnTo>
                  <a:pt x="13991" y="9684"/>
                </a:lnTo>
                <a:lnTo>
                  <a:pt x="14332" y="9733"/>
                </a:lnTo>
                <a:lnTo>
                  <a:pt x="14551" y="9806"/>
                </a:lnTo>
                <a:lnTo>
                  <a:pt x="14186" y="10195"/>
                </a:lnTo>
                <a:lnTo>
                  <a:pt x="14137" y="10098"/>
                </a:lnTo>
                <a:lnTo>
                  <a:pt x="14064" y="10049"/>
                </a:lnTo>
                <a:lnTo>
                  <a:pt x="13651" y="9928"/>
                </a:lnTo>
                <a:lnTo>
                  <a:pt x="13213" y="9782"/>
                </a:lnTo>
                <a:lnTo>
                  <a:pt x="12799" y="9660"/>
                </a:lnTo>
                <a:lnTo>
                  <a:pt x="12580" y="9611"/>
                </a:lnTo>
                <a:lnTo>
                  <a:pt x="12337" y="9611"/>
                </a:lnTo>
                <a:lnTo>
                  <a:pt x="12337" y="9636"/>
                </a:lnTo>
                <a:lnTo>
                  <a:pt x="12337" y="9660"/>
                </a:lnTo>
                <a:lnTo>
                  <a:pt x="12702" y="9903"/>
                </a:lnTo>
                <a:lnTo>
                  <a:pt x="13115" y="10122"/>
                </a:lnTo>
                <a:lnTo>
                  <a:pt x="13529" y="10293"/>
                </a:lnTo>
                <a:lnTo>
                  <a:pt x="13967" y="10439"/>
                </a:lnTo>
                <a:lnTo>
                  <a:pt x="13505" y="10877"/>
                </a:lnTo>
                <a:lnTo>
                  <a:pt x="13286" y="10804"/>
                </a:lnTo>
                <a:lnTo>
                  <a:pt x="13042" y="10731"/>
                </a:lnTo>
                <a:lnTo>
                  <a:pt x="12799" y="10658"/>
                </a:lnTo>
                <a:lnTo>
                  <a:pt x="12580" y="10585"/>
                </a:lnTo>
                <a:lnTo>
                  <a:pt x="12045" y="10341"/>
                </a:lnTo>
                <a:lnTo>
                  <a:pt x="11777" y="10244"/>
                </a:lnTo>
                <a:lnTo>
                  <a:pt x="11631" y="10220"/>
                </a:lnTo>
                <a:lnTo>
                  <a:pt x="11485" y="10195"/>
                </a:lnTo>
                <a:lnTo>
                  <a:pt x="11436" y="10220"/>
                </a:lnTo>
                <a:lnTo>
                  <a:pt x="11436" y="10244"/>
                </a:lnTo>
                <a:lnTo>
                  <a:pt x="11412" y="10268"/>
                </a:lnTo>
                <a:lnTo>
                  <a:pt x="11436" y="10317"/>
                </a:lnTo>
                <a:lnTo>
                  <a:pt x="11680" y="10512"/>
                </a:lnTo>
                <a:lnTo>
                  <a:pt x="11972" y="10706"/>
                </a:lnTo>
                <a:lnTo>
                  <a:pt x="12264" y="10852"/>
                </a:lnTo>
                <a:lnTo>
                  <a:pt x="12556" y="10998"/>
                </a:lnTo>
                <a:lnTo>
                  <a:pt x="12848" y="11120"/>
                </a:lnTo>
                <a:lnTo>
                  <a:pt x="12994" y="11169"/>
                </a:lnTo>
                <a:lnTo>
                  <a:pt x="13164" y="11193"/>
                </a:lnTo>
                <a:lnTo>
                  <a:pt x="12799" y="11509"/>
                </a:lnTo>
                <a:lnTo>
                  <a:pt x="12702" y="11461"/>
                </a:lnTo>
                <a:lnTo>
                  <a:pt x="12580" y="11412"/>
                </a:lnTo>
                <a:lnTo>
                  <a:pt x="12337" y="11363"/>
                </a:lnTo>
                <a:lnTo>
                  <a:pt x="12069" y="11315"/>
                </a:lnTo>
                <a:lnTo>
                  <a:pt x="11826" y="11266"/>
                </a:lnTo>
                <a:lnTo>
                  <a:pt x="11315" y="11071"/>
                </a:lnTo>
                <a:lnTo>
                  <a:pt x="11047" y="10998"/>
                </a:lnTo>
                <a:lnTo>
                  <a:pt x="10901" y="10974"/>
                </a:lnTo>
                <a:lnTo>
                  <a:pt x="10755" y="10974"/>
                </a:lnTo>
                <a:lnTo>
                  <a:pt x="10706" y="10998"/>
                </a:lnTo>
                <a:lnTo>
                  <a:pt x="10682" y="11023"/>
                </a:lnTo>
                <a:lnTo>
                  <a:pt x="10682" y="11071"/>
                </a:lnTo>
                <a:lnTo>
                  <a:pt x="10706" y="11096"/>
                </a:lnTo>
                <a:lnTo>
                  <a:pt x="10828" y="11217"/>
                </a:lnTo>
                <a:lnTo>
                  <a:pt x="10998" y="11339"/>
                </a:lnTo>
                <a:lnTo>
                  <a:pt x="11217" y="11461"/>
                </a:lnTo>
                <a:lnTo>
                  <a:pt x="11436" y="11582"/>
                </a:lnTo>
                <a:lnTo>
                  <a:pt x="11655" y="11704"/>
                </a:lnTo>
                <a:lnTo>
                  <a:pt x="11899" y="11777"/>
                </a:lnTo>
                <a:lnTo>
                  <a:pt x="12142" y="11826"/>
                </a:lnTo>
                <a:lnTo>
                  <a:pt x="12385" y="11874"/>
                </a:lnTo>
                <a:lnTo>
                  <a:pt x="12045" y="12142"/>
                </a:lnTo>
                <a:lnTo>
                  <a:pt x="11874" y="12093"/>
                </a:lnTo>
                <a:lnTo>
                  <a:pt x="11704" y="12045"/>
                </a:lnTo>
                <a:lnTo>
                  <a:pt x="11412" y="11996"/>
                </a:lnTo>
                <a:lnTo>
                  <a:pt x="11242" y="11947"/>
                </a:lnTo>
                <a:lnTo>
                  <a:pt x="11071" y="11850"/>
                </a:lnTo>
                <a:lnTo>
                  <a:pt x="10682" y="11680"/>
                </a:lnTo>
                <a:lnTo>
                  <a:pt x="10487" y="11582"/>
                </a:lnTo>
                <a:lnTo>
                  <a:pt x="10293" y="11534"/>
                </a:lnTo>
                <a:lnTo>
                  <a:pt x="10098" y="11509"/>
                </a:lnTo>
                <a:lnTo>
                  <a:pt x="9903" y="11534"/>
                </a:lnTo>
                <a:lnTo>
                  <a:pt x="9879" y="11534"/>
                </a:lnTo>
                <a:lnTo>
                  <a:pt x="9879" y="11558"/>
                </a:lnTo>
                <a:lnTo>
                  <a:pt x="9879" y="11631"/>
                </a:lnTo>
                <a:lnTo>
                  <a:pt x="9976" y="11728"/>
                </a:lnTo>
                <a:lnTo>
                  <a:pt x="10098" y="11826"/>
                </a:lnTo>
                <a:lnTo>
                  <a:pt x="10366" y="11972"/>
                </a:lnTo>
                <a:lnTo>
                  <a:pt x="10925" y="12215"/>
                </a:lnTo>
                <a:lnTo>
                  <a:pt x="11266" y="12361"/>
                </a:lnTo>
                <a:lnTo>
                  <a:pt x="11607" y="12483"/>
                </a:lnTo>
                <a:lnTo>
                  <a:pt x="11169" y="12799"/>
                </a:lnTo>
                <a:lnTo>
                  <a:pt x="10925" y="12726"/>
                </a:lnTo>
                <a:lnTo>
                  <a:pt x="10585" y="12604"/>
                </a:lnTo>
                <a:lnTo>
                  <a:pt x="10244" y="12458"/>
                </a:lnTo>
                <a:lnTo>
                  <a:pt x="9782" y="12239"/>
                </a:lnTo>
                <a:lnTo>
                  <a:pt x="9538" y="12142"/>
                </a:lnTo>
                <a:lnTo>
                  <a:pt x="9417" y="12118"/>
                </a:lnTo>
                <a:lnTo>
                  <a:pt x="9295" y="12118"/>
                </a:lnTo>
                <a:lnTo>
                  <a:pt x="9271" y="12142"/>
                </a:lnTo>
                <a:lnTo>
                  <a:pt x="9271" y="12191"/>
                </a:lnTo>
                <a:lnTo>
                  <a:pt x="9344" y="12312"/>
                </a:lnTo>
                <a:lnTo>
                  <a:pt x="9441" y="12410"/>
                </a:lnTo>
                <a:lnTo>
                  <a:pt x="9563" y="12507"/>
                </a:lnTo>
                <a:lnTo>
                  <a:pt x="9684" y="12604"/>
                </a:lnTo>
                <a:lnTo>
                  <a:pt x="9976" y="12750"/>
                </a:lnTo>
                <a:lnTo>
                  <a:pt x="10244" y="12896"/>
                </a:lnTo>
                <a:lnTo>
                  <a:pt x="10463" y="12994"/>
                </a:lnTo>
                <a:lnTo>
                  <a:pt x="10731" y="13115"/>
                </a:lnTo>
                <a:lnTo>
                  <a:pt x="10220" y="13456"/>
                </a:lnTo>
                <a:lnTo>
                  <a:pt x="10220" y="13359"/>
                </a:lnTo>
                <a:lnTo>
                  <a:pt x="10195" y="13334"/>
                </a:lnTo>
                <a:lnTo>
                  <a:pt x="10147" y="13286"/>
                </a:lnTo>
                <a:lnTo>
                  <a:pt x="9976" y="13188"/>
                </a:lnTo>
                <a:lnTo>
                  <a:pt x="9782" y="13091"/>
                </a:lnTo>
                <a:lnTo>
                  <a:pt x="9417" y="12921"/>
                </a:lnTo>
                <a:lnTo>
                  <a:pt x="9222" y="12848"/>
                </a:lnTo>
                <a:lnTo>
                  <a:pt x="9052" y="12775"/>
                </a:lnTo>
                <a:lnTo>
                  <a:pt x="8857" y="12726"/>
                </a:lnTo>
                <a:lnTo>
                  <a:pt x="8662" y="12726"/>
                </a:lnTo>
                <a:lnTo>
                  <a:pt x="8638" y="12750"/>
                </a:lnTo>
                <a:lnTo>
                  <a:pt x="8638" y="12775"/>
                </a:lnTo>
                <a:lnTo>
                  <a:pt x="8979" y="13018"/>
                </a:lnTo>
                <a:lnTo>
                  <a:pt x="9319" y="13261"/>
                </a:lnTo>
                <a:lnTo>
                  <a:pt x="9490" y="13383"/>
                </a:lnTo>
                <a:lnTo>
                  <a:pt x="9660" y="13480"/>
                </a:lnTo>
                <a:lnTo>
                  <a:pt x="9855" y="13553"/>
                </a:lnTo>
                <a:lnTo>
                  <a:pt x="10049" y="13602"/>
                </a:lnTo>
                <a:lnTo>
                  <a:pt x="9538" y="13943"/>
                </a:lnTo>
                <a:lnTo>
                  <a:pt x="9538" y="13918"/>
                </a:lnTo>
                <a:lnTo>
                  <a:pt x="9465" y="13870"/>
                </a:lnTo>
                <a:lnTo>
                  <a:pt x="9368" y="13821"/>
                </a:lnTo>
                <a:lnTo>
                  <a:pt x="9222" y="13724"/>
                </a:lnTo>
                <a:lnTo>
                  <a:pt x="8808" y="13407"/>
                </a:lnTo>
                <a:lnTo>
                  <a:pt x="8662" y="13286"/>
                </a:lnTo>
                <a:lnTo>
                  <a:pt x="8492" y="13140"/>
                </a:lnTo>
                <a:lnTo>
                  <a:pt x="8297" y="13042"/>
                </a:lnTo>
                <a:lnTo>
                  <a:pt x="8200" y="12994"/>
                </a:lnTo>
                <a:lnTo>
                  <a:pt x="8054" y="12994"/>
                </a:lnTo>
                <a:lnTo>
                  <a:pt x="8030" y="13018"/>
                </a:lnTo>
                <a:lnTo>
                  <a:pt x="7957" y="13091"/>
                </a:lnTo>
                <a:lnTo>
                  <a:pt x="7957" y="13164"/>
                </a:lnTo>
                <a:lnTo>
                  <a:pt x="7981" y="13213"/>
                </a:lnTo>
                <a:lnTo>
                  <a:pt x="8005" y="13261"/>
                </a:lnTo>
                <a:lnTo>
                  <a:pt x="8297" y="13529"/>
                </a:lnTo>
                <a:lnTo>
                  <a:pt x="8614" y="13772"/>
                </a:lnTo>
                <a:lnTo>
                  <a:pt x="8881" y="13991"/>
                </a:lnTo>
                <a:lnTo>
                  <a:pt x="9027" y="14113"/>
                </a:lnTo>
                <a:lnTo>
                  <a:pt x="9173" y="14210"/>
                </a:lnTo>
                <a:lnTo>
                  <a:pt x="8784" y="14478"/>
                </a:lnTo>
                <a:lnTo>
                  <a:pt x="8711" y="14502"/>
                </a:lnTo>
                <a:lnTo>
                  <a:pt x="8565" y="14381"/>
                </a:lnTo>
                <a:lnTo>
                  <a:pt x="8419" y="14259"/>
                </a:lnTo>
                <a:lnTo>
                  <a:pt x="8103" y="14040"/>
                </a:lnTo>
                <a:lnTo>
                  <a:pt x="7713" y="13797"/>
                </a:lnTo>
                <a:lnTo>
                  <a:pt x="7348" y="13578"/>
                </a:lnTo>
                <a:lnTo>
                  <a:pt x="6570" y="13115"/>
                </a:lnTo>
                <a:lnTo>
                  <a:pt x="6180" y="12872"/>
                </a:lnTo>
                <a:lnTo>
                  <a:pt x="5767" y="12604"/>
                </a:lnTo>
                <a:lnTo>
                  <a:pt x="5402" y="12312"/>
                </a:lnTo>
                <a:lnTo>
                  <a:pt x="5037" y="11996"/>
                </a:lnTo>
                <a:lnTo>
                  <a:pt x="4623" y="11680"/>
                </a:lnTo>
                <a:lnTo>
                  <a:pt x="4210" y="11363"/>
                </a:lnTo>
                <a:lnTo>
                  <a:pt x="3820" y="11023"/>
                </a:lnTo>
                <a:lnTo>
                  <a:pt x="3626" y="10852"/>
                </a:lnTo>
                <a:lnTo>
                  <a:pt x="3455" y="10658"/>
                </a:lnTo>
                <a:lnTo>
                  <a:pt x="2847" y="9952"/>
                </a:lnTo>
                <a:lnTo>
                  <a:pt x="2263" y="9222"/>
                </a:lnTo>
                <a:lnTo>
                  <a:pt x="1971" y="8857"/>
                </a:lnTo>
                <a:lnTo>
                  <a:pt x="1728" y="8468"/>
                </a:lnTo>
                <a:lnTo>
                  <a:pt x="1484" y="8054"/>
                </a:lnTo>
                <a:lnTo>
                  <a:pt x="1265" y="7640"/>
                </a:lnTo>
                <a:lnTo>
                  <a:pt x="1095" y="7227"/>
                </a:lnTo>
                <a:lnTo>
                  <a:pt x="949" y="6789"/>
                </a:lnTo>
                <a:lnTo>
                  <a:pt x="827" y="6351"/>
                </a:lnTo>
                <a:lnTo>
                  <a:pt x="730" y="5889"/>
                </a:lnTo>
                <a:lnTo>
                  <a:pt x="657" y="5451"/>
                </a:lnTo>
                <a:lnTo>
                  <a:pt x="633" y="4988"/>
                </a:lnTo>
                <a:lnTo>
                  <a:pt x="608" y="4526"/>
                </a:lnTo>
                <a:lnTo>
                  <a:pt x="608" y="4064"/>
                </a:lnTo>
                <a:lnTo>
                  <a:pt x="608" y="3674"/>
                </a:lnTo>
                <a:lnTo>
                  <a:pt x="657" y="3261"/>
                </a:lnTo>
                <a:lnTo>
                  <a:pt x="706" y="2871"/>
                </a:lnTo>
                <a:lnTo>
                  <a:pt x="827" y="2482"/>
                </a:lnTo>
                <a:lnTo>
                  <a:pt x="973" y="2117"/>
                </a:lnTo>
                <a:lnTo>
                  <a:pt x="1046" y="1947"/>
                </a:lnTo>
                <a:lnTo>
                  <a:pt x="1168" y="1776"/>
                </a:lnTo>
                <a:lnTo>
                  <a:pt x="1265" y="1630"/>
                </a:lnTo>
                <a:lnTo>
                  <a:pt x="1411" y="1460"/>
                </a:lnTo>
                <a:lnTo>
                  <a:pt x="1557" y="1338"/>
                </a:lnTo>
                <a:lnTo>
                  <a:pt x="1728" y="1192"/>
                </a:lnTo>
                <a:lnTo>
                  <a:pt x="1922" y="1071"/>
                </a:lnTo>
                <a:lnTo>
                  <a:pt x="2117" y="949"/>
                </a:lnTo>
                <a:lnTo>
                  <a:pt x="2336" y="852"/>
                </a:lnTo>
                <a:lnTo>
                  <a:pt x="2531" y="779"/>
                </a:lnTo>
                <a:lnTo>
                  <a:pt x="2774" y="706"/>
                </a:lnTo>
                <a:lnTo>
                  <a:pt x="2993" y="633"/>
                </a:lnTo>
                <a:lnTo>
                  <a:pt x="3455" y="560"/>
                </a:lnTo>
                <a:lnTo>
                  <a:pt x="3918" y="535"/>
                </a:lnTo>
                <a:close/>
                <a:moveTo>
                  <a:pt x="3358" y="0"/>
                </a:moveTo>
                <a:lnTo>
                  <a:pt x="2969" y="73"/>
                </a:lnTo>
                <a:lnTo>
                  <a:pt x="2579" y="146"/>
                </a:lnTo>
                <a:lnTo>
                  <a:pt x="2239" y="268"/>
                </a:lnTo>
                <a:lnTo>
                  <a:pt x="1874" y="414"/>
                </a:lnTo>
                <a:lnTo>
                  <a:pt x="1557" y="608"/>
                </a:lnTo>
                <a:lnTo>
                  <a:pt x="1241" y="827"/>
                </a:lnTo>
                <a:lnTo>
                  <a:pt x="949" y="1095"/>
                </a:lnTo>
                <a:lnTo>
                  <a:pt x="706" y="1387"/>
                </a:lnTo>
                <a:lnTo>
                  <a:pt x="487" y="1728"/>
                </a:lnTo>
                <a:lnTo>
                  <a:pt x="316" y="2093"/>
                </a:lnTo>
                <a:lnTo>
                  <a:pt x="195" y="2482"/>
                </a:lnTo>
                <a:lnTo>
                  <a:pt x="97" y="2896"/>
                </a:lnTo>
                <a:lnTo>
                  <a:pt x="49" y="3309"/>
                </a:lnTo>
                <a:lnTo>
                  <a:pt x="0" y="3747"/>
                </a:lnTo>
                <a:lnTo>
                  <a:pt x="0" y="4161"/>
                </a:lnTo>
                <a:lnTo>
                  <a:pt x="24" y="4988"/>
                </a:lnTo>
                <a:lnTo>
                  <a:pt x="73" y="5451"/>
                </a:lnTo>
                <a:lnTo>
                  <a:pt x="146" y="5913"/>
                </a:lnTo>
                <a:lnTo>
                  <a:pt x="219" y="6351"/>
                </a:lnTo>
                <a:lnTo>
                  <a:pt x="341" y="6789"/>
                </a:lnTo>
                <a:lnTo>
                  <a:pt x="487" y="7227"/>
                </a:lnTo>
                <a:lnTo>
                  <a:pt x="633" y="7665"/>
                </a:lnTo>
                <a:lnTo>
                  <a:pt x="827" y="8078"/>
                </a:lnTo>
                <a:lnTo>
                  <a:pt x="1046" y="8492"/>
                </a:lnTo>
                <a:lnTo>
                  <a:pt x="1265" y="8881"/>
                </a:lnTo>
                <a:lnTo>
                  <a:pt x="1533" y="9246"/>
                </a:lnTo>
                <a:lnTo>
                  <a:pt x="1801" y="9587"/>
                </a:lnTo>
                <a:lnTo>
                  <a:pt x="2093" y="9928"/>
                </a:lnTo>
                <a:lnTo>
                  <a:pt x="2458" y="10341"/>
                </a:lnTo>
                <a:lnTo>
                  <a:pt x="2798" y="10779"/>
                </a:lnTo>
                <a:lnTo>
                  <a:pt x="3139" y="11169"/>
                </a:lnTo>
                <a:lnTo>
                  <a:pt x="3334" y="11363"/>
                </a:lnTo>
                <a:lnTo>
                  <a:pt x="3553" y="11558"/>
                </a:lnTo>
                <a:lnTo>
                  <a:pt x="4331" y="12215"/>
                </a:lnTo>
                <a:lnTo>
                  <a:pt x="5134" y="12823"/>
                </a:lnTo>
                <a:lnTo>
                  <a:pt x="5961" y="13432"/>
                </a:lnTo>
                <a:lnTo>
                  <a:pt x="6399" y="13724"/>
                </a:lnTo>
                <a:lnTo>
                  <a:pt x="6837" y="13991"/>
                </a:lnTo>
                <a:lnTo>
                  <a:pt x="7275" y="14235"/>
                </a:lnTo>
                <a:lnTo>
                  <a:pt x="7689" y="14502"/>
                </a:lnTo>
                <a:lnTo>
                  <a:pt x="7981" y="14672"/>
                </a:lnTo>
                <a:lnTo>
                  <a:pt x="8127" y="14770"/>
                </a:lnTo>
                <a:lnTo>
                  <a:pt x="8249" y="14891"/>
                </a:lnTo>
                <a:lnTo>
                  <a:pt x="8249" y="14964"/>
                </a:lnTo>
                <a:lnTo>
                  <a:pt x="8249" y="15062"/>
                </a:lnTo>
                <a:lnTo>
                  <a:pt x="8297" y="15110"/>
                </a:lnTo>
                <a:lnTo>
                  <a:pt x="8370" y="15183"/>
                </a:lnTo>
                <a:lnTo>
                  <a:pt x="8443" y="15208"/>
                </a:lnTo>
                <a:lnTo>
                  <a:pt x="8516" y="15232"/>
                </a:lnTo>
                <a:lnTo>
                  <a:pt x="8614" y="15232"/>
                </a:lnTo>
                <a:lnTo>
                  <a:pt x="8711" y="15183"/>
                </a:lnTo>
                <a:lnTo>
                  <a:pt x="8735" y="15159"/>
                </a:lnTo>
                <a:lnTo>
                  <a:pt x="8784" y="15110"/>
                </a:lnTo>
                <a:lnTo>
                  <a:pt x="9490" y="14599"/>
                </a:lnTo>
                <a:lnTo>
                  <a:pt x="10220" y="14113"/>
                </a:lnTo>
                <a:lnTo>
                  <a:pt x="10925" y="13602"/>
                </a:lnTo>
                <a:lnTo>
                  <a:pt x="11631" y="13115"/>
                </a:lnTo>
                <a:lnTo>
                  <a:pt x="12312" y="12604"/>
                </a:lnTo>
                <a:lnTo>
                  <a:pt x="12969" y="12069"/>
                </a:lnTo>
                <a:lnTo>
                  <a:pt x="13578" y="11509"/>
                </a:lnTo>
                <a:lnTo>
                  <a:pt x="14186" y="10925"/>
                </a:lnTo>
                <a:lnTo>
                  <a:pt x="14745" y="10341"/>
                </a:lnTo>
                <a:lnTo>
                  <a:pt x="15256" y="9733"/>
                </a:lnTo>
                <a:lnTo>
                  <a:pt x="15743" y="9076"/>
                </a:lnTo>
                <a:lnTo>
                  <a:pt x="15962" y="8735"/>
                </a:lnTo>
                <a:lnTo>
                  <a:pt x="16157" y="8395"/>
                </a:lnTo>
                <a:lnTo>
                  <a:pt x="16351" y="8054"/>
                </a:lnTo>
                <a:lnTo>
                  <a:pt x="16522" y="7689"/>
                </a:lnTo>
                <a:lnTo>
                  <a:pt x="16668" y="7324"/>
                </a:lnTo>
                <a:lnTo>
                  <a:pt x="16814" y="6959"/>
                </a:lnTo>
                <a:lnTo>
                  <a:pt x="16935" y="6570"/>
                </a:lnTo>
                <a:lnTo>
                  <a:pt x="17033" y="6181"/>
                </a:lnTo>
                <a:lnTo>
                  <a:pt x="17106" y="5791"/>
                </a:lnTo>
                <a:lnTo>
                  <a:pt x="17179" y="5378"/>
                </a:lnTo>
                <a:lnTo>
                  <a:pt x="17203" y="5013"/>
                </a:lnTo>
                <a:lnTo>
                  <a:pt x="17227" y="4623"/>
                </a:lnTo>
                <a:lnTo>
                  <a:pt x="17227" y="4210"/>
                </a:lnTo>
                <a:lnTo>
                  <a:pt x="17203" y="3820"/>
                </a:lnTo>
                <a:lnTo>
                  <a:pt x="17130" y="3407"/>
                </a:lnTo>
                <a:lnTo>
                  <a:pt x="17057" y="3017"/>
                </a:lnTo>
                <a:lnTo>
                  <a:pt x="16960" y="2652"/>
                </a:lnTo>
                <a:lnTo>
                  <a:pt x="16814" y="2287"/>
                </a:lnTo>
                <a:lnTo>
                  <a:pt x="16643" y="1947"/>
                </a:lnTo>
                <a:lnTo>
                  <a:pt x="16449" y="1655"/>
                </a:lnTo>
                <a:lnTo>
                  <a:pt x="16205" y="1363"/>
                </a:lnTo>
                <a:lnTo>
                  <a:pt x="15938" y="1119"/>
                </a:lnTo>
                <a:lnTo>
                  <a:pt x="15646" y="876"/>
                </a:lnTo>
                <a:lnTo>
                  <a:pt x="15329" y="681"/>
                </a:lnTo>
                <a:lnTo>
                  <a:pt x="14989" y="511"/>
                </a:lnTo>
                <a:lnTo>
                  <a:pt x="14648" y="365"/>
                </a:lnTo>
                <a:lnTo>
                  <a:pt x="14332" y="243"/>
                </a:lnTo>
                <a:lnTo>
                  <a:pt x="13967" y="170"/>
                </a:lnTo>
                <a:lnTo>
                  <a:pt x="13578" y="97"/>
                </a:lnTo>
                <a:lnTo>
                  <a:pt x="13188" y="73"/>
                </a:lnTo>
                <a:lnTo>
                  <a:pt x="12799" y="49"/>
                </a:lnTo>
                <a:lnTo>
                  <a:pt x="12410" y="73"/>
                </a:lnTo>
                <a:lnTo>
                  <a:pt x="12045" y="146"/>
                </a:lnTo>
                <a:lnTo>
                  <a:pt x="11704" y="243"/>
                </a:lnTo>
                <a:lnTo>
                  <a:pt x="11217" y="462"/>
                </a:lnTo>
                <a:lnTo>
                  <a:pt x="10731" y="706"/>
                </a:lnTo>
                <a:lnTo>
                  <a:pt x="10268" y="949"/>
                </a:lnTo>
                <a:lnTo>
                  <a:pt x="9806" y="1241"/>
                </a:lnTo>
                <a:lnTo>
                  <a:pt x="9611" y="1363"/>
                </a:lnTo>
                <a:lnTo>
                  <a:pt x="9271" y="1582"/>
                </a:lnTo>
                <a:lnTo>
                  <a:pt x="8906" y="1874"/>
                </a:lnTo>
                <a:lnTo>
                  <a:pt x="8735" y="2044"/>
                </a:lnTo>
                <a:lnTo>
                  <a:pt x="8589" y="2190"/>
                </a:lnTo>
                <a:lnTo>
                  <a:pt x="8468" y="2044"/>
                </a:lnTo>
                <a:lnTo>
                  <a:pt x="8322" y="1922"/>
                </a:lnTo>
                <a:lnTo>
                  <a:pt x="7981" y="1630"/>
                </a:lnTo>
                <a:lnTo>
                  <a:pt x="7592" y="1363"/>
                </a:lnTo>
                <a:lnTo>
                  <a:pt x="7202" y="1119"/>
                </a:lnTo>
                <a:lnTo>
                  <a:pt x="6813" y="900"/>
                </a:lnTo>
                <a:lnTo>
                  <a:pt x="6472" y="706"/>
                </a:lnTo>
                <a:lnTo>
                  <a:pt x="5986" y="487"/>
                </a:lnTo>
                <a:lnTo>
                  <a:pt x="5645" y="341"/>
                </a:lnTo>
                <a:lnTo>
                  <a:pt x="5280" y="219"/>
                </a:lnTo>
                <a:lnTo>
                  <a:pt x="4915" y="122"/>
                </a:lnTo>
                <a:lnTo>
                  <a:pt x="4526" y="49"/>
                </a:lnTo>
                <a:lnTo>
                  <a:pt x="4137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26" name="Picture 2" descr="The Step-by-Step Guide to Making Money from Instagram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6" t="26495" r="35910" b="34124"/>
          <a:stretch/>
        </p:blipFill>
        <p:spPr bwMode="auto">
          <a:xfrm>
            <a:off x="3527919" y="3739327"/>
            <a:ext cx="30594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itter Logo Images, Stock Photos &amp; Vectors | Shutterstock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6" t="4189" r="8316" b="11128"/>
          <a:stretch/>
        </p:blipFill>
        <p:spPr bwMode="auto">
          <a:xfrm>
            <a:off x="3073702" y="3739327"/>
            <a:ext cx="36355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Ely template">
  <a:themeElements>
    <a:clrScheme name="Custom 347">
      <a:dk1>
        <a:srgbClr val="21355A"/>
      </a:dk1>
      <a:lt1>
        <a:srgbClr val="FFFFFF"/>
      </a:lt1>
      <a:dk2>
        <a:srgbClr val="59BB00"/>
      </a:dk2>
      <a:lt2>
        <a:srgbClr val="00BABE"/>
      </a:lt2>
      <a:accent1>
        <a:srgbClr val="3AA0FF"/>
      </a:accent1>
      <a:accent2>
        <a:srgbClr val="3924BB"/>
      </a:accent2>
      <a:accent3>
        <a:srgbClr val="D63ED1"/>
      </a:accent3>
      <a:accent4>
        <a:srgbClr val="FF0000"/>
      </a:accent4>
      <a:accent5>
        <a:srgbClr val="FF8200"/>
      </a:accent5>
      <a:accent6>
        <a:srgbClr val="FFCC00"/>
      </a:accent6>
      <a:hlink>
        <a:srgbClr val="1C7AD3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224</Words>
  <Application>Microsoft Office PowerPoint</Application>
  <PresentationFormat>On-screen Show (16:9)</PresentationFormat>
  <Paragraphs>55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22" baseType="lpstr">
      <vt:lpstr>Calibri</vt:lpstr>
      <vt:lpstr>Arial</vt:lpstr>
      <vt:lpstr>Lucida Handwriting</vt:lpstr>
      <vt:lpstr>Cambria</vt:lpstr>
      <vt:lpstr>Mali SemiBold</vt:lpstr>
      <vt:lpstr>Nunito</vt:lpstr>
      <vt:lpstr>Rockwell</vt:lpstr>
      <vt:lpstr>Georgia</vt:lpstr>
      <vt:lpstr>Mongolian Baiti</vt:lpstr>
      <vt:lpstr>Nunito Light</vt:lpstr>
      <vt:lpstr>Tiger</vt:lpstr>
      <vt:lpstr>Algerian</vt:lpstr>
      <vt:lpstr>Wingdings</vt:lpstr>
      <vt:lpstr>Aparajita</vt:lpstr>
      <vt:lpstr>Ely template</vt:lpstr>
      <vt:lpstr>Selection : An Introduction</vt:lpstr>
      <vt:lpstr>Selection</vt:lpstr>
      <vt:lpstr>Selection</vt:lpstr>
      <vt:lpstr>Selection</vt:lpstr>
      <vt:lpstr>Natural and Artificial Selection</vt:lpstr>
      <vt:lpstr>Natural and Artificial Selection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Selection : An Introduction</dc:title>
  <dc:creator>AGB</dc:creator>
  <cp:lastModifiedBy>Jay Prakash Gupta</cp:lastModifiedBy>
  <cp:revision>27</cp:revision>
  <dcterms:modified xsi:type="dcterms:W3CDTF">2025-05-23T05:09:18Z</dcterms:modified>
</cp:coreProperties>
</file>