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changesInfos/changesInfo1.xml" ContentType="application/vnd.ms-powerpoint.changesinfo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74" r:id="rId2"/>
    <p:sldId id="257" r:id="rId3"/>
    <p:sldId id="258" r:id="rId4"/>
    <p:sldId id="260" r:id="rId5"/>
    <p:sldId id="261" r:id="rId6"/>
    <p:sldId id="262" r:id="rId7"/>
    <p:sldId id="275" r:id="rId8"/>
    <p:sldId id="263" r:id="rId9"/>
    <p:sldId id="277" r:id="rId10"/>
    <p:sldId id="276" r:id="rId1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32767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 snapToGrid="0">
      <p:cViewPr varScale="1">
        <p:scale>
          <a:sx n="109" d="100"/>
          <a:sy n="109" d="100"/>
        </p:scale>
        <p:origin x="-594" y="-8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microsoft.com/office/2016/11/relationships/changesInfo" Target="changesInfos/changesInfo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Dr.Mritunjay Kumar" userId="ce6d84e442459372" providerId="LiveId" clId="{C44DFE33-0B29-4C6E-AEBD-EFD2943827EA}"/>
    <pc:docChg chg="undo redo custSel addSld delSld modSld">
      <pc:chgData name="Dr.Mritunjay Kumar" userId="ce6d84e442459372" providerId="LiveId" clId="{C44DFE33-0B29-4C6E-AEBD-EFD2943827EA}" dt="2024-01-11T03:20:21.626" v="4785" actId="207"/>
      <pc:docMkLst>
        <pc:docMk/>
      </pc:docMkLst>
      <pc:sldChg chg="delSp modSp new mod">
        <pc:chgData name="Dr.Mritunjay Kumar" userId="ce6d84e442459372" providerId="LiveId" clId="{C44DFE33-0B29-4C6E-AEBD-EFD2943827EA}" dt="2024-01-03T14:52:51.947" v="943" actId="1076"/>
        <pc:sldMkLst>
          <pc:docMk/>
          <pc:sldMk cId="2125094614" sldId="256"/>
        </pc:sldMkLst>
        <pc:spChg chg="del">
          <ac:chgData name="Dr.Mritunjay Kumar" userId="ce6d84e442459372" providerId="LiveId" clId="{C44DFE33-0B29-4C6E-AEBD-EFD2943827EA}" dt="2024-01-03T14:52:09.112" v="941" actId="478"/>
          <ac:spMkLst>
            <pc:docMk/>
            <pc:sldMk cId="2125094614" sldId="256"/>
            <ac:spMk id="2" creationId="{1CA69B00-B071-9916-1EA4-054A2FD64F58}"/>
          </ac:spMkLst>
        </pc:spChg>
        <pc:spChg chg="mod">
          <ac:chgData name="Dr.Mritunjay Kumar" userId="ce6d84e442459372" providerId="LiveId" clId="{C44DFE33-0B29-4C6E-AEBD-EFD2943827EA}" dt="2024-01-03T14:52:51.947" v="943" actId="1076"/>
          <ac:spMkLst>
            <pc:docMk/>
            <pc:sldMk cId="2125094614" sldId="256"/>
            <ac:spMk id="3" creationId="{96B0B0DC-7C68-7FA3-0A23-DF9064433923}"/>
          </ac:spMkLst>
        </pc:spChg>
      </pc:sldChg>
      <pc:sldChg chg="delSp modSp new mod">
        <pc:chgData name="Dr.Mritunjay Kumar" userId="ce6d84e442459372" providerId="LiveId" clId="{C44DFE33-0B29-4C6E-AEBD-EFD2943827EA}" dt="2024-01-11T02:59:47.818" v="4178" actId="207"/>
        <pc:sldMkLst>
          <pc:docMk/>
          <pc:sldMk cId="4114758892" sldId="257"/>
        </pc:sldMkLst>
        <pc:spChg chg="del">
          <ac:chgData name="Dr.Mritunjay Kumar" userId="ce6d84e442459372" providerId="LiveId" clId="{C44DFE33-0B29-4C6E-AEBD-EFD2943827EA}" dt="2023-11-29T16:48:58.593" v="14" actId="478"/>
          <ac:spMkLst>
            <pc:docMk/>
            <pc:sldMk cId="4114758892" sldId="257"/>
            <ac:spMk id="2" creationId="{9785101E-A443-336E-155B-1DFD109CA443}"/>
          </ac:spMkLst>
        </pc:spChg>
        <pc:spChg chg="mod">
          <ac:chgData name="Dr.Mritunjay Kumar" userId="ce6d84e442459372" providerId="LiveId" clId="{C44DFE33-0B29-4C6E-AEBD-EFD2943827EA}" dt="2024-01-11T02:59:47.818" v="4178" actId="207"/>
          <ac:spMkLst>
            <pc:docMk/>
            <pc:sldMk cId="4114758892" sldId="257"/>
            <ac:spMk id="3" creationId="{D3B0FE95-CD71-3583-6844-85BB293330D0}"/>
          </ac:spMkLst>
        </pc:spChg>
      </pc:sldChg>
      <pc:sldChg chg="delSp modSp new mod modTransition">
        <pc:chgData name="Dr.Mritunjay Kumar" userId="ce6d84e442459372" providerId="LiveId" clId="{C44DFE33-0B29-4C6E-AEBD-EFD2943827EA}" dt="2024-01-11T02:59:25.371" v="4176" actId="207"/>
        <pc:sldMkLst>
          <pc:docMk/>
          <pc:sldMk cId="3608573448" sldId="258"/>
        </pc:sldMkLst>
        <pc:spChg chg="del">
          <ac:chgData name="Dr.Mritunjay Kumar" userId="ce6d84e442459372" providerId="LiveId" clId="{C44DFE33-0B29-4C6E-AEBD-EFD2943827EA}" dt="2023-11-29T16:56:25.172" v="618" actId="478"/>
          <ac:spMkLst>
            <pc:docMk/>
            <pc:sldMk cId="3608573448" sldId="258"/>
            <ac:spMk id="2" creationId="{92B550B0-63BF-03F2-60A3-448085B384F2}"/>
          </ac:spMkLst>
        </pc:spChg>
        <pc:spChg chg="mod">
          <ac:chgData name="Dr.Mritunjay Kumar" userId="ce6d84e442459372" providerId="LiveId" clId="{C44DFE33-0B29-4C6E-AEBD-EFD2943827EA}" dt="2024-01-11T02:59:25.371" v="4176" actId="207"/>
          <ac:spMkLst>
            <pc:docMk/>
            <pc:sldMk cId="3608573448" sldId="258"/>
            <ac:spMk id="3" creationId="{4C7B598F-6321-BA0E-D847-DF845EFEFA4B}"/>
          </ac:spMkLst>
        </pc:spChg>
      </pc:sldChg>
      <pc:sldChg chg="delSp modSp new del mod delAnim modAnim">
        <pc:chgData name="Dr.Mritunjay Kumar" userId="ce6d84e442459372" providerId="LiveId" clId="{C44DFE33-0B29-4C6E-AEBD-EFD2943827EA}" dt="2024-01-03T16:50:05.222" v="1795" actId="47"/>
        <pc:sldMkLst>
          <pc:docMk/>
          <pc:sldMk cId="887019404" sldId="259"/>
        </pc:sldMkLst>
        <pc:spChg chg="del">
          <ac:chgData name="Dr.Mritunjay Kumar" userId="ce6d84e442459372" providerId="LiveId" clId="{C44DFE33-0B29-4C6E-AEBD-EFD2943827EA}" dt="2024-01-03T15:04:51.815" v="945" actId="478"/>
          <ac:spMkLst>
            <pc:docMk/>
            <pc:sldMk cId="887019404" sldId="259"/>
            <ac:spMk id="2" creationId="{BD7F9333-3F13-A8EC-33C9-74E869E4E0C3}"/>
          </ac:spMkLst>
        </pc:spChg>
        <pc:spChg chg="del mod">
          <ac:chgData name="Dr.Mritunjay Kumar" userId="ce6d84e442459372" providerId="LiveId" clId="{C44DFE33-0B29-4C6E-AEBD-EFD2943827EA}" dt="2024-01-03T15:10:29.575" v="981" actId="478"/>
          <ac:spMkLst>
            <pc:docMk/>
            <pc:sldMk cId="887019404" sldId="259"/>
            <ac:spMk id="3" creationId="{73974ACB-AD14-1D19-3BA4-133A0BD7FD75}"/>
          </ac:spMkLst>
        </pc:spChg>
      </pc:sldChg>
      <pc:sldChg chg="delSp modSp new del mod modTransition modAnim">
        <pc:chgData name="Dr.Mritunjay Kumar" userId="ce6d84e442459372" providerId="LiveId" clId="{C44DFE33-0B29-4C6E-AEBD-EFD2943827EA}" dt="2024-01-03T15:13:55.612" v="1010" actId="47"/>
        <pc:sldMkLst>
          <pc:docMk/>
          <pc:sldMk cId="1661588613" sldId="260"/>
        </pc:sldMkLst>
        <pc:spChg chg="del">
          <ac:chgData name="Dr.Mritunjay Kumar" userId="ce6d84e442459372" providerId="LiveId" clId="{C44DFE33-0B29-4C6E-AEBD-EFD2943827EA}" dt="2024-01-03T15:10:37.594" v="983" actId="478"/>
          <ac:spMkLst>
            <pc:docMk/>
            <pc:sldMk cId="1661588613" sldId="260"/>
            <ac:spMk id="2" creationId="{90817CFF-889F-473C-7155-8CFC30EE1367}"/>
          </ac:spMkLst>
        </pc:spChg>
        <pc:spChg chg="mod">
          <ac:chgData name="Dr.Mritunjay Kumar" userId="ce6d84e442459372" providerId="LiveId" clId="{C44DFE33-0B29-4C6E-AEBD-EFD2943827EA}" dt="2024-01-03T15:10:47.447" v="996" actId="20577"/>
          <ac:spMkLst>
            <pc:docMk/>
            <pc:sldMk cId="1661588613" sldId="260"/>
            <ac:spMk id="3" creationId="{DFB9CF93-9F54-9D19-C1BF-35611FA023D2}"/>
          </ac:spMkLst>
        </pc:spChg>
      </pc:sldChg>
      <pc:sldChg chg="addSp delSp modSp new mod">
        <pc:chgData name="Dr.Mritunjay Kumar" userId="ce6d84e442459372" providerId="LiveId" clId="{C44DFE33-0B29-4C6E-AEBD-EFD2943827EA}" dt="2024-01-11T03:02:54.685" v="4195" actId="20577"/>
        <pc:sldMkLst>
          <pc:docMk/>
          <pc:sldMk cId="3260733426" sldId="260"/>
        </pc:sldMkLst>
        <pc:spChg chg="del">
          <ac:chgData name="Dr.Mritunjay Kumar" userId="ce6d84e442459372" providerId="LiveId" clId="{C44DFE33-0B29-4C6E-AEBD-EFD2943827EA}" dt="2024-01-03T15:14:03.230" v="1012" actId="478"/>
          <ac:spMkLst>
            <pc:docMk/>
            <pc:sldMk cId="3260733426" sldId="260"/>
            <ac:spMk id="2" creationId="{A3C7204A-754A-CD32-8608-85F3AE9F0EFF}"/>
          </ac:spMkLst>
        </pc:spChg>
        <pc:spChg chg="mod">
          <ac:chgData name="Dr.Mritunjay Kumar" userId="ce6d84e442459372" providerId="LiveId" clId="{C44DFE33-0B29-4C6E-AEBD-EFD2943827EA}" dt="2024-01-11T03:02:32.014" v="4191" actId="12"/>
          <ac:spMkLst>
            <pc:docMk/>
            <pc:sldMk cId="3260733426" sldId="260"/>
            <ac:spMk id="3" creationId="{5F971BEE-BDC7-40AA-CDF5-7AC4F1058CA9}"/>
          </ac:spMkLst>
        </pc:spChg>
        <pc:spChg chg="add mod">
          <ac:chgData name="Dr.Mritunjay Kumar" userId="ce6d84e442459372" providerId="LiveId" clId="{C44DFE33-0B29-4C6E-AEBD-EFD2943827EA}" dt="2024-01-11T03:00:07.990" v="4179" actId="207"/>
          <ac:spMkLst>
            <pc:docMk/>
            <pc:sldMk cId="3260733426" sldId="260"/>
            <ac:spMk id="4" creationId="{9FDF2C0E-F01B-FB88-7849-34EAE2EAE4B1}"/>
          </ac:spMkLst>
        </pc:spChg>
        <pc:spChg chg="add mod">
          <ac:chgData name="Dr.Mritunjay Kumar" userId="ce6d84e442459372" providerId="LiveId" clId="{C44DFE33-0B29-4C6E-AEBD-EFD2943827EA}" dt="2024-01-03T15:20:10.520" v="1149" actId="14100"/>
          <ac:spMkLst>
            <pc:docMk/>
            <pc:sldMk cId="3260733426" sldId="260"/>
            <ac:spMk id="5" creationId="{581E1217-D9EF-DF5F-F92E-635B2C7CD28A}"/>
          </ac:spMkLst>
        </pc:spChg>
        <pc:spChg chg="add mod">
          <ac:chgData name="Dr.Mritunjay Kumar" userId="ce6d84e442459372" providerId="LiveId" clId="{C44DFE33-0B29-4C6E-AEBD-EFD2943827EA}" dt="2024-01-11T03:00:14.978" v="4180" actId="207"/>
          <ac:spMkLst>
            <pc:docMk/>
            <pc:sldMk cId="3260733426" sldId="260"/>
            <ac:spMk id="6" creationId="{678BB922-3713-A3FD-9801-BD655C8299B3}"/>
          </ac:spMkLst>
        </pc:spChg>
        <pc:spChg chg="add del mod">
          <ac:chgData name="Dr.Mritunjay Kumar" userId="ce6d84e442459372" providerId="LiveId" clId="{C44DFE33-0B29-4C6E-AEBD-EFD2943827EA}" dt="2024-01-03T15:20:53.630" v="1156"/>
          <ac:spMkLst>
            <pc:docMk/>
            <pc:sldMk cId="3260733426" sldId="260"/>
            <ac:spMk id="7" creationId="{C12F2F4A-B4FC-5D39-5643-2AC0EE5FBE62}"/>
          </ac:spMkLst>
        </pc:spChg>
        <pc:spChg chg="add mod">
          <ac:chgData name="Dr.Mritunjay Kumar" userId="ce6d84e442459372" providerId="LiveId" clId="{C44DFE33-0B29-4C6E-AEBD-EFD2943827EA}" dt="2024-01-03T15:21:06.408" v="1158" actId="1076"/>
          <ac:spMkLst>
            <pc:docMk/>
            <pc:sldMk cId="3260733426" sldId="260"/>
            <ac:spMk id="8" creationId="{6273265A-1113-DBC4-9562-15249169EC11}"/>
          </ac:spMkLst>
        </pc:spChg>
        <pc:spChg chg="add mod">
          <ac:chgData name="Dr.Mritunjay Kumar" userId="ce6d84e442459372" providerId="LiveId" clId="{C44DFE33-0B29-4C6E-AEBD-EFD2943827EA}" dt="2024-01-03T15:23:45.433" v="1264" actId="403"/>
          <ac:spMkLst>
            <pc:docMk/>
            <pc:sldMk cId="3260733426" sldId="260"/>
            <ac:spMk id="9" creationId="{332D419B-DE8D-F4E2-ACD8-FDFA7ED36EB7}"/>
          </ac:spMkLst>
        </pc:spChg>
        <pc:spChg chg="add mod">
          <ac:chgData name="Dr.Mritunjay Kumar" userId="ce6d84e442459372" providerId="LiveId" clId="{C44DFE33-0B29-4C6E-AEBD-EFD2943827EA}" dt="2024-01-03T15:22:32.513" v="1203" actId="1076"/>
          <ac:spMkLst>
            <pc:docMk/>
            <pc:sldMk cId="3260733426" sldId="260"/>
            <ac:spMk id="10" creationId="{DAD61B55-390C-537A-25A4-F1915EF3A466}"/>
          </ac:spMkLst>
        </pc:spChg>
        <pc:spChg chg="add mod">
          <ac:chgData name="Dr.Mritunjay Kumar" userId="ce6d84e442459372" providerId="LiveId" clId="{C44DFE33-0B29-4C6E-AEBD-EFD2943827EA}" dt="2024-01-11T03:01:57.010" v="4187" actId="207"/>
          <ac:spMkLst>
            <pc:docMk/>
            <pc:sldMk cId="3260733426" sldId="260"/>
            <ac:spMk id="11" creationId="{9D7D43B2-DD34-3B92-838D-0954A40E579D}"/>
          </ac:spMkLst>
        </pc:spChg>
        <pc:spChg chg="add mod">
          <ac:chgData name="Dr.Mritunjay Kumar" userId="ce6d84e442459372" providerId="LiveId" clId="{C44DFE33-0B29-4C6E-AEBD-EFD2943827EA}" dt="2024-01-03T15:23:34.530" v="1261" actId="1076"/>
          <ac:spMkLst>
            <pc:docMk/>
            <pc:sldMk cId="3260733426" sldId="260"/>
            <ac:spMk id="12" creationId="{9B988C0B-4DEA-76BC-3803-DC05BC7F9867}"/>
          </ac:spMkLst>
        </pc:spChg>
        <pc:spChg chg="add mod">
          <ac:chgData name="Dr.Mritunjay Kumar" userId="ce6d84e442459372" providerId="LiveId" clId="{C44DFE33-0B29-4C6E-AEBD-EFD2943827EA}" dt="2024-01-11T03:00:53.709" v="4183" actId="207"/>
          <ac:spMkLst>
            <pc:docMk/>
            <pc:sldMk cId="3260733426" sldId="260"/>
            <ac:spMk id="13" creationId="{D4C5D781-4838-BD60-83FD-05650BC0BEE5}"/>
          </ac:spMkLst>
        </pc:spChg>
        <pc:spChg chg="add mod">
          <ac:chgData name="Dr.Mritunjay Kumar" userId="ce6d84e442459372" providerId="LiveId" clId="{C44DFE33-0B29-4C6E-AEBD-EFD2943827EA}" dt="2024-01-03T15:29:42.535" v="1316" actId="1076"/>
          <ac:spMkLst>
            <pc:docMk/>
            <pc:sldMk cId="3260733426" sldId="260"/>
            <ac:spMk id="14" creationId="{B55B8AE0-73F8-5335-106D-C5254067B5BE}"/>
          </ac:spMkLst>
        </pc:spChg>
        <pc:spChg chg="add mod">
          <ac:chgData name="Dr.Mritunjay Kumar" userId="ce6d84e442459372" providerId="LiveId" clId="{C44DFE33-0B29-4C6E-AEBD-EFD2943827EA}" dt="2024-01-11T03:01:33.202" v="4185" actId="207"/>
          <ac:spMkLst>
            <pc:docMk/>
            <pc:sldMk cId="3260733426" sldId="260"/>
            <ac:spMk id="15" creationId="{758FBFB9-1B46-E0FB-FD3A-592440207E44}"/>
          </ac:spMkLst>
        </pc:spChg>
        <pc:spChg chg="add mod">
          <ac:chgData name="Dr.Mritunjay Kumar" userId="ce6d84e442459372" providerId="LiveId" clId="{C44DFE33-0B29-4C6E-AEBD-EFD2943827EA}" dt="2024-01-03T15:34:06.182" v="1431" actId="1076"/>
          <ac:spMkLst>
            <pc:docMk/>
            <pc:sldMk cId="3260733426" sldId="260"/>
            <ac:spMk id="16" creationId="{729BFA5C-8FC3-09A9-5897-A42F6DED443C}"/>
          </ac:spMkLst>
        </pc:spChg>
        <pc:spChg chg="add mod">
          <ac:chgData name="Dr.Mritunjay Kumar" userId="ce6d84e442459372" providerId="LiveId" clId="{C44DFE33-0B29-4C6E-AEBD-EFD2943827EA}" dt="2024-01-11T03:02:54.685" v="4195" actId="20577"/>
          <ac:spMkLst>
            <pc:docMk/>
            <pc:sldMk cId="3260733426" sldId="260"/>
            <ac:spMk id="17" creationId="{672DAD1D-B827-E25C-0737-5EA5CC359800}"/>
          </ac:spMkLst>
        </pc:spChg>
        <pc:spChg chg="add mod">
          <ac:chgData name="Dr.Mritunjay Kumar" userId="ce6d84e442459372" providerId="LiveId" clId="{C44DFE33-0B29-4C6E-AEBD-EFD2943827EA}" dt="2024-01-03T15:40:45.377" v="1624" actId="207"/>
          <ac:spMkLst>
            <pc:docMk/>
            <pc:sldMk cId="3260733426" sldId="260"/>
            <ac:spMk id="21" creationId="{1CC308B6-0891-280C-D48B-3004467B716E}"/>
          </ac:spMkLst>
        </pc:spChg>
        <pc:spChg chg="add mod">
          <ac:chgData name="Dr.Mritunjay Kumar" userId="ce6d84e442459372" providerId="LiveId" clId="{C44DFE33-0B29-4C6E-AEBD-EFD2943827EA}" dt="2024-01-03T15:41:04.961" v="1626" actId="207"/>
          <ac:spMkLst>
            <pc:docMk/>
            <pc:sldMk cId="3260733426" sldId="260"/>
            <ac:spMk id="25" creationId="{A0C7E418-40EB-285A-DDF4-28CA731D11F6}"/>
          </ac:spMkLst>
        </pc:spChg>
        <pc:spChg chg="add mod">
          <ac:chgData name="Dr.Mritunjay Kumar" userId="ce6d84e442459372" providerId="LiveId" clId="{C44DFE33-0B29-4C6E-AEBD-EFD2943827EA}" dt="2024-01-03T15:41:21.987" v="1628" actId="207"/>
          <ac:spMkLst>
            <pc:docMk/>
            <pc:sldMk cId="3260733426" sldId="260"/>
            <ac:spMk id="26" creationId="{6446C6C0-347D-C8BA-9238-F0DFF6EC17E6}"/>
          </ac:spMkLst>
        </pc:spChg>
        <pc:spChg chg="add del mod">
          <ac:chgData name="Dr.Mritunjay Kumar" userId="ce6d84e442459372" providerId="LiveId" clId="{C44DFE33-0B29-4C6E-AEBD-EFD2943827EA}" dt="2024-01-03T15:41:14.223" v="1627" actId="207"/>
          <ac:spMkLst>
            <pc:docMk/>
            <pc:sldMk cId="3260733426" sldId="260"/>
            <ac:spMk id="27" creationId="{900FAEA4-BB6F-B710-F4C3-5F27CEC9C929}"/>
          </ac:spMkLst>
        </pc:spChg>
        <pc:spChg chg="add del">
          <ac:chgData name="Dr.Mritunjay Kumar" userId="ce6d84e442459372" providerId="LiveId" clId="{C44DFE33-0B29-4C6E-AEBD-EFD2943827EA}" dt="2024-01-03T15:42:20.832" v="1630" actId="11529"/>
          <ac:spMkLst>
            <pc:docMk/>
            <pc:sldMk cId="3260733426" sldId="260"/>
            <ac:spMk id="28" creationId="{0CAE304B-CE89-B2BA-9048-7CF03EA66E5E}"/>
          </ac:spMkLst>
        </pc:spChg>
        <pc:spChg chg="add del mod">
          <ac:chgData name="Dr.Mritunjay Kumar" userId="ce6d84e442459372" providerId="LiveId" clId="{C44DFE33-0B29-4C6E-AEBD-EFD2943827EA}" dt="2024-01-03T15:43:11.076" v="1636" actId="478"/>
          <ac:spMkLst>
            <pc:docMk/>
            <pc:sldMk cId="3260733426" sldId="260"/>
            <ac:spMk id="29" creationId="{BF57A755-945A-4D4C-2F8B-788CED158533}"/>
          </ac:spMkLst>
        </pc:spChg>
        <pc:spChg chg="add del">
          <ac:chgData name="Dr.Mritunjay Kumar" userId="ce6d84e442459372" providerId="LiveId" clId="{C44DFE33-0B29-4C6E-AEBD-EFD2943827EA}" dt="2024-01-03T15:43:42.589" v="1638" actId="11529"/>
          <ac:spMkLst>
            <pc:docMk/>
            <pc:sldMk cId="3260733426" sldId="260"/>
            <ac:spMk id="30" creationId="{6CAB0AC8-576F-097A-C14E-6D209A7D2206}"/>
          </ac:spMkLst>
        </pc:spChg>
        <pc:spChg chg="add">
          <ac:chgData name="Dr.Mritunjay Kumar" userId="ce6d84e442459372" providerId="LiveId" clId="{C44DFE33-0B29-4C6E-AEBD-EFD2943827EA}" dt="2024-01-03T15:44:01.436" v="1639" actId="11529"/>
          <ac:spMkLst>
            <pc:docMk/>
            <pc:sldMk cId="3260733426" sldId="260"/>
            <ac:spMk id="31" creationId="{51383C70-7094-74E2-D2A2-B868E610F725}"/>
          </ac:spMkLst>
        </pc:spChg>
        <pc:spChg chg="add mod">
          <ac:chgData name="Dr.Mritunjay Kumar" userId="ce6d84e442459372" providerId="LiveId" clId="{C44DFE33-0B29-4C6E-AEBD-EFD2943827EA}" dt="2024-01-03T15:44:58.020" v="1642" actId="14100"/>
          <ac:spMkLst>
            <pc:docMk/>
            <pc:sldMk cId="3260733426" sldId="260"/>
            <ac:spMk id="32" creationId="{6185BECC-06D5-53A0-005A-3782C0E99A35}"/>
          </ac:spMkLst>
        </pc:spChg>
        <pc:spChg chg="add mod">
          <ac:chgData name="Dr.Mritunjay Kumar" userId="ce6d84e442459372" providerId="LiveId" clId="{C44DFE33-0B29-4C6E-AEBD-EFD2943827EA}" dt="2024-01-11T03:00:42.749" v="4182" actId="207"/>
          <ac:spMkLst>
            <pc:docMk/>
            <pc:sldMk cId="3260733426" sldId="260"/>
            <ac:spMk id="33" creationId="{6827200E-690C-1D4C-9D24-94CE4CA051AD}"/>
          </ac:spMkLst>
        </pc:spChg>
        <pc:spChg chg="add mod">
          <ac:chgData name="Dr.Mritunjay Kumar" userId="ce6d84e442459372" providerId="LiveId" clId="{C44DFE33-0B29-4C6E-AEBD-EFD2943827EA}" dt="2024-01-03T15:46:15.488" v="1696" actId="1076"/>
          <ac:spMkLst>
            <pc:docMk/>
            <pc:sldMk cId="3260733426" sldId="260"/>
            <ac:spMk id="34" creationId="{D64EB57F-1718-D998-D1B4-90C4E89C7B02}"/>
          </ac:spMkLst>
        </pc:spChg>
        <pc:spChg chg="add mod">
          <ac:chgData name="Dr.Mritunjay Kumar" userId="ce6d84e442459372" providerId="LiveId" clId="{C44DFE33-0B29-4C6E-AEBD-EFD2943827EA}" dt="2024-01-11T03:01:51.658" v="4186" actId="207"/>
          <ac:spMkLst>
            <pc:docMk/>
            <pc:sldMk cId="3260733426" sldId="260"/>
            <ac:spMk id="35" creationId="{5460079F-019A-03D8-D2DF-1BCBD81614E3}"/>
          </ac:spMkLst>
        </pc:spChg>
        <pc:spChg chg="add mod">
          <ac:chgData name="Dr.Mritunjay Kumar" userId="ce6d84e442459372" providerId="LiveId" clId="{C44DFE33-0B29-4C6E-AEBD-EFD2943827EA}" dt="2024-01-03T15:47:23.748" v="1747" actId="1076"/>
          <ac:spMkLst>
            <pc:docMk/>
            <pc:sldMk cId="3260733426" sldId="260"/>
            <ac:spMk id="36" creationId="{54215620-A82C-C4D6-BE98-210BECECB384}"/>
          </ac:spMkLst>
        </pc:spChg>
        <pc:spChg chg="add mod">
          <ac:chgData name="Dr.Mritunjay Kumar" userId="ce6d84e442459372" providerId="LiveId" clId="{C44DFE33-0B29-4C6E-AEBD-EFD2943827EA}" dt="2024-01-11T03:02:10.932" v="4189" actId="207"/>
          <ac:spMkLst>
            <pc:docMk/>
            <pc:sldMk cId="3260733426" sldId="260"/>
            <ac:spMk id="37" creationId="{E19DBD9C-6A70-D079-3D4E-5921FF36A8E4}"/>
          </ac:spMkLst>
        </pc:spChg>
        <pc:cxnChg chg="add mod">
          <ac:chgData name="Dr.Mritunjay Kumar" userId="ce6d84e442459372" providerId="LiveId" clId="{C44DFE33-0B29-4C6E-AEBD-EFD2943827EA}" dt="2024-01-03T15:37:06.766" v="1509" actId="14100"/>
          <ac:cxnSpMkLst>
            <pc:docMk/>
            <pc:sldMk cId="3260733426" sldId="260"/>
            <ac:cxnSpMk id="19" creationId="{ED7032F8-E0EC-A3A6-B6CA-4C47041E4639}"/>
          </ac:cxnSpMkLst>
        </pc:cxnChg>
        <pc:cxnChg chg="add mod">
          <ac:chgData name="Dr.Mritunjay Kumar" userId="ce6d84e442459372" providerId="LiveId" clId="{C44DFE33-0B29-4C6E-AEBD-EFD2943827EA}" dt="2024-01-03T15:38:02.110" v="1526" actId="1076"/>
          <ac:cxnSpMkLst>
            <pc:docMk/>
            <pc:sldMk cId="3260733426" sldId="260"/>
            <ac:cxnSpMk id="22" creationId="{0838AE56-0B2A-221A-FFDE-1D81535503FE}"/>
          </ac:cxnSpMkLst>
        </pc:cxnChg>
        <pc:cxnChg chg="add mod">
          <ac:chgData name="Dr.Mritunjay Kumar" userId="ce6d84e442459372" providerId="LiveId" clId="{C44DFE33-0B29-4C6E-AEBD-EFD2943827EA}" dt="2024-01-03T15:38:22.548" v="1528" actId="1076"/>
          <ac:cxnSpMkLst>
            <pc:docMk/>
            <pc:sldMk cId="3260733426" sldId="260"/>
            <ac:cxnSpMk id="23" creationId="{36ED3D73-409B-A128-13B9-C9AF70BF94DE}"/>
          </ac:cxnSpMkLst>
        </pc:cxnChg>
        <pc:cxnChg chg="add mod">
          <ac:chgData name="Dr.Mritunjay Kumar" userId="ce6d84e442459372" providerId="LiveId" clId="{C44DFE33-0B29-4C6E-AEBD-EFD2943827EA}" dt="2024-01-03T15:38:41.126" v="1530" actId="1076"/>
          <ac:cxnSpMkLst>
            <pc:docMk/>
            <pc:sldMk cId="3260733426" sldId="260"/>
            <ac:cxnSpMk id="24" creationId="{309EDC78-4CA2-F588-AF08-0B5087AC48E3}"/>
          </ac:cxnSpMkLst>
        </pc:cxnChg>
      </pc:sldChg>
      <pc:sldChg chg="delSp modSp new mod">
        <pc:chgData name="Dr.Mritunjay Kumar" userId="ce6d84e442459372" providerId="LiveId" clId="{C44DFE33-0B29-4C6E-AEBD-EFD2943827EA}" dt="2024-01-11T03:04:56.742" v="4202" actId="113"/>
        <pc:sldMkLst>
          <pc:docMk/>
          <pc:sldMk cId="4075512437" sldId="261"/>
        </pc:sldMkLst>
        <pc:spChg chg="del">
          <ac:chgData name="Dr.Mritunjay Kumar" userId="ce6d84e442459372" providerId="LiveId" clId="{C44DFE33-0B29-4C6E-AEBD-EFD2943827EA}" dt="2024-01-03T16:50:14.401" v="1797" actId="478"/>
          <ac:spMkLst>
            <pc:docMk/>
            <pc:sldMk cId="4075512437" sldId="261"/>
            <ac:spMk id="2" creationId="{B841F9DC-6152-2ADB-D9ED-09DD9A86DFE4}"/>
          </ac:spMkLst>
        </pc:spChg>
        <pc:spChg chg="mod">
          <ac:chgData name="Dr.Mritunjay Kumar" userId="ce6d84e442459372" providerId="LiveId" clId="{C44DFE33-0B29-4C6E-AEBD-EFD2943827EA}" dt="2024-01-11T03:04:56.742" v="4202" actId="113"/>
          <ac:spMkLst>
            <pc:docMk/>
            <pc:sldMk cId="4075512437" sldId="261"/>
            <ac:spMk id="3" creationId="{1C8B4311-92D1-F341-6C10-C0940F31ED9C}"/>
          </ac:spMkLst>
        </pc:spChg>
      </pc:sldChg>
      <pc:sldChg chg="addSp delSp modSp new mod">
        <pc:chgData name="Dr.Mritunjay Kumar" userId="ce6d84e442459372" providerId="LiveId" clId="{C44DFE33-0B29-4C6E-AEBD-EFD2943827EA}" dt="2024-01-11T03:06:28.076" v="4208" actId="12"/>
        <pc:sldMkLst>
          <pc:docMk/>
          <pc:sldMk cId="688700544" sldId="262"/>
        </pc:sldMkLst>
        <pc:spChg chg="del">
          <ac:chgData name="Dr.Mritunjay Kumar" userId="ce6d84e442459372" providerId="LiveId" clId="{C44DFE33-0B29-4C6E-AEBD-EFD2943827EA}" dt="2024-01-03T17:12:22.688" v="2590" actId="478"/>
          <ac:spMkLst>
            <pc:docMk/>
            <pc:sldMk cId="688700544" sldId="262"/>
            <ac:spMk id="2" creationId="{FE6A9954-C1E9-8010-DCE6-130871277264}"/>
          </ac:spMkLst>
        </pc:spChg>
        <pc:spChg chg="mod">
          <ac:chgData name="Dr.Mritunjay Kumar" userId="ce6d84e442459372" providerId="LiveId" clId="{C44DFE33-0B29-4C6E-AEBD-EFD2943827EA}" dt="2024-01-11T03:06:28.076" v="4208" actId="12"/>
          <ac:spMkLst>
            <pc:docMk/>
            <pc:sldMk cId="688700544" sldId="262"/>
            <ac:spMk id="3" creationId="{4C8B951A-4336-8841-E824-311C437A82B8}"/>
          </ac:spMkLst>
        </pc:spChg>
        <pc:graphicFrameChg chg="add del modGraphic">
          <ac:chgData name="Dr.Mritunjay Kumar" userId="ce6d84e442459372" providerId="LiveId" clId="{C44DFE33-0B29-4C6E-AEBD-EFD2943827EA}" dt="2024-01-11T03:05:21.088" v="4204" actId="27309"/>
          <ac:graphicFrameMkLst>
            <pc:docMk/>
            <pc:sldMk cId="688700544" sldId="262"/>
            <ac:graphicFrameMk id="4" creationId="{04A84649-5054-0712-4DA7-7628AB5B521E}"/>
          </ac:graphicFrameMkLst>
        </pc:graphicFrameChg>
      </pc:sldChg>
      <pc:sldChg chg="delSp modSp new mod">
        <pc:chgData name="Dr.Mritunjay Kumar" userId="ce6d84e442459372" providerId="LiveId" clId="{C44DFE33-0B29-4C6E-AEBD-EFD2943827EA}" dt="2024-01-03T17:35:16.273" v="4166" actId="20577"/>
        <pc:sldMkLst>
          <pc:docMk/>
          <pc:sldMk cId="990775513" sldId="263"/>
        </pc:sldMkLst>
        <pc:spChg chg="del">
          <ac:chgData name="Dr.Mritunjay Kumar" userId="ce6d84e442459372" providerId="LiveId" clId="{C44DFE33-0B29-4C6E-AEBD-EFD2943827EA}" dt="2024-01-03T17:26:30.786" v="3487" actId="478"/>
          <ac:spMkLst>
            <pc:docMk/>
            <pc:sldMk cId="990775513" sldId="263"/>
            <ac:spMk id="2" creationId="{F20C9E96-56D3-AFA2-AF68-EE8B3C9AC5BD}"/>
          </ac:spMkLst>
        </pc:spChg>
        <pc:spChg chg="mod">
          <ac:chgData name="Dr.Mritunjay Kumar" userId="ce6d84e442459372" providerId="LiveId" clId="{C44DFE33-0B29-4C6E-AEBD-EFD2943827EA}" dt="2024-01-03T17:35:16.273" v="4166" actId="20577"/>
          <ac:spMkLst>
            <pc:docMk/>
            <pc:sldMk cId="990775513" sldId="263"/>
            <ac:spMk id="3" creationId="{8FFB764E-A4E9-2560-AB14-AF0BCB4F9A91}"/>
          </ac:spMkLst>
        </pc:spChg>
      </pc:sldChg>
      <pc:sldChg chg="modSp mod">
        <pc:chgData name="Dr.Mritunjay Kumar" userId="ce6d84e442459372" providerId="LiveId" clId="{C44DFE33-0B29-4C6E-AEBD-EFD2943827EA}" dt="2024-01-11T03:10:53.443" v="4226" actId="20577"/>
        <pc:sldMkLst>
          <pc:docMk/>
          <pc:sldMk cId="1847735088" sldId="275"/>
        </pc:sldMkLst>
        <pc:spChg chg="mod">
          <ac:chgData name="Dr.Mritunjay Kumar" userId="ce6d84e442459372" providerId="LiveId" clId="{C44DFE33-0B29-4C6E-AEBD-EFD2943827EA}" dt="2024-01-11T03:10:53.443" v="4226" actId="20577"/>
          <ac:spMkLst>
            <pc:docMk/>
            <pc:sldMk cId="1847735088" sldId="275"/>
            <ac:spMk id="3" creationId="{7AEAB068-C0B3-0C5F-CC6B-8B4F2FA22B6D}"/>
          </ac:spMkLst>
        </pc:spChg>
      </pc:sldChg>
      <pc:sldChg chg="delSp modSp new mod">
        <pc:chgData name="Dr.Mritunjay Kumar" userId="ce6d84e442459372" providerId="LiveId" clId="{C44DFE33-0B29-4C6E-AEBD-EFD2943827EA}" dt="2024-01-11T03:20:21.626" v="4785" actId="207"/>
        <pc:sldMkLst>
          <pc:docMk/>
          <pc:sldMk cId="390992230" sldId="277"/>
        </pc:sldMkLst>
        <pc:spChg chg="del">
          <ac:chgData name="Dr.Mritunjay Kumar" userId="ce6d84e442459372" providerId="LiveId" clId="{C44DFE33-0B29-4C6E-AEBD-EFD2943827EA}" dt="2024-01-11T03:12:23.480" v="4228" actId="478"/>
          <ac:spMkLst>
            <pc:docMk/>
            <pc:sldMk cId="390992230" sldId="277"/>
            <ac:spMk id="2" creationId="{74BC9B19-50F4-D276-54D8-D071958E505A}"/>
          </ac:spMkLst>
        </pc:spChg>
        <pc:spChg chg="mod">
          <ac:chgData name="Dr.Mritunjay Kumar" userId="ce6d84e442459372" providerId="LiveId" clId="{C44DFE33-0B29-4C6E-AEBD-EFD2943827EA}" dt="2024-01-11T03:20:21.626" v="4785" actId="207"/>
          <ac:spMkLst>
            <pc:docMk/>
            <pc:sldMk cId="390992230" sldId="277"/>
            <ac:spMk id="3" creationId="{63841D8A-993A-42C5-FCFD-52E3C79D9D76}"/>
          </ac:spMkLst>
        </pc:spChg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F65EC5BB-005D-3FB2-7C94-3F7B62F2089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9AA26CF1-89B3-4027-7D69-DE4B6FF2A0F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2CE84AC1-8A09-39B2-211C-4BB9A7CB1D0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831CF6E3-0718-A642-E8B0-3F57C97794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340C43F2-26A8-754B-E520-E8D581C6F7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203620764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1C55A372-F6DE-EDCA-F320-9D6301AF1A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FC798FD9-34FF-3276-A426-8E8E509DB91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3ACDE0A6-A0BE-B200-7306-4CBB3428566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00B77394-8696-DC35-2C3D-B93CF0B6FD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55B873EB-E521-7B3B-096E-D0E7BF202D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2200632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BBB2E9F1-3641-A85B-9ADC-5E1CC31306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9177BEBE-8694-1AEC-5D97-1FDA9FCCC46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400FF3AB-794D-7C3D-B665-93D47E53131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CF89F9F3-9E9C-71CA-BC3B-8ABFE427A80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970102AA-4EEA-02E8-507C-7934B0680D6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21056863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DDB822A5-D496-3B2F-8D73-B03D1C6632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FAF40140-F092-78BE-EBAC-C04E0584C447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52660C55-D7B1-B15B-3882-F29D44E7BCE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4B9173D7-8CE4-3F92-1AB1-CC39BC29C7B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8C4D7460-89F9-AD0B-26CA-D14890C2F9B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FE3ABC2A-998E-12AD-8EE1-88F8453725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333288448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75989251-BB49-74B2-43E6-B4E0DC5B83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368F617B-D2D0-387D-36EE-CCCA61B9310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9B2826B1-43B0-0F1A-D606-CF061D8C9C1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xmlns="" id="{1704F472-1905-5751-4CBF-D524FCABCE4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xmlns="" id="{A24D6A82-AAA2-85C1-B084-3EF0F788EF97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xmlns="" id="{60A6D4C8-C0A6-6113-0394-8323898C7B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xmlns="" id="{1F01B170-DFB1-BBBC-07C7-9933AA3CD0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xmlns="" id="{54363643-6FCC-1EA1-73F1-8730E0011C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416296763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FC8C71A3-A453-DF6E-0B24-4621C6C0171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xmlns="" id="{EB1C354F-1491-64CD-0CE8-8A75AEDDE8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xmlns="" id="{8C5FD2C3-0C2F-1F87-E747-339FEAED9F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xmlns="" id="{C97F0D04-E901-BFB9-9EBA-2BB7CE0FA2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0366995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xmlns="" id="{911CDE6B-0FC1-D0D2-ACD4-E36CC7DDC5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xmlns="" id="{0B067427-A25B-C472-197F-6C548BB5D77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99B66A52-4ED8-0DC3-FE1A-E8F87D81DD2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41324880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856965AC-A7BF-5FAF-46DC-3D83DD30A5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06DD553D-F345-6D92-3F2E-3EF5AA03A26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xmlns="" id="{C6B5F56B-A232-C20D-7FB5-47F36ECB54A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B8B728D4-EBE8-6F64-91A9-5602F8E046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820A7661-5465-8F8D-3D88-EF28B6E796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D79A38D0-9F0D-3550-EAFD-3B83AE12F3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230847499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01C8FC82-F559-8872-4695-86F4D6364B3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xmlns="" id="{B1239044-1885-86D1-CE20-306DB2629A7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xmlns="" id="{9CBAD60E-D836-95F9-D721-F628F8FD23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76A713FC-735A-7F6A-9B9C-61225945A95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020F16EE-1F2B-713B-584B-F98409662E3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92D4B097-0FA0-66B0-427B-ACB9A89550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237578375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0D2BEE28-9F44-8C8D-7AB9-0313EE6DB55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xmlns="" id="{60C73234-AE8E-5879-1BFA-5042750D0D6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4D48892A-8580-9E3D-9EB3-FA3CFE07DE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A1F1CF4D-56BA-5CCE-F600-9A6E2B29F07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9AA3184F-F1CD-64D6-F629-DF75778F332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426476438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xmlns="" id="{934D942D-41A9-89A4-89F1-3B429BFDD7A9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xmlns="" id="{A678D54B-1379-EF32-61A8-11B95A58CE9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14D696C5-7B60-4A0A-78EE-8558989859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DF75B5F5-96EF-AA44-63C3-5224B19A85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68282BAB-40AF-CEF7-2FFB-961E981F2E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11003896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xmlns="" id="{49D16D26-B7E6-941F-30AB-C56B9F9B414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5D0C689F-C914-F392-0CF0-4FAFEF2100B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367E4D01-AEAC-C653-6022-E0FC5EF115E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713F08B-1FA3-40DF-921D-EA1C8FF54534}" type="datetimeFigureOut">
              <a:rPr lang="en-US" smtClean="0"/>
              <a:pPr/>
              <a:t>4/25/2025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6DD8307A-2CFF-0EB4-E9C5-43BDE3E5AFC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5AA588F6-D19B-F22D-20E1-C6937CD38E1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EE0AFD8-1768-4AD4-B9AA-53D9C9FEA72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52563581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1E2E7778-4E45-C19C-AA8C-C6D72F61342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313825" y="1859281"/>
            <a:ext cx="7208178" cy="857251"/>
          </a:xfrm>
        </p:spPr>
        <p:txBody>
          <a:bodyPr>
            <a:noAutofit/>
          </a:bodyPr>
          <a:lstStyle/>
          <a:p>
            <a:r>
              <a:rPr lang="en-US" sz="2800" b="1" dirty="0">
                <a:solidFill>
                  <a:srgbClr val="FF0000"/>
                </a:solidFill>
                <a:latin typeface="+mn-lt"/>
              </a:rPr>
              <a:t>Hyperthermia/Heat stoke/ Heat exhaustion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350EB708-5FF6-8DC2-6D31-09226FC113F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096000" y="4322150"/>
            <a:ext cx="4972692" cy="2597162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002060"/>
                </a:solidFill>
              </a:rPr>
              <a:t>Dr </a:t>
            </a:r>
            <a:r>
              <a:rPr lang="en-US" dirty="0" err="1">
                <a:solidFill>
                  <a:srgbClr val="002060"/>
                </a:solidFill>
              </a:rPr>
              <a:t>Mritunjay</a:t>
            </a:r>
            <a:r>
              <a:rPr lang="en-US" dirty="0">
                <a:solidFill>
                  <a:srgbClr val="002060"/>
                </a:solidFill>
              </a:rPr>
              <a:t> Kumar</a:t>
            </a:r>
          </a:p>
          <a:p>
            <a:r>
              <a:rPr lang="en-US" dirty="0">
                <a:solidFill>
                  <a:srgbClr val="002060"/>
                </a:solidFill>
              </a:rPr>
              <a:t>Associate Professor</a:t>
            </a:r>
          </a:p>
          <a:p>
            <a:r>
              <a:rPr lang="en-US" dirty="0">
                <a:solidFill>
                  <a:srgbClr val="002060"/>
                </a:solidFill>
              </a:rPr>
              <a:t>Department of Veterinary Medicine</a:t>
            </a:r>
          </a:p>
          <a:p>
            <a:r>
              <a:rPr lang="en-US" dirty="0">
                <a:solidFill>
                  <a:srgbClr val="002060"/>
                </a:solidFill>
              </a:rPr>
              <a:t>VMD, BVC, BASU, Patna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xmlns="" id="{EEDF7525-B6AC-BF71-734D-80FF342A5482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0119138" y="274961"/>
            <a:ext cx="1344254" cy="1038742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xmlns="" id="{F45CF877-BBB0-BB64-FAD4-ED97ADC9D67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324492" y="399837"/>
            <a:ext cx="1905000" cy="9525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xmlns="" id="{898E4ECB-3DF1-3C80-B45E-458D5BAB85AC}"/>
              </a:ext>
            </a:extLst>
          </p:cNvPr>
          <p:cNvSpPr txBox="1"/>
          <p:nvPr/>
        </p:nvSpPr>
        <p:spPr>
          <a:xfrm>
            <a:off x="2229492" y="359596"/>
            <a:ext cx="754123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>
                <a:solidFill>
                  <a:srgbClr val="002060"/>
                </a:solidFill>
              </a:rPr>
              <a:t>Department of Veterinary Medicine</a:t>
            </a:r>
          </a:p>
          <a:p>
            <a:pPr algn="ctr"/>
            <a:r>
              <a:rPr lang="en-US" sz="2800" b="1" dirty="0">
                <a:solidFill>
                  <a:srgbClr val="002060"/>
                </a:solidFill>
              </a:rPr>
              <a:t>Bihar Veterinary College, BASU, Patna</a:t>
            </a:r>
          </a:p>
        </p:txBody>
      </p:sp>
    </p:spTree>
    <p:extLst>
      <p:ext uri="{BB962C8B-B14F-4D97-AF65-F5344CB8AC3E}">
        <p14:creationId xmlns:p14="http://schemas.microsoft.com/office/powerpoint/2010/main" xmlns="" val="58229838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 advTm="11837"/>
    </mc:Choice>
    <mc:Fallback>
      <p:transition spd="slow" advTm="11837"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D3B0FE95-CD71-3583-6844-85BB293330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91110" y="359596"/>
            <a:ext cx="10562690" cy="5817367"/>
          </a:xfrm>
        </p:spPr>
        <p:txBody>
          <a:bodyPr>
            <a:normAutofit fontScale="92500" lnSpcReduction="10000"/>
          </a:bodyPr>
          <a:lstStyle/>
          <a:p>
            <a:pPr algn="just">
              <a:buFont typeface="Wingdings" panose="05000000000000000000" pitchFamily="2" charset="2"/>
              <a:buChar char="Ø"/>
            </a:pPr>
            <a:endParaRPr lang="en-US" b="1" dirty="0">
              <a:solidFill>
                <a:srgbClr val="002060"/>
              </a:solidFill>
            </a:endParaRPr>
          </a:p>
          <a:p>
            <a:pPr algn="just">
              <a:buFont typeface="Wingdings" panose="05000000000000000000" pitchFamily="2" charset="2"/>
              <a:buChar char="Ø"/>
            </a:pPr>
            <a:r>
              <a:rPr lang="en-US" b="1" dirty="0">
                <a:solidFill>
                  <a:srgbClr val="002060"/>
                </a:solidFill>
              </a:rPr>
              <a:t>Hyperthermia</a:t>
            </a:r>
            <a:r>
              <a:rPr lang="en-US" dirty="0"/>
              <a:t> is a state of elevated core temperature that raise rapidly </a:t>
            </a:r>
            <a:r>
              <a:rPr lang="en-US" dirty="0">
                <a:solidFill>
                  <a:srgbClr val="00B0F0"/>
                </a:solidFill>
              </a:rPr>
              <a:t>above 40</a:t>
            </a:r>
            <a:r>
              <a:rPr lang="en-US" baseline="30000" dirty="0">
                <a:solidFill>
                  <a:srgbClr val="00B0F0"/>
                </a:solidFill>
              </a:rPr>
              <a:t>0</a:t>
            </a:r>
            <a:r>
              <a:rPr lang="en-US" dirty="0">
                <a:solidFill>
                  <a:srgbClr val="00B0F0"/>
                </a:solidFill>
              </a:rPr>
              <a:t>C</a:t>
            </a:r>
            <a:r>
              <a:rPr lang="en-US" dirty="0"/>
              <a:t>, secondary to failure of thermoregulation caused by excessive heat production or absorption or deficient heat loss</a:t>
            </a:r>
          </a:p>
          <a:p>
            <a:pPr algn="just"/>
            <a:endParaRPr lang="en-US" dirty="0"/>
          </a:p>
          <a:p>
            <a:pPr marL="0" indent="0" algn="just">
              <a:buNone/>
            </a:pPr>
            <a:r>
              <a:rPr lang="en-US" b="1" dirty="0">
                <a:solidFill>
                  <a:srgbClr val="C00000"/>
                </a:solidFill>
              </a:rPr>
              <a:t>Etiology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High environmental temperature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Severe muscular exertion (specially in high humidity)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Fatty animal/animals with heavy hair coat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Confined with inadequate ventilation (during transportation)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>
                <a:solidFill>
                  <a:srgbClr val="00B0F0"/>
                </a:solidFill>
              </a:rPr>
              <a:t>Dehydration</a:t>
            </a:r>
            <a:r>
              <a:rPr lang="en-US" dirty="0"/>
              <a:t> – insufficient tissue fluids to accommodate heat loss by evaporation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>
                <a:solidFill>
                  <a:srgbClr val="00B0F0"/>
                </a:solidFill>
              </a:rPr>
              <a:t>Neurogenic hyperthermia- </a:t>
            </a:r>
            <a:r>
              <a:rPr lang="en-US" dirty="0"/>
              <a:t>Damage to hypothalamus </a:t>
            </a:r>
            <a:r>
              <a:rPr lang="en-US" dirty="0" err="1"/>
              <a:t>eg.</a:t>
            </a:r>
            <a:r>
              <a:rPr lang="en-US" dirty="0"/>
              <a:t> spontaneous </a:t>
            </a:r>
            <a:r>
              <a:rPr lang="en-US" dirty="0" err="1"/>
              <a:t>haemorrhage</a:t>
            </a:r>
            <a:endParaRPr lang="en-US" dirty="0"/>
          </a:p>
          <a:p>
            <a:pPr algn="jus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411475889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4C7B598F-6321-BA0E-D847-DF845EFEFA4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3708" y="318499"/>
            <a:ext cx="10840092" cy="5858464"/>
          </a:xfrm>
        </p:spPr>
        <p:txBody>
          <a:bodyPr/>
          <a:lstStyle/>
          <a:p>
            <a:pPr algn="just">
              <a:buFont typeface="Wingdings" panose="05000000000000000000" pitchFamily="2" charset="2"/>
              <a:buChar char="§"/>
            </a:pPr>
            <a:r>
              <a:rPr lang="en-US" dirty="0" err="1">
                <a:solidFill>
                  <a:srgbClr val="00B0F0"/>
                </a:solidFill>
              </a:rPr>
              <a:t>Hyperkalaemic</a:t>
            </a:r>
            <a:r>
              <a:rPr lang="en-US" dirty="0">
                <a:solidFill>
                  <a:srgbClr val="00B0F0"/>
                </a:solidFill>
              </a:rPr>
              <a:t> periodic paresis </a:t>
            </a:r>
            <a:r>
              <a:rPr lang="en-US" dirty="0"/>
              <a:t>in  horse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>
                <a:solidFill>
                  <a:srgbClr val="00B0F0"/>
                </a:solidFill>
              </a:rPr>
              <a:t>Fescue toxicity (</a:t>
            </a:r>
            <a:r>
              <a:rPr lang="en-US" dirty="0" err="1">
                <a:solidFill>
                  <a:srgbClr val="00B0F0"/>
                </a:solidFill>
              </a:rPr>
              <a:t>Neotyphodium</a:t>
            </a:r>
            <a:r>
              <a:rPr lang="en-US" dirty="0">
                <a:solidFill>
                  <a:srgbClr val="00B0F0"/>
                </a:solidFill>
              </a:rPr>
              <a:t> </a:t>
            </a:r>
            <a:r>
              <a:rPr lang="en-US" dirty="0" err="1">
                <a:solidFill>
                  <a:srgbClr val="00B0F0"/>
                </a:solidFill>
              </a:rPr>
              <a:t>coenophialum</a:t>
            </a:r>
            <a:r>
              <a:rPr lang="en-US" dirty="0">
                <a:solidFill>
                  <a:srgbClr val="00B0F0"/>
                </a:solidFill>
              </a:rPr>
              <a:t> toxin) </a:t>
            </a:r>
            <a:r>
              <a:rPr lang="en-US" dirty="0"/>
              <a:t>in ruminants and horses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Administration of </a:t>
            </a:r>
            <a:r>
              <a:rPr lang="en-US" dirty="0">
                <a:solidFill>
                  <a:srgbClr val="00B0F0"/>
                </a:solidFill>
              </a:rPr>
              <a:t>tranquilizing drugs </a:t>
            </a:r>
            <a:r>
              <a:rPr lang="en-US" dirty="0"/>
              <a:t>to sheep in hot weather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>
                <a:solidFill>
                  <a:srgbClr val="00B0F0"/>
                </a:solidFill>
              </a:rPr>
              <a:t>Specific mycotoxins </a:t>
            </a:r>
            <a:r>
              <a:rPr lang="en-US" dirty="0"/>
              <a:t>e.g. epidemic hyperthermia by </a:t>
            </a:r>
            <a:r>
              <a:rPr lang="en-US" i="1" dirty="0"/>
              <a:t>Claviceps purpurea</a:t>
            </a:r>
            <a:r>
              <a:rPr lang="en-US" dirty="0"/>
              <a:t> and </a:t>
            </a:r>
            <a:r>
              <a:rPr lang="en-US" i="1" dirty="0"/>
              <a:t>Acremonium </a:t>
            </a:r>
            <a:r>
              <a:rPr lang="en-US" i="1" dirty="0" err="1"/>
              <a:t>coenophialum</a:t>
            </a:r>
            <a:endParaRPr lang="en-US" i="1" dirty="0"/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>
                <a:solidFill>
                  <a:srgbClr val="00B0F0"/>
                </a:solidFill>
              </a:rPr>
              <a:t>Malignant hyperthermia </a:t>
            </a:r>
            <a:r>
              <a:rPr lang="en-US" dirty="0"/>
              <a:t>in the porcine stress syndrome</a:t>
            </a:r>
          </a:p>
        </p:txBody>
      </p:sp>
    </p:spTree>
    <p:extLst>
      <p:ext uri="{BB962C8B-B14F-4D97-AF65-F5344CB8AC3E}">
        <p14:creationId xmlns:p14="http://schemas.microsoft.com/office/powerpoint/2010/main" xmlns="" val="360857344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5F971BEE-BDC7-40AA-CDF5-7AC4F1058CA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0418" y="273012"/>
            <a:ext cx="11004479" cy="5858464"/>
          </a:xfrm>
        </p:spPr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b="1" dirty="0">
                <a:solidFill>
                  <a:srgbClr val="FF0000"/>
                </a:solidFill>
              </a:rPr>
              <a:t>Pathogenesis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Flowchart: Process 3">
            <a:extLst>
              <a:ext uri="{FF2B5EF4-FFF2-40B4-BE49-F238E27FC236}">
                <a16:creationId xmlns:a16="http://schemas.microsoft.com/office/drawing/2014/main" xmlns="" id="{9FDF2C0E-F01B-FB88-7849-34EAE2EAE4B1}"/>
              </a:ext>
            </a:extLst>
          </p:cNvPr>
          <p:cNvSpPr/>
          <p:nvPr/>
        </p:nvSpPr>
        <p:spPr>
          <a:xfrm>
            <a:off x="4407613" y="493160"/>
            <a:ext cx="3852810" cy="532061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Increased Ambient temperature</a:t>
            </a:r>
          </a:p>
        </p:txBody>
      </p:sp>
      <p:sp>
        <p:nvSpPr>
          <p:cNvPr id="5" name="Arrow: Down 4">
            <a:extLst>
              <a:ext uri="{FF2B5EF4-FFF2-40B4-BE49-F238E27FC236}">
                <a16:creationId xmlns:a16="http://schemas.microsoft.com/office/drawing/2014/main" xmlns="" id="{581E1217-D9EF-DF5F-F92E-635B2C7CD28A}"/>
              </a:ext>
            </a:extLst>
          </p:cNvPr>
          <p:cNvSpPr/>
          <p:nvPr/>
        </p:nvSpPr>
        <p:spPr>
          <a:xfrm>
            <a:off x="5897365" y="1025221"/>
            <a:ext cx="328773" cy="443983"/>
          </a:xfrm>
          <a:prstGeom prst="down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Flowchart: Process 5">
            <a:extLst>
              <a:ext uri="{FF2B5EF4-FFF2-40B4-BE49-F238E27FC236}">
                <a16:creationId xmlns:a16="http://schemas.microsoft.com/office/drawing/2014/main" xmlns="" id="{678BB922-3713-A3FD-9801-BD655C8299B3}"/>
              </a:ext>
            </a:extLst>
          </p:cNvPr>
          <p:cNvSpPr/>
          <p:nvPr/>
        </p:nvSpPr>
        <p:spPr>
          <a:xfrm>
            <a:off x="4407613" y="1475571"/>
            <a:ext cx="3945277" cy="532061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Increased  metabolism and muscular activity</a:t>
            </a:r>
          </a:p>
        </p:txBody>
      </p:sp>
      <p:sp>
        <p:nvSpPr>
          <p:cNvPr id="8" name="Arrow: Down 7">
            <a:extLst>
              <a:ext uri="{FF2B5EF4-FFF2-40B4-BE49-F238E27FC236}">
                <a16:creationId xmlns:a16="http://schemas.microsoft.com/office/drawing/2014/main" xmlns="" id="{6273265A-1113-DBC4-9562-15249169EC11}"/>
              </a:ext>
            </a:extLst>
          </p:cNvPr>
          <p:cNvSpPr/>
          <p:nvPr/>
        </p:nvSpPr>
        <p:spPr>
          <a:xfrm>
            <a:off x="5931613" y="2013999"/>
            <a:ext cx="328773" cy="443983"/>
          </a:xfrm>
          <a:prstGeom prst="down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Flowchart: Process 8">
            <a:extLst>
              <a:ext uri="{FF2B5EF4-FFF2-40B4-BE49-F238E27FC236}">
                <a16:creationId xmlns:a16="http://schemas.microsoft.com/office/drawing/2014/main" xmlns="" id="{332D419B-DE8D-F4E2-ACD8-FDFA7ED36EB7}"/>
              </a:ext>
            </a:extLst>
          </p:cNvPr>
          <p:cNvSpPr/>
          <p:nvPr/>
        </p:nvSpPr>
        <p:spPr>
          <a:xfrm>
            <a:off x="4453846" y="2435612"/>
            <a:ext cx="3852810" cy="532061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>
                <a:ln w="0"/>
                <a:solidFill>
                  <a:srgbClr val="FF0000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Hyperthermia</a:t>
            </a:r>
          </a:p>
        </p:txBody>
      </p:sp>
      <p:sp>
        <p:nvSpPr>
          <p:cNvPr id="10" name="Arrow: Down 9">
            <a:extLst>
              <a:ext uri="{FF2B5EF4-FFF2-40B4-BE49-F238E27FC236}">
                <a16:creationId xmlns:a16="http://schemas.microsoft.com/office/drawing/2014/main" xmlns="" id="{DAD61B55-390C-537A-25A4-F1915EF3A466}"/>
              </a:ext>
            </a:extLst>
          </p:cNvPr>
          <p:cNvSpPr/>
          <p:nvPr/>
        </p:nvSpPr>
        <p:spPr>
          <a:xfrm>
            <a:off x="5947024" y="2988199"/>
            <a:ext cx="328773" cy="443983"/>
          </a:xfrm>
          <a:prstGeom prst="down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Flowchart: Process 10">
            <a:extLst>
              <a:ext uri="{FF2B5EF4-FFF2-40B4-BE49-F238E27FC236}">
                <a16:creationId xmlns:a16="http://schemas.microsoft.com/office/drawing/2014/main" xmlns="" id="{9D7D43B2-DD34-3B92-838D-0954A40E579D}"/>
              </a:ext>
            </a:extLst>
          </p:cNvPr>
          <p:cNvSpPr/>
          <p:nvPr/>
        </p:nvSpPr>
        <p:spPr>
          <a:xfrm>
            <a:off x="9309672" y="3782723"/>
            <a:ext cx="2669996" cy="443983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Multi-organ failure</a:t>
            </a:r>
          </a:p>
        </p:txBody>
      </p:sp>
      <p:sp>
        <p:nvSpPr>
          <p:cNvPr id="12" name="Arrow: Down 11">
            <a:extLst>
              <a:ext uri="{FF2B5EF4-FFF2-40B4-BE49-F238E27FC236}">
                <a16:creationId xmlns:a16="http://schemas.microsoft.com/office/drawing/2014/main" xmlns="" id="{9B988C0B-4DEA-76BC-3803-DC05BC7F9867}"/>
              </a:ext>
            </a:extLst>
          </p:cNvPr>
          <p:cNvSpPr/>
          <p:nvPr/>
        </p:nvSpPr>
        <p:spPr>
          <a:xfrm>
            <a:off x="5931613" y="3978405"/>
            <a:ext cx="328773" cy="443983"/>
          </a:xfrm>
          <a:prstGeom prst="down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Flowchart: Process 12">
            <a:extLst>
              <a:ext uri="{FF2B5EF4-FFF2-40B4-BE49-F238E27FC236}">
                <a16:creationId xmlns:a16="http://schemas.microsoft.com/office/drawing/2014/main" xmlns="" id="{D4C5D781-4838-BD60-83FD-05650BC0BEE5}"/>
              </a:ext>
            </a:extLst>
          </p:cNvPr>
          <p:cNvSpPr/>
          <p:nvPr/>
        </p:nvSpPr>
        <p:spPr>
          <a:xfrm>
            <a:off x="4500080" y="4422388"/>
            <a:ext cx="3852810" cy="532061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Fall in blood pressure</a:t>
            </a:r>
          </a:p>
        </p:txBody>
      </p:sp>
      <p:sp>
        <p:nvSpPr>
          <p:cNvPr id="14" name="Arrow: Down 13">
            <a:extLst>
              <a:ext uri="{FF2B5EF4-FFF2-40B4-BE49-F238E27FC236}">
                <a16:creationId xmlns:a16="http://schemas.microsoft.com/office/drawing/2014/main" xmlns="" id="{B55B8AE0-73F8-5335-106D-C5254067B5BE}"/>
              </a:ext>
            </a:extLst>
          </p:cNvPr>
          <p:cNvSpPr/>
          <p:nvPr/>
        </p:nvSpPr>
        <p:spPr>
          <a:xfrm>
            <a:off x="5947024" y="4954449"/>
            <a:ext cx="328773" cy="443983"/>
          </a:xfrm>
          <a:prstGeom prst="down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Flowchart: Process 14">
            <a:extLst>
              <a:ext uri="{FF2B5EF4-FFF2-40B4-BE49-F238E27FC236}">
                <a16:creationId xmlns:a16="http://schemas.microsoft.com/office/drawing/2014/main" xmlns="" id="{758FBFB9-1B46-E0FB-FD3A-592440207E44}"/>
              </a:ext>
            </a:extLst>
          </p:cNvPr>
          <p:cNvSpPr/>
          <p:nvPr/>
        </p:nvSpPr>
        <p:spPr>
          <a:xfrm>
            <a:off x="4500080" y="5415776"/>
            <a:ext cx="3806576" cy="1247761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pPr algn="ctr"/>
            <a:r>
              <a:rPr lang="en-US" dirty="0">
                <a:ln w="0"/>
                <a:solidFill>
                  <a:srgbClr val="FF0000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Decrease in</a:t>
            </a:r>
          </a:p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Cerebral blood flow</a:t>
            </a:r>
          </a:p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Cardiac blood flow</a:t>
            </a:r>
          </a:p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Gut blood flow</a:t>
            </a:r>
          </a:p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Renal blood flow </a:t>
            </a:r>
          </a:p>
          <a:p>
            <a:pPr algn="ctr"/>
            <a:endParaRPr lang="en-US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16" name="Arrow: Down 15">
            <a:extLst>
              <a:ext uri="{FF2B5EF4-FFF2-40B4-BE49-F238E27FC236}">
                <a16:creationId xmlns:a16="http://schemas.microsoft.com/office/drawing/2014/main" xmlns="" id="{729BFA5C-8FC3-09A9-5897-A42F6DED443C}"/>
              </a:ext>
            </a:extLst>
          </p:cNvPr>
          <p:cNvSpPr/>
          <p:nvPr/>
        </p:nvSpPr>
        <p:spPr>
          <a:xfrm rot="5400000">
            <a:off x="4113702" y="4480191"/>
            <a:ext cx="328773" cy="443983"/>
          </a:xfrm>
          <a:prstGeom prst="down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Flowchart: Process 16">
            <a:extLst>
              <a:ext uri="{FF2B5EF4-FFF2-40B4-BE49-F238E27FC236}">
                <a16:creationId xmlns:a16="http://schemas.microsoft.com/office/drawing/2014/main" xmlns="" id="{672DAD1D-B827-E25C-0737-5EA5CC359800}"/>
              </a:ext>
            </a:extLst>
          </p:cNvPr>
          <p:cNvSpPr/>
          <p:nvPr/>
        </p:nvSpPr>
        <p:spPr>
          <a:xfrm>
            <a:off x="203287" y="4436151"/>
            <a:ext cx="3852810" cy="532061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Increased gut epithelial membrane permeability</a:t>
            </a:r>
          </a:p>
        </p:txBody>
      </p: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xmlns="" id="{ED7032F8-E0EC-A3A6-B6CA-4C47041E4639}"/>
              </a:ext>
            </a:extLst>
          </p:cNvPr>
          <p:cNvCxnSpPr>
            <a:cxnSpLocks/>
          </p:cNvCxnSpPr>
          <p:nvPr/>
        </p:nvCxnSpPr>
        <p:spPr>
          <a:xfrm>
            <a:off x="7438490" y="5832779"/>
            <a:ext cx="1651999" cy="0"/>
          </a:xfrm>
          <a:prstGeom prst="straightConnector1">
            <a:avLst/>
          </a:prstGeom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21" name="TextBox 20">
            <a:extLst>
              <a:ext uri="{FF2B5EF4-FFF2-40B4-BE49-F238E27FC236}">
                <a16:creationId xmlns:a16="http://schemas.microsoft.com/office/drawing/2014/main" xmlns="" id="{1CC308B6-0891-280C-D48B-3004467B716E}"/>
              </a:ext>
            </a:extLst>
          </p:cNvPr>
          <p:cNvSpPr txBox="1"/>
          <p:nvPr/>
        </p:nvSpPr>
        <p:spPr>
          <a:xfrm>
            <a:off x="9421402" y="5559615"/>
            <a:ext cx="216062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Brain damage</a:t>
            </a:r>
          </a:p>
        </p:txBody>
      </p: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xmlns="" id="{0838AE56-0B2A-221A-FFDE-1D81535503FE}"/>
              </a:ext>
            </a:extLst>
          </p:cNvPr>
          <p:cNvCxnSpPr>
            <a:cxnSpLocks/>
          </p:cNvCxnSpPr>
          <p:nvPr/>
        </p:nvCxnSpPr>
        <p:spPr>
          <a:xfrm>
            <a:off x="7431640" y="6065824"/>
            <a:ext cx="1651999" cy="0"/>
          </a:xfrm>
          <a:prstGeom prst="straightConnector1">
            <a:avLst/>
          </a:prstGeom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xmlns="" id="{36ED3D73-409B-A128-13B9-C9AF70BF94DE}"/>
              </a:ext>
            </a:extLst>
          </p:cNvPr>
          <p:cNvCxnSpPr>
            <a:cxnSpLocks/>
          </p:cNvCxnSpPr>
          <p:nvPr/>
        </p:nvCxnSpPr>
        <p:spPr>
          <a:xfrm>
            <a:off x="7438490" y="6324226"/>
            <a:ext cx="1651999" cy="0"/>
          </a:xfrm>
          <a:prstGeom prst="straightConnector1">
            <a:avLst/>
          </a:prstGeom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xmlns="" id="{309EDC78-4CA2-F588-AF08-0B5087AC48E3}"/>
              </a:ext>
            </a:extLst>
          </p:cNvPr>
          <p:cNvCxnSpPr>
            <a:cxnSpLocks/>
          </p:cNvCxnSpPr>
          <p:nvPr/>
        </p:nvCxnSpPr>
        <p:spPr>
          <a:xfrm>
            <a:off x="7431639" y="6591354"/>
            <a:ext cx="1651999" cy="0"/>
          </a:xfrm>
          <a:prstGeom prst="straightConnector1">
            <a:avLst/>
          </a:prstGeom>
          <a:ln w="9525" cap="flat" cmpd="sng" algn="ctr">
            <a:solidFill>
              <a:schemeClr val="dk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25" name="TextBox 24">
            <a:extLst>
              <a:ext uri="{FF2B5EF4-FFF2-40B4-BE49-F238E27FC236}">
                <a16:creationId xmlns:a16="http://schemas.microsoft.com/office/drawing/2014/main" xmlns="" id="{A0C7E418-40EB-285A-DDF4-28CA731D11F6}"/>
              </a:ext>
            </a:extLst>
          </p:cNvPr>
          <p:cNvSpPr txBox="1"/>
          <p:nvPr/>
        </p:nvSpPr>
        <p:spPr>
          <a:xfrm>
            <a:off x="9414552" y="5854990"/>
            <a:ext cx="216062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Circulatory failure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xmlns="" id="{6446C6C0-347D-C8BA-9238-F0DFF6EC17E6}"/>
              </a:ext>
            </a:extLst>
          </p:cNvPr>
          <p:cNvSpPr txBox="1"/>
          <p:nvPr/>
        </p:nvSpPr>
        <p:spPr>
          <a:xfrm>
            <a:off x="9421402" y="6126510"/>
            <a:ext cx="216062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Digestive failure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xmlns="" id="{900FAEA4-BB6F-B710-F4C3-5F27CEC9C929}"/>
              </a:ext>
            </a:extLst>
          </p:cNvPr>
          <p:cNvSpPr txBox="1"/>
          <p:nvPr/>
        </p:nvSpPr>
        <p:spPr>
          <a:xfrm>
            <a:off x="9421831" y="6406688"/>
            <a:ext cx="216062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Renal failure</a:t>
            </a:r>
          </a:p>
        </p:txBody>
      </p:sp>
      <p:sp>
        <p:nvSpPr>
          <p:cNvPr id="31" name="Right Brace 30">
            <a:extLst>
              <a:ext uri="{FF2B5EF4-FFF2-40B4-BE49-F238E27FC236}">
                <a16:creationId xmlns:a16="http://schemas.microsoft.com/office/drawing/2014/main" xmlns="" id="{51383C70-7094-74E2-D2A2-B868E610F725}"/>
              </a:ext>
            </a:extLst>
          </p:cNvPr>
          <p:cNvSpPr/>
          <p:nvPr/>
        </p:nvSpPr>
        <p:spPr>
          <a:xfrm>
            <a:off x="11245066" y="5712431"/>
            <a:ext cx="77055" cy="896786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Arrow: Bent-Up 31">
            <a:extLst>
              <a:ext uri="{FF2B5EF4-FFF2-40B4-BE49-F238E27FC236}">
                <a16:creationId xmlns:a16="http://schemas.microsoft.com/office/drawing/2014/main" xmlns="" id="{6185BECC-06D5-53A0-005A-3782C0E99A35}"/>
              </a:ext>
            </a:extLst>
          </p:cNvPr>
          <p:cNvSpPr/>
          <p:nvPr/>
        </p:nvSpPr>
        <p:spPr>
          <a:xfrm>
            <a:off x="11401747" y="4374394"/>
            <a:ext cx="367039" cy="1849928"/>
          </a:xfrm>
          <a:prstGeom prst="bentUp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Flowchart: Process 32">
            <a:extLst>
              <a:ext uri="{FF2B5EF4-FFF2-40B4-BE49-F238E27FC236}">
                <a16:creationId xmlns:a16="http://schemas.microsoft.com/office/drawing/2014/main" xmlns="" id="{6827200E-690C-1D4C-9D24-94CE4CA051AD}"/>
              </a:ext>
            </a:extLst>
          </p:cNvPr>
          <p:cNvSpPr/>
          <p:nvPr/>
        </p:nvSpPr>
        <p:spPr>
          <a:xfrm>
            <a:off x="4476963" y="3407080"/>
            <a:ext cx="3852810" cy="532061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Peripheral vasodilatation</a:t>
            </a:r>
          </a:p>
        </p:txBody>
      </p:sp>
      <p:sp>
        <p:nvSpPr>
          <p:cNvPr id="34" name="Arrow: Down 33">
            <a:extLst>
              <a:ext uri="{FF2B5EF4-FFF2-40B4-BE49-F238E27FC236}">
                <a16:creationId xmlns:a16="http://schemas.microsoft.com/office/drawing/2014/main" xmlns="" id="{D64EB57F-1718-D998-D1B4-90C4E89C7B02}"/>
              </a:ext>
            </a:extLst>
          </p:cNvPr>
          <p:cNvSpPr/>
          <p:nvPr/>
        </p:nvSpPr>
        <p:spPr>
          <a:xfrm rot="10595950">
            <a:off x="10303018" y="3332206"/>
            <a:ext cx="328773" cy="443983"/>
          </a:xfrm>
          <a:prstGeom prst="down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Flowchart: Process 34">
            <a:extLst>
              <a:ext uri="{FF2B5EF4-FFF2-40B4-BE49-F238E27FC236}">
                <a16:creationId xmlns:a16="http://schemas.microsoft.com/office/drawing/2014/main" xmlns="" id="{5460079F-019A-03D8-D2DF-1BCBD81614E3}"/>
              </a:ext>
            </a:extLst>
          </p:cNvPr>
          <p:cNvSpPr/>
          <p:nvPr/>
        </p:nvSpPr>
        <p:spPr>
          <a:xfrm>
            <a:off x="9309672" y="2449815"/>
            <a:ext cx="2669996" cy="857136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Death</a:t>
            </a:r>
          </a:p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(Respiratory failure)</a:t>
            </a:r>
          </a:p>
        </p:txBody>
      </p:sp>
      <p:sp>
        <p:nvSpPr>
          <p:cNvPr id="36" name="Arrow: Down 35">
            <a:extLst>
              <a:ext uri="{FF2B5EF4-FFF2-40B4-BE49-F238E27FC236}">
                <a16:creationId xmlns:a16="http://schemas.microsoft.com/office/drawing/2014/main" xmlns="" id="{54215620-A82C-C4D6-BE98-210BECECB384}"/>
              </a:ext>
            </a:extLst>
          </p:cNvPr>
          <p:cNvSpPr/>
          <p:nvPr/>
        </p:nvSpPr>
        <p:spPr>
          <a:xfrm>
            <a:off x="1696948" y="5012251"/>
            <a:ext cx="328773" cy="443983"/>
          </a:xfrm>
          <a:prstGeom prst="downArrow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Flowchart: Process 36">
            <a:extLst>
              <a:ext uri="{FF2B5EF4-FFF2-40B4-BE49-F238E27FC236}">
                <a16:creationId xmlns:a16="http://schemas.microsoft.com/office/drawing/2014/main" xmlns="" id="{E19DBD9C-6A70-D079-3D4E-5921FF36A8E4}"/>
              </a:ext>
            </a:extLst>
          </p:cNvPr>
          <p:cNvSpPr/>
          <p:nvPr/>
        </p:nvSpPr>
        <p:spPr>
          <a:xfrm>
            <a:off x="578907" y="5559615"/>
            <a:ext cx="2611832" cy="603516"/>
          </a:xfrm>
          <a:prstGeom prst="flowChartProcess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Release endotoxin</a:t>
            </a:r>
          </a:p>
        </p:txBody>
      </p:sp>
    </p:spTree>
    <p:extLst>
      <p:ext uri="{BB962C8B-B14F-4D97-AF65-F5344CB8AC3E}">
        <p14:creationId xmlns:p14="http://schemas.microsoft.com/office/powerpoint/2010/main" xmlns="" val="326073342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1C8B4311-92D1-F341-6C10-C0940F31ED9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44530" y="297951"/>
            <a:ext cx="10809270" cy="5879012"/>
          </a:xfrm>
        </p:spPr>
        <p:txBody>
          <a:bodyPr>
            <a:normAutofit/>
          </a:bodyPr>
          <a:lstStyle/>
          <a:p>
            <a:pPr algn="just">
              <a:buFont typeface="Wingdings" panose="05000000000000000000" pitchFamily="2" charset="2"/>
              <a:buChar char="Ø"/>
            </a:pPr>
            <a:r>
              <a:rPr lang="en-US" sz="3200" b="1" dirty="0">
                <a:solidFill>
                  <a:srgbClr val="FF0000"/>
                </a:solidFill>
              </a:rPr>
              <a:t>Clinical signs</a:t>
            </a:r>
          </a:p>
          <a:p>
            <a:pPr algn="just"/>
            <a:r>
              <a:rPr lang="en-US" dirty="0"/>
              <a:t>The first observable clinical reaction when temp. exceeds 39.5</a:t>
            </a:r>
            <a:r>
              <a:rPr lang="en-US" baseline="30000" dirty="0"/>
              <a:t>0 </a:t>
            </a:r>
            <a:r>
              <a:rPr lang="en-US" dirty="0"/>
              <a:t>C (</a:t>
            </a:r>
            <a:r>
              <a:rPr lang="en-US"/>
              <a:t>103</a:t>
            </a:r>
            <a:r>
              <a:rPr lang="en-US" baseline="30000"/>
              <a:t>0</a:t>
            </a:r>
            <a:r>
              <a:rPr lang="en-US"/>
              <a:t>F</a:t>
            </a:r>
            <a:r>
              <a:rPr lang="en-US" smtClean="0"/>
              <a:t>)- </a:t>
            </a:r>
            <a:r>
              <a:rPr lang="en-US" smtClean="0"/>
              <a:t>Increased </a:t>
            </a:r>
            <a:r>
              <a:rPr lang="en-US" smtClean="0"/>
              <a:t>thirst</a:t>
            </a:r>
            <a:endParaRPr lang="en-US" dirty="0"/>
          </a:p>
          <a:p>
            <a:pPr algn="just"/>
            <a:r>
              <a:rPr lang="en-US" b="1" dirty="0">
                <a:solidFill>
                  <a:srgbClr val="002060"/>
                </a:solidFill>
              </a:rPr>
              <a:t>Most cases </a:t>
            </a:r>
            <a:r>
              <a:rPr lang="en-US" dirty="0"/>
              <a:t>temp. exceeds </a:t>
            </a:r>
            <a:r>
              <a:rPr lang="en-US" dirty="0">
                <a:solidFill>
                  <a:srgbClr val="002060"/>
                </a:solidFill>
              </a:rPr>
              <a:t>42</a:t>
            </a:r>
            <a:r>
              <a:rPr lang="en-US" baseline="30000" dirty="0">
                <a:solidFill>
                  <a:srgbClr val="002060"/>
                </a:solidFill>
              </a:rPr>
              <a:t>0 </a:t>
            </a:r>
            <a:r>
              <a:rPr lang="en-US" dirty="0">
                <a:solidFill>
                  <a:srgbClr val="002060"/>
                </a:solidFill>
              </a:rPr>
              <a:t>C (107</a:t>
            </a:r>
            <a:r>
              <a:rPr lang="en-US" baseline="30000" dirty="0">
                <a:solidFill>
                  <a:srgbClr val="002060"/>
                </a:solidFill>
              </a:rPr>
              <a:t>0</a:t>
            </a:r>
            <a:r>
              <a:rPr lang="en-US" dirty="0">
                <a:solidFill>
                  <a:srgbClr val="002060"/>
                </a:solidFill>
              </a:rPr>
              <a:t>F) </a:t>
            </a:r>
            <a:r>
              <a:rPr lang="en-US" dirty="0"/>
              <a:t>may reach </a:t>
            </a:r>
            <a:r>
              <a:rPr lang="en-US" dirty="0" err="1"/>
              <a:t>upto</a:t>
            </a:r>
            <a:r>
              <a:rPr lang="en-US" dirty="0"/>
              <a:t> 43.5</a:t>
            </a:r>
            <a:r>
              <a:rPr lang="en-US" baseline="30000" dirty="0"/>
              <a:t>0 </a:t>
            </a:r>
            <a:r>
              <a:rPr lang="en-US" dirty="0"/>
              <a:t>C (110</a:t>
            </a:r>
            <a:r>
              <a:rPr lang="en-US" baseline="30000" dirty="0"/>
              <a:t>0</a:t>
            </a:r>
            <a:r>
              <a:rPr lang="en-US" dirty="0"/>
              <a:t>F)</a:t>
            </a:r>
          </a:p>
          <a:p>
            <a:pPr algn="just"/>
            <a:r>
              <a:rPr lang="en-US" dirty="0" smtClean="0"/>
              <a:t>Increased </a:t>
            </a:r>
            <a:r>
              <a:rPr lang="en-US" dirty="0"/>
              <a:t>heart and respiratory rates with weak pulse of large amplitude</a:t>
            </a:r>
          </a:p>
          <a:p>
            <a:pPr algn="just"/>
            <a:r>
              <a:rPr lang="en-US" dirty="0"/>
              <a:t>Respiratory rate above 70 beats/min indicates heat stress</a:t>
            </a:r>
          </a:p>
          <a:p>
            <a:pPr algn="just"/>
            <a:r>
              <a:rPr lang="en-US" dirty="0" err="1"/>
              <a:t>Laboured</a:t>
            </a:r>
            <a:r>
              <a:rPr lang="en-US" dirty="0"/>
              <a:t>, shallow and irregular respiration </a:t>
            </a:r>
          </a:p>
          <a:p>
            <a:pPr algn="just"/>
            <a:r>
              <a:rPr lang="en-US" dirty="0"/>
              <a:t>The pulse becomes very rapid and weak</a:t>
            </a:r>
          </a:p>
          <a:p>
            <a:pPr algn="just"/>
            <a:r>
              <a:rPr lang="en-US" dirty="0"/>
              <a:t>Sweating and salivation- initially followed by marked absence of sweating </a:t>
            </a:r>
            <a:r>
              <a:rPr lang="en-US" b="1" dirty="0">
                <a:solidFill>
                  <a:srgbClr val="002060"/>
                </a:solidFill>
              </a:rPr>
              <a:t>(anhidrosis)</a:t>
            </a:r>
          </a:p>
          <a:p>
            <a:pPr algn="jus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407551243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4C8B951A-4336-8841-E824-311C437A82B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1240" y="462336"/>
            <a:ext cx="11455686" cy="6092575"/>
          </a:xfrm>
        </p:spPr>
        <p:txBody>
          <a:bodyPr>
            <a:normAutofit fontScale="92500" lnSpcReduction="10000"/>
          </a:bodyPr>
          <a:lstStyle/>
          <a:p>
            <a:pPr algn="just"/>
            <a:r>
              <a:rPr lang="en-US" sz="3200" dirty="0"/>
              <a:t>The animal seeks cool place</a:t>
            </a:r>
          </a:p>
          <a:p>
            <a:pPr algn="just"/>
            <a:r>
              <a:rPr lang="en-US" sz="3200" dirty="0"/>
              <a:t>Animal may be restless but soon become dull, stumbles while walking and tends to lie down</a:t>
            </a:r>
          </a:p>
          <a:p>
            <a:pPr algn="just"/>
            <a:r>
              <a:rPr lang="en-US" sz="3200" dirty="0"/>
              <a:t>Abortion in pregnant animals</a:t>
            </a:r>
          </a:p>
          <a:p>
            <a:pPr algn="just"/>
            <a:r>
              <a:rPr lang="en-US" sz="3200" dirty="0"/>
              <a:t>Death in most of the species when the core body temp. exceeds the normal value by approximately 5 </a:t>
            </a:r>
            <a:r>
              <a:rPr lang="en-US" sz="3200" baseline="30000" dirty="0"/>
              <a:t>0 </a:t>
            </a:r>
            <a:r>
              <a:rPr lang="en-US" sz="3200" dirty="0"/>
              <a:t>C (8</a:t>
            </a:r>
            <a:r>
              <a:rPr lang="en-US" sz="3200" baseline="30000" dirty="0"/>
              <a:t>0</a:t>
            </a:r>
            <a:r>
              <a:rPr lang="en-US" sz="3200" dirty="0"/>
              <a:t>F)</a:t>
            </a:r>
            <a:endParaRPr lang="en-US" sz="3100" b="1" dirty="0">
              <a:solidFill>
                <a:srgbClr val="FF0000"/>
              </a:solidFill>
            </a:endParaRPr>
          </a:p>
          <a:p>
            <a:pPr>
              <a:buFont typeface="Wingdings" panose="05000000000000000000" pitchFamily="2" charset="2"/>
              <a:buChar char="Ø"/>
            </a:pPr>
            <a:r>
              <a:rPr lang="en-US" sz="3200" b="1" dirty="0">
                <a:solidFill>
                  <a:srgbClr val="FF0000"/>
                </a:solidFill>
              </a:rPr>
              <a:t>Clinical pathology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dirty="0"/>
              <a:t>Horse- typical </a:t>
            </a:r>
            <a:r>
              <a:rPr lang="en-US" dirty="0" err="1"/>
              <a:t>hyponatraemic</a:t>
            </a:r>
            <a:r>
              <a:rPr lang="en-US" dirty="0"/>
              <a:t> dehydration and </a:t>
            </a:r>
            <a:r>
              <a:rPr lang="en-US" dirty="0" err="1"/>
              <a:t>azotaemia</a:t>
            </a: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sz="3200" b="1" dirty="0">
                <a:solidFill>
                  <a:srgbClr val="FF0000"/>
                </a:solidFill>
              </a:rPr>
              <a:t>Necropsy findings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dirty="0"/>
              <a:t>Vasodilatation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dirty="0"/>
              <a:t> Slow and incomplete blood clotting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dirty="0"/>
              <a:t> Early rigor mortis and putrefaction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dirty="0"/>
              <a:t>No constant or specific histopathological changes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68870054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7AEAB068-C0B3-0C5F-CC6B-8B4F2FA22B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62337" y="441789"/>
            <a:ext cx="10891463" cy="5735174"/>
          </a:xfrm>
        </p:spPr>
        <p:txBody>
          <a:bodyPr>
            <a:normAutofit fontScale="92500" lnSpcReduction="10000"/>
          </a:bodyPr>
          <a:lstStyle/>
          <a:p>
            <a:pPr algn="just">
              <a:buFont typeface="Wingdings" panose="05000000000000000000" pitchFamily="2" charset="2"/>
              <a:buChar char="Ø"/>
            </a:pPr>
            <a:r>
              <a:rPr lang="en-US" sz="3600" b="1" dirty="0">
                <a:solidFill>
                  <a:srgbClr val="FF0000"/>
                </a:solidFill>
              </a:rPr>
              <a:t>Treatment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The presence of </a:t>
            </a:r>
            <a:r>
              <a:rPr lang="en-US" dirty="0">
                <a:solidFill>
                  <a:srgbClr val="002060"/>
                </a:solidFill>
              </a:rPr>
              <a:t>adequate drinking water </a:t>
            </a:r>
            <a:r>
              <a:rPr lang="en-US" dirty="0"/>
              <a:t>together with shade and proper ventilation 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Affected animal should be immediately placed in </a:t>
            </a:r>
            <a:r>
              <a:rPr lang="en-US" dirty="0">
                <a:solidFill>
                  <a:srgbClr val="002060"/>
                </a:solidFill>
              </a:rPr>
              <a:t>shade and hosed on the midline of the back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Fans should be placed in front of the animal to enhance evaporation and cooling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Cooled water, with or without water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Placement of wet sheets or towels over the head or neck  is not recommended as they provide unneeded insulation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Intravenous fluid (0.9% NS) administration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Cold water enema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US" dirty="0"/>
              <a:t>In very severe cases of hyperthermia, very cold water (2-8</a:t>
            </a:r>
            <a:r>
              <a:rPr lang="en-US" baseline="30000" dirty="0"/>
              <a:t>0 </a:t>
            </a:r>
            <a:r>
              <a:rPr lang="en-US" dirty="0"/>
              <a:t>C) should be applied and immediately scraped off</a:t>
            </a:r>
          </a:p>
          <a:p>
            <a:pPr algn="jus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184773508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8FFB764E-A4E9-2560-AB14-AF0BCB4F9A9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9321" y="328773"/>
            <a:ext cx="11004479" cy="5848190"/>
          </a:xfrm>
        </p:spPr>
        <p:txBody>
          <a:bodyPr/>
          <a:lstStyle/>
          <a:p>
            <a:pPr algn="just">
              <a:buFont typeface="Wingdings" panose="05000000000000000000" pitchFamily="2" charset="2"/>
              <a:buChar char="Ø"/>
            </a:pPr>
            <a:r>
              <a:rPr lang="en-US" b="1" dirty="0">
                <a:solidFill>
                  <a:srgbClr val="FF0000"/>
                </a:solidFill>
              </a:rPr>
              <a:t>Prevention and Control</a:t>
            </a:r>
          </a:p>
          <a:p>
            <a:pPr algn="just"/>
            <a:r>
              <a:rPr lang="en-US" dirty="0"/>
              <a:t>Shade should be in north-south orientation will permit drying</a:t>
            </a:r>
          </a:p>
          <a:p>
            <a:pPr algn="just"/>
            <a:r>
              <a:rPr lang="en-US" dirty="0"/>
              <a:t>The efficiency of metal shades can be increased by painting metal shade white  on the topside and black on the underside</a:t>
            </a:r>
          </a:p>
          <a:p>
            <a:pPr algn="just"/>
            <a:r>
              <a:rPr lang="en-US" dirty="0"/>
              <a:t>Provide cool clean water and plenty of trough space for drinking</a:t>
            </a:r>
          </a:p>
          <a:p>
            <a:pPr algn="just"/>
            <a:r>
              <a:rPr lang="en-US" dirty="0"/>
              <a:t>Use shades and intermittent sprinkler system</a:t>
            </a:r>
          </a:p>
          <a:p>
            <a:pPr algn="just"/>
            <a:r>
              <a:rPr lang="en-US" dirty="0"/>
              <a:t>Enhance airflow by fans </a:t>
            </a:r>
          </a:p>
          <a:p>
            <a:pPr algn="just"/>
            <a:r>
              <a:rPr lang="en-US" dirty="0"/>
              <a:t>Minimize handling during periods of greater heat stress</a:t>
            </a:r>
          </a:p>
          <a:p>
            <a:pPr algn="just"/>
            <a:r>
              <a:rPr lang="en-US" dirty="0"/>
              <a:t>Select cattle based on breed and coat characteristics</a:t>
            </a:r>
          </a:p>
          <a:p>
            <a:pPr algn="just"/>
            <a:r>
              <a:rPr lang="en-US" dirty="0"/>
              <a:t>Use tranquilizing drugs (chlorpromazine) for confinement of animal in high temp. and humidity</a:t>
            </a:r>
          </a:p>
        </p:txBody>
      </p:sp>
    </p:spTree>
    <p:extLst>
      <p:ext uri="{BB962C8B-B14F-4D97-AF65-F5344CB8AC3E}">
        <p14:creationId xmlns:p14="http://schemas.microsoft.com/office/powerpoint/2010/main" xmlns="" val="99077551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63841D8A-993A-42C5-FCFD-52E3C79D9D7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0966" y="318499"/>
            <a:ext cx="10942834" cy="5858464"/>
          </a:xfrm>
        </p:spPr>
        <p:txBody>
          <a:bodyPr>
            <a:normAutofit fontScale="92500"/>
          </a:bodyPr>
          <a:lstStyle/>
          <a:p>
            <a:r>
              <a:rPr lang="en-US" sz="3000" dirty="0">
                <a:solidFill>
                  <a:srgbClr val="FF0000"/>
                </a:solidFill>
              </a:rPr>
              <a:t>Multiple choice questions</a:t>
            </a:r>
          </a:p>
          <a:p>
            <a:pPr marL="0" indent="0">
              <a:buNone/>
            </a:pPr>
            <a:r>
              <a:rPr lang="en-US" dirty="0"/>
              <a:t>Q.1. Hypothermia is characterized by</a:t>
            </a:r>
          </a:p>
          <a:p>
            <a:pPr marL="0" indent="0">
              <a:buNone/>
            </a:pPr>
            <a:r>
              <a:rPr lang="en-US" dirty="0"/>
              <a:t> a) Vasodilatation b) Vasoconstriction c) Both D) None of these</a:t>
            </a:r>
          </a:p>
          <a:p>
            <a:pPr marL="0" indent="0">
              <a:buNone/>
            </a:pPr>
            <a:r>
              <a:rPr lang="en-US" dirty="0"/>
              <a:t>Q.2. Hyperthermia is characterized by</a:t>
            </a:r>
          </a:p>
          <a:p>
            <a:pPr marL="0" indent="0">
              <a:buNone/>
            </a:pPr>
            <a:r>
              <a:rPr lang="en-US" dirty="0"/>
              <a:t> a) Vasodilatation b) Vasoconstriction c) Both D) None of these</a:t>
            </a:r>
          </a:p>
          <a:p>
            <a:pPr marL="0" indent="0">
              <a:buNone/>
            </a:pPr>
            <a:r>
              <a:rPr lang="en-US" dirty="0"/>
              <a:t>Q.3. Most of the animals in hyperthermia have body temperature above</a:t>
            </a:r>
          </a:p>
          <a:p>
            <a:pPr marL="0" indent="0">
              <a:buNone/>
            </a:pPr>
            <a:r>
              <a:rPr lang="en-US" dirty="0"/>
              <a:t> a) 42</a:t>
            </a:r>
            <a:r>
              <a:rPr lang="en-US" baseline="30000" dirty="0"/>
              <a:t>0 </a:t>
            </a:r>
            <a:r>
              <a:rPr lang="en-US" dirty="0"/>
              <a:t>C   b) 107</a:t>
            </a:r>
            <a:r>
              <a:rPr lang="en-US" baseline="30000" dirty="0"/>
              <a:t>0</a:t>
            </a:r>
            <a:r>
              <a:rPr lang="en-US" dirty="0"/>
              <a:t>F   c) Both  d) None of these</a:t>
            </a:r>
          </a:p>
          <a:p>
            <a:pPr marL="0" indent="0">
              <a:buNone/>
            </a:pPr>
            <a:r>
              <a:rPr lang="en-US" dirty="0"/>
              <a:t>Q.4. Causes of hyperthermia are </a:t>
            </a:r>
          </a:p>
          <a:p>
            <a:pPr marL="514350" indent="-514350">
              <a:buAutoNum type="alphaLcParenR"/>
            </a:pPr>
            <a:r>
              <a:rPr lang="en-US" dirty="0"/>
              <a:t>Fescue toxicity  b) high ambient temperature c) Porcine stress syndrome d</a:t>
            </a:r>
          </a:p>
          <a:p>
            <a:pPr marL="0" indent="0">
              <a:buNone/>
            </a:pPr>
            <a:r>
              <a:rPr lang="en-US" dirty="0"/>
              <a:t>d) All of these</a:t>
            </a:r>
          </a:p>
          <a:p>
            <a:pPr marL="0" indent="0">
              <a:buNone/>
            </a:pPr>
            <a:r>
              <a:rPr lang="en-US" dirty="0"/>
              <a:t>Q.5. Hyperthermia causes failure of </a:t>
            </a:r>
          </a:p>
          <a:p>
            <a:pPr marL="0" indent="0">
              <a:buNone/>
            </a:pPr>
            <a:r>
              <a:rPr lang="en-US" dirty="0"/>
              <a:t>a) Respiratory system b) Circulatory system  c) Nervous system d) All of these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39099223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ctr">
              <a:buNone/>
            </a:pPr>
            <a:endParaRPr lang="en-US" sz="6600" dirty="0">
              <a:solidFill>
                <a:srgbClr val="00B0F0"/>
              </a:solidFill>
              <a:latin typeface="Arial Black" pitchFamily="34" charset="0"/>
            </a:endParaRPr>
          </a:p>
          <a:p>
            <a:pPr algn="ctr">
              <a:buNone/>
            </a:pPr>
            <a:r>
              <a:rPr lang="en-US" sz="6600" dirty="0">
                <a:solidFill>
                  <a:srgbClr val="00B0F0"/>
                </a:solidFill>
                <a:latin typeface="Arial Black" pitchFamily="34" charset="0"/>
              </a:rPr>
              <a:t>Thanks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287</TotalTime>
  <Words>673</Words>
  <Application>Microsoft Office PowerPoint</Application>
  <PresentationFormat>Custom</PresentationFormat>
  <Paragraphs>94</Paragraphs>
  <Slides>10</Slides>
  <Notes>0</Notes>
  <HiddenSlides>1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1" baseType="lpstr">
      <vt:lpstr>Office Theme</vt:lpstr>
      <vt:lpstr>Hyperthermia/Heat stoke/ Heat exhaustion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Dr.Mritunjay Kumar</dc:creator>
  <cp:lastModifiedBy>Bvc</cp:lastModifiedBy>
  <cp:revision>7</cp:revision>
  <dcterms:created xsi:type="dcterms:W3CDTF">2023-11-29T16:48:41Z</dcterms:created>
  <dcterms:modified xsi:type="dcterms:W3CDTF">2025-04-25T05:30:44Z</dcterms:modified>
</cp:coreProperties>
</file>