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7436D2-2D11-4BCC-ABB9-F076D99FA544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C9C038-138F-4FB9-BA79-B26C385EA01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48356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C9C038-138F-4FB9-BA79-B26C385EA015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20573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89833-2E82-425C-9A6E-82B9CC6F9D1C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B7743-287C-4893-B5D6-7FF6EF1E19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75600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89833-2E82-425C-9A6E-82B9CC6F9D1C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B7743-287C-4893-B5D6-7FF6EF1E19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600483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89833-2E82-425C-9A6E-82B9CC6F9D1C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B7743-287C-4893-B5D6-7FF6EF1E19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781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89833-2E82-425C-9A6E-82B9CC6F9D1C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B7743-287C-4893-B5D6-7FF6EF1E19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21751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89833-2E82-425C-9A6E-82B9CC6F9D1C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B7743-287C-4893-B5D6-7FF6EF1E19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0158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89833-2E82-425C-9A6E-82B9CC6F9D1C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B7743-287C-4893-B5D6-7FF6EF1E19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50452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89833-2E82-425C-9A6E-82B9CC6F9D1C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B7743-287C-4893-B5D6-7FF6EF1E19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62344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89833-2E82-425C-9A6E-82B9CC6F9D1C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B7743-287C-4893-B5D6-7FF6EF1E19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51539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89833-2E82-425C-9A6E-82B9CC6F9D1C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B7743-287C-4893-B5D6-7FF6EF1E19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77440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89833-2E82-425C-9A6E-82B9CC6F9D1C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B7743-287C-4893-B5D6-7FF6EF1E19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80819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89833-2E82-425C-9A6E-82B9CC6F9D1C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B7743-287C-4893-B5D6-7FF6EF1E19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75406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489833-2E82-425C-9A6E-82B9CC6F9D1C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DB7743-287C-4893-B5D6-7FF6EF1E19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17334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07856" y="748147"/>
            <a:ext cx="66132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THE DOURINE ACT 1910</a:t>
            </a:r>
            <a:endParaRPr lang="en-IN" sz="36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5855" y="2051788"/>
            <a:ext cx="3398983" cy="2467153"/>
          </a:xfrm>
          <a:prstGeom prst="rect">
            <a:avLst/>
          </a:prstGeom>
        </p:spPr>
      </p:pic>
      <p:pic>
        <p:nvPicPr>
          <p:cNvPr id="1026" name="Picture 2" descr="Douri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02" y="2051789"/>
            <a:ext cx="2914650" cy="242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4589" y="2057603"/>
            <a:ext cx="3639770" cy="242044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348477" y="5141175"/>
            <a:ext cx="35319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Dr. Ravi Shankar Kr </a:t>
            </a:r>
            <a:r>
              <a:rPr lang="en-US" sz="20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Mandal</a:t>
            </a:r>
            <a:endParaRPr lang="en-US" sz="20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Assistant Professor</a:t>
            </a: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Veterinary Medicine</a:t>
            </a:r>
          </a:p>
          <a:p>
            <a:pPr algn="ctr"/>
            <a:r>
              <a:rPr lang="en-US" sz="2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BVC, Patna</a:t>
            </a:r>
            <a:endParaRPr lang="en-US" sz="2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6" descr="B. F. Sc. Programme – Bihar Animal Sciences University | बिहार पशु ...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673" y="392546"/>
            <a:ext cx="1834381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Downloads – Bihar Animal Sciences University | बिहार पशु विज्ञान ...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1692" y="251192"/>
            <a:ext cx="1152465" cy="1208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9502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0981" y="840508"/>
            <a:ext cx="11517745" cy="5661891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 Act to provide for the prevention of the spread of Dourine.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Enacted 25th February, 1910</a:t>
            </a:r>
          </a:p>
          <a:p>
            <a:pPr algn="just"/>
            <a:r>
              <a:rPr lang="en-US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 title and extent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extends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the whole of India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except the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territories which, immediately before the 1st November, 1956, were comprised in Part B States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3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Registration </a:t>
            </a:r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horses </a:t>
            </a:r>
          </a:p>
          <a:p>
            <a:pPr lvl="1" algn="just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Registration of entire horses maintained for breeding purposes</a:t>
            </a:r>
          </a:p>
          <a:p>
            <a:pPr algn="just"/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Appointment of inspectors and veterinary practitioners</a:t>
            </a:r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1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Powers of inspector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(a) </a:t>
            </a:r>
            <a:r>
              <a:rPr lang="en-US" sz="2400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enter and search any building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field or other place for the purpose of ascertaining whether there is therein any horse which is affected with dourine 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(b) </a:t>
            </a:r>
            <a:r>
              <a:rPr lang="en-US" sz="2400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prohibit,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by order in writing, </a:t>
            </a:r>
            <a:r>
              <a:rPr lang="en-US" sz="2400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 using such horse for breeding purposes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(c) </a:t>
            </a:r>
            <a:r>
              <a:rPr lang="en-US" sz="2400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direct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by order in writing, the owner or keeper of </a:t>
            </a:r>
            <a:r>
              <a:rPr lang="en-US" sz="2400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 horse which, is affected with dourine to remove it</a:t>
            </a:r>
          </a:p>
          <a:p>
            <a:pPr algn="just"/>
            <a:r>
              <a:rPr 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Duties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inspector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inspector issuing an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order,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shall forthwith forward a copy of such order to the veterinary practitioner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578996" y="168624"/>
            <a:ext cx="44606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24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THE DOURINE ACT, 1910 </a:t>
            </a:r>
            <a:endParaRPr lang="en-IN" sz="24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4195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473" y="905164"/>
            <a:ext cx="11286835" cy="5015344"/>
          </a:xfrm>
        </p:spPr>
        <p:txBody>
          <a:bodyPr>
            <a:normAutofit/>
          </a:bodyPr>
          <a:lstStyle/>
          <a:p>
            <a:r>
              <a:rPr lang="en-IN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Inspection of horses</a:t>
            </a:r>
          </a:p>
          <a:p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veterinary practitioner,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as soon as possible after receipt of such copy, examine the horse mentioned therein, and may for such purpose enter any building, field or other place.</a:t>
            </a:r>
          </a:p>
          <a:p>
            <a:r>
              <a:rPr lang="en-IN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Powers of veterinary practitioner</a:t>
            </a:r>
          </a:p>
          <a:p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veterinary practitioner may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(a) cancel any order issued under section 5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(b) if on 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microscopical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examination (or by other scientific test) he finds that any horse is affected with dourine,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 in the case of an entire horse- it to be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castrated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(ii) in the case of a mare- it to be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destroyed</a:t>
            </a:r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67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854" y="406399"/>
            <a:ext cx="11748655" cy="6049819"/>
          </a:xfrm>
        </p:spPr>
        <p:txBody>
          <a:bodyPr>
            <a:normAutofit/>
          </a:bodyPr>
          <a:lstStyle/>
          <a:p>
            <a:pPr algn="just"/>
            <a:r>
              <a:rPr lang="en-US" sz="105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Compensation for horse destroyed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400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market-value of such horse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immediately before it became affected with dourine shall be ascertained; and the State Government shall pay as compensation to the owner thereof</a:t>
            </a:r>
          </a:p>
          <a:p>
            <a:pPr algn="just"/>
            <a:r>
              <a:rPr lang="en-IN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Settlement of compensation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veterinary practitioner may award, as compensation to be paid under section 9 in respect of each horse castrated or destroyed under section 8, a sum not exceeding </a:t>
            </a:r>
            <a:r>
              <a:rPr lang="en-US" sz="2400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two hundred and fifty rupees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If, exceeds two hundred and fifty rupees,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veterinary practitioner shall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report accordingly to the Collector, who shall decide the amount to be so paid. </a:t>
            </a:r>
          </a:p>
          <a:p>
            <a:pPr algn="just"/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Committees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hearing appeals.</a:t>
            </a:r>
          </a:p>
          <a:p>
            <a:pPr algn="just"/>
            <a:r>
              <a:rPr lang="en-IN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Appeals</a:t>
            </a:r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 owner may, within two months from the date of a decision under section 10, appeal against such decision to the committee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Decision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such committee shall be final.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1357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0492" y="1967346"/>
            <a:ext cx="10515600" cy="3214254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Vexatious entries and searches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Shall be punishable with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imprisonment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for a term which may extend to </a:t>
            </a:r>
            <a:r>
              <a:rPr lang="en-US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six months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or with fine which may extend to </a:t>
            </a:r>
            <a:r>
              <a:rPr lang="en-US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five hundred rupees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or with </a:t>
            </a:r>
            <a:r>
              <a:rPr lang="en-US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both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IN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Penalties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the case of a first conviction, to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fifty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rupees, or, in the case of a second or subsequent conviction, to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one hundred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rupees</a:t>
            </a:r>
          </a:p>
          <a:p>
            <a:pPr algn="just"/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Protection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persons acting under Act</a:t>
            </a: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suit, prosecution or other legal proceeding shall lie against any person for anything which is, </a:t>
            </a:r>
            <a:r>
              <a:rPr 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good faith,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done or intended to be done under this Act.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108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613053" y="2405578"/>
            <a:ext cx="4703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4800" dirty="0">
                <a:solidFill>
                  <a:srgbClr val="00B0F0"/>
                </a:solidFill>
                <a:latin typeface="Arial Black" panose="020B0A04020102020204" pitchFamily="34" charset="0"/>
              </a:rPr>
              <a:t>Thank You</a:t>
            </a:r>
            <a:endParaRPr lang="en-IN" sz="4800" dirty="0">
              <a:solidFill>
                <a:srgbClr val="00B0F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5453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535</Words>
  <Application>Microsoft Office PowerPoint</Application>
  <PresentationFormat>Widescreen</PresentationFormat>
  <Paragraphs>44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Arial Black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Bvc</dc:creator>
  <cp:lastModifiedBy>Bvc</cp:lastModifiedBy>
  <cp:revision>17</cp:revision>
  <dcterms:created xsi:type="dcterms:W3CDTF">2024-08-06T09:45:57Z</dcterms:created>
  <dcterms:modified xsi:type="dcterms:W3CDTF">2025-05-21T05:53:19Z</dcterms:modified>
</cp:coreProperties>
</file>